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FC5F56-35DA-779C-4F29-C2BF855BA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A164054-787D-AB51-7A9B-03DE18449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5CCDCC-821E-51EA-780E-9A51BB75E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C00E2C-D73F-A275-6F16-07AFE4696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D50D2C-33B9-14D0-7509-6DD0811DC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471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AB1E69-2647-E396-9533-282819F72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176D73D-A566-E28F-5F2E-394066535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F794D5-6B24-A750-AE43-16111C7E3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E7E579-1666-DD07-F663-E62169E16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925E9-B636-0433-FB5E-577882A7B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585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57C8462-91D8-1F6F-D27C-AF8655B3C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9F65CE1-86FF-7B90-6122-3D5DACEB1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3B784E-91CE-BC34-B5E3-388E6E0AB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3149D8-729A-929F-ABF8-2A4A1F8CA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E07AC1-3826-A2D5-46B9-F3B45EB5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990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C2E5D4-687A-D113-1388-D9B431FE5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3032B7-B5D9-F4EB-93EF-1FAC75B02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E8E7F3-E6D2-1D45-3491-9946099D9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E87BB3-78F5-16ED-C034-269BE0BD3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633C0F-9C95-7508-3F26-3E5682FDD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134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5472DE-79D9-1B12-9C8E-9787B62E7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0B0EA29-0FB2-04A2-9969-7E637AD76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89DE8E-FAE6-6A04-6313-7508BC5DB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1C7CA8-AF0C-D94A-8AFE-E523315B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2A19CB-37C5-A2A7-6C61-D983EF01C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282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451AAC-F798-9468-0138-51E5D3898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8420DEF-F72F-1132-C492-A4A915175C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8C841DD-06F9-874E-C536-89A73F14F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7B72330-5382-5732-09D0-274B3C910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B1B9515-0635-1698-7887-C9619064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0663D9-62CE-302B-A222-420B91715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11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32BB1E-3780-86A8-3D16-604FE25BD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2B0B049-1B48-A0DF-F9EB-3AF6A9D39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05D7850-38B4-3D5F-1FEC-266AF82A8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BB45CC4-E318-3BBE-6889-C1A684DC0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A91DEAB-6AEC-78E1-3FA8-507F83054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0E17009-66C9-9A36-1B11-112AFB860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9EDD88A-E6A4-979D-EBF3-188A366B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8002751-AEE5-AF78-32D2-C8A8335A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92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DC2E02-ABD2-F76A-1893-288B3AA4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4E5011B-9CB8-0E14-A13A-468AD90A5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13C53FD-DF89-9CF0-FA89-2968E99F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E2AA1A-8CB2-F454-BED2-BE2BBE0E6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57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A64040D-94A0-2B3B-5A69-C1409BCD1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3FA8551-316F-2F9F-F8F7-1C9D9D06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E288691-E2E4-E794-640E-51D173CC8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708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3BF189-D48E-4BE9-DDB5-55B634067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818D2F-41F8-53FA-15BF-81C1E702F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85F2FEB-B321-7330-FFC4-7A91DDCEB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2D4B038-2BC8-E2DA-0975-DAB37D28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BE9567A-FC59-1E7F-48F5-183814D5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1D17F15-B37B-7966-D0AB-64D69996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945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026D56-538D-12DF-F1FC-5A8219D04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DA386A6-920F-3748-C6CB-7D653E2CA0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115F2F4-3A8A-3D10-9D03-2B3055489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4CB983-BCF5-7947-4577-D1CB8FD4D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BA06E32-EAA3-9524-7869-C3CC780C3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CA427A-EDC5-4EA3-8DE4-44D586A9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594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660EAC7-A38F-BDE7-1281-C0116EF8D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6AA28F8-487C-E988-B5E6-03F7EFFFC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9EBB62-364C-5002-570A-2BB096E42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E30BCD-6C8B-40B2-B212-5D7ADAEA4187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81B9659-F97C-4359-20B1-8236C4888A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F25EB0-363F-9AF4-C090-225038E4E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E880DF-445F-4B4C-A59C-79BEE2234B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400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52E25B0D-08C4-52BA-91F3-E50D558A752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01988" y="0"/>
            <a:ext cx="5789613" cy="6858000"/>
            <a:chOff x="2017" y="0"/>
            <a:chExt cx="3647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CC71CBC-48F1-6390-4B0C-09E273741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9" y="1883"/>
              <a:ext cx="2096" cy="2436"/>
            </a:xfrm>
            <a:custGeom>
              <a:avLst/>
              <a:gdLst>
                <a:gd name="T0" fmla="*/ 14 w 2096"/>
                <a:gd name="T1" fmla="*/ 2373 h 2436"/>
                <a:gd name="T2" fmla="*/ 63 w 2096"/>
                <a:gd name="T3" fmla="*/ 2186 h 2436"/>
                <a:gd name="T4" fmla="*/ 98 w 2096"/>
                <a:gd name="T5" fmla="*/ 2017 h 2436"/>
                <a:gd name="T6" fmla="*/ 140 w 2096"/>
                <a:gd name="T7" fmla="*/ 1731 h 2436"/>
                <a:gd name="T8" fmla="*/ 172 w 2096"/>
                <a:gd name="T9" fmla="*/ 1502 h 2436"/>
                <a:gd name="T10" fmla="*/ 205 w 2096"/>
                <a:gd name="T11" fmla="*/ 1333 h 2436"/>
                <a:gd name="T12" fmla="*/ 224 w 2096"/>
                <a:gd name="T13" fmla="*/ 1235 h 2436"/>
                <a:gd name="T14" fmla="*/ 270 w 2096"/>
                <a:gd name="T15" fmla="*/ 923 h 2436"/>
                <a:gd name="T16" fmla="*/ 282 w 2096"/>
                <a:gd name="T17" fmla="*/ 856 h 2436"/>
                <a:gd name="T18" fmla="*/ 312 w 2096"/>
                <a:gd name="T19" fmla="*/ 757 h 2436"/>
                <a:gd name="T20" fmla="*/ 342 w 2096"/>
                <a:gd name="T21" fmla="*/ 698 h 2436"/>
                <a:gd name="T22" fmla="*/ 363 w 2096"/>
                <a:gd name="T23" fmla="*/ 671 h 2436"/>
                <a:gd name="T24" fmla="*/ 411 w 2096"/>
                <a:gd name="T25" fmla="*/ 625 h 2436"/>
                <a:gd name="T26" fmla="*/ 468 w 2096"/>
                <a:gd name="T27" fmla="*/ 590 h 2436"/>
                <a:gd name="T28" fmla="*/ 509 w 2096"/>
                <a:gd name="T29" fmla="*/ 570 h 2436"/>
                <a:gd name="T30" fmla="*/ 639 w 2096"/>
                <a:gd name="T31" fmla="*/ 523 h 2436"/>
                <a:gd name="T32" fmla="*/ 775 w 2096"/>
                <a:gd name="T33" fmla="*/ 490 h 2436"/>
                <a:gd name="T34" fmla="*/ 959 w 2096"/>
                <a:gd name="T35" fmla="*/ 462 h 2436"/>
                <a:gd name="T36" fmla="*/ 1144 w 2096"/>
                <a:gd name="T37" fmla="*/ 430 h 2436"/>
                <a:gd name="T38" fmla="*/ 1235 w 2096"/>
                <a:gd name="T39" fmla="*/ 410 h 2436"/>
                <a:gd name="T40" fmla="*/ 1295 w 2096"/>
                <a:gd name="T41" fmla="*/ 390 h 2436"/>
                <a:gd name="T42" fmla="*/ 1329 w 2096"/>
                <a:gd name="T43" fmla="*/ 374 h 2436"/>
                <a:gd name="T44" fmla="*/ 1362 w 2096"/>
                <a:gd name="T45" fmla="*/ 352 h 2436"/>
                <a:gd name="T46" fmla="*/ 1407 w 2096"/>
                <a:gd name="T47" fmla="*/ 301 h 2436"/>
                <a:gd name="T48" fmla="*/ 1456 w 2096"/>
                <a:gd name="T49" fmla="*/ 222 h 2436"/>
                <a:gd name="T50" fmla="*/ 1594 w 2096"/>
                <a:gd name="T51" fmla="*/ 0 h 2436"/>
                <a:gd name="T52" fmla="*/ 1579 w 2096"/>
                <a:gd name="T53" fmla="*/ 416 h 2436"/>
                <a:gd name="T54" fmla="*/ 1568 w 2096"/>
                <a:gd name="T55" fmla="*/ 847 h 2436"/>
                <a:gd name="T56" fmla="*/ 1574 w 2096"/>
                <a:gd name="T57" fmla="*/ 885 h 2436"/>
                <a:gd name="T58" fmla="*/ 1586 w 2096"/>
                <a:gd name="T59" fmla="*/ 902 h 2436"/>
                <a:gd name="T60" fmla="*/ 1620 w 2096"/>
                <a:gd name="T61" fmla="*/ 933 h 2436"/>
                <a:gd name="T62" fmla="*/ 1722 w 2096"/>
                <a:gd name="T63" fmla="*/ 1005 h 2436"/>
                <a:gd name="T64" fmla="*/ 1856 w 2096"/>
                <a:gd name="T65" fmla="*/ 1070 h 2436"/>
                <a:gd name="T66" fmla="*/ 1951 w 2096"/>
                <a:gd name="T67" fmla="*/ 1099 h 2436"/>
                <a:gd name="T68" fmla="*/ 1964 w 2096"/>
                <a:gd name="T69" fmla="*/ 1154 h 2436"/>
                <a:gd name="T70" fmla="*/ 1963 w 2096"/>
                <a:gd name="T71" fmla="*/ 1236 h 2436"/>
                <a:gd name="T72" fmla="*/ 1969 w 2096"/>
                <a:gd name="T73" fmla="*/ 1387 h 2436"/>
                <a:gd name="T74" fmla="*/ 1989 w 2096"/>
                <a:gd name="T75" fmla="*/ 1536 h 2436"/>
                <a:gd name="T76" fmla="*/ 2028 w 2096"/>
                <a:gd name="T77" fmla="*/ 1778 h 2436"/>
                <a:gd name="T78" fmla="*/ 1976 w 2096"/>
                <a:gd name="T79" fmla="*/ 1850 h 2436"/>
                <a:gd name="T80" fmla="*/ 1878 w 2096"/>
                <a:gd name="T81" fmla="*/ 1891 h 2436"/>
                <a:gd name="T82" fmla="*/ 1786 w 2096"/>
                <a:gd name="T83" fmla="*/ 1941 h 2436"/>
                <a:gd name="T84" fmla="*/ 1872 w 2096"/>
                <a:gd name="T85" fmla="*/ 2085 h 2436"/>
                <a:gd name="T86" fmla="*/ 1996 w 2096"/>
                <a:gd name="T87" fmla="*/ 2253 h 2436"/>
                <a:gd name="T88" fmla="*/ 2049 w 2096"/>
                <a:gd name="T89" fmla="*/ 2342 h 2436"/>
                <a:gd name="T90" fmla="*/ 2096 w 2096"/>
                <a:gd name="T91" fmla="*/ 2434 h 2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96" h="2436">
                  <a:moveTo>
                    <a:pt x="0" y="2436"/>
                  </a:moveTo>
                  <a:lnTo>
                    <a:pt x="0" y="2436"/>
                  </a:lnTo>
                  <a:lnTo>
                    <a:pt x="14" y="2373"/>
                  </a:lnTo>
                  <a:lnTo>
                    <a:pt x="30" y="2310"/>
                  </a:lnTo>
                  <a:lnTo>
                    <a:pt x="63" y="2186"/>
                  </a:lnTo>
                  <a:lnTo>
                    <a:pt x="63" y="2186"/>
                  </a:lnTo>
                  <a:lnTo>
                    <a:pt x="76" y="2130"/>
                  </a:lnTo>
                  <a:lnTo>
                    <a:pt x="87" y="2073"/>
                  </a:lnTo>
                  <a:lnTo>
                    <a:pt x="98" y="2017"/>
                  </a:lnTo>
                  <a:lnTo>
                    <a:pt x="108" y="1959"/>
                  </a:lnTo>
                  <a:lnTo>
                    <a:pt x="125" y="1846"/>
                  </a:lnTo>
                  <a:lnTo>
                    <a:pt x="140" y="1731"/>
                  </a:lnTo>
                  <a:lnTo>
                    <a:pt x="140" y="1731"/>
                  </a:lnTo>
                  <a:lnTo>
                    <a:pt x="155" y="1616"/>
                  </a:lnTo>
                  <a:lnTo>
                    <a:pt x="172" y="1502"/>
                  </a:lnTo>
                  <a:lnTo>
                    <a:pt x="183" y="1446"/>
                  </a:lnTo>
                  <a:lnTo>
                    <a:pt x="193" y="1389"/>
                  </a:lnTo>
                  <a:lnTo>
                    <a:pt x="205" y="1333"/>
                  </a:lnTo>
                  <a:lnTo>
                    <a:pt x="218" y="1276"/>
                  </a:lnTo>
                  <a:lnTo>
                    <a:pt x="224" y="1235"/>
                  </a:lnTo>
                  <a:lnTo>
                    <a:pt x="224" y="1235"/>
                  </a:lnTo>
                  <a:lnTo>
                    <a:pt x="247" y="1078"/>
                  </a:lnTo>
                  <a:lnTo>
                    <a:pt x="258" y="1001"/>
                  </a:lnTo>
                  <a:lnTo>
                    <a:pt x="270" y="923"/>
                  </a:lnTo>
                  <a:lnTo>
                    <a:pt x="270" y="923"/>
                  </a:lnTo>
                  <a:lnTo>
                    <a:pt x="275" y="889"/>
                  </a:lnTo>
                  <a:lnTo>
                    <a:pt x="282" y="856"/>
                  </a:lnTo>
                  <a:lnTo>
                    <a:pt x="290" y="822"/>
                  </a:lnTo>
                  <a:lnTo>
                    <a:pt x="300" y="789"/>
                  </a:lnTo>
                  <a:lnTo>
                    <a:pt x="312" y="757"/>
                  </a:lnTo>
                  <a:lnTo>
                    <a:pt x="325" y="727"/>
                  </a:lnTo>
                  <a:lnTo>
                    <a:pt x="334" y="712"/>
                  </a:lnTo>
                  <a:lnTo>
                    <a:pt x="342" y="698"/>
                  </a:lnTo>
                  <a:lnTo>
                    <a:pt x="352" y="684"/>
                  </a:lnTo>
                  <a:lnTo>
                    <a:pt x="363" y="671"/>
                  </a:lnTo>
                  <a:lnTo>
                    <a:pt x="363" y="671"/>
                  </a:lnTo>
                  <a:lnTo>
                    <a:pt x="377" y="655"/>
                  </a:lnTo>
                  <a:lnTo>
                    <a:pt x="394" y="639"/>
                  </a:lnTo>
                  <a:lnTo>
                    <a:pt x="411" y="625"/>
                  </a:lnTo>
                  <a:lnTo>
                    <a:pt x="429" y="612"/>
                  </a:lnTo>
                  <a:lnTo>
                    <a:pt x="449" y="600"/>
                  </a:lnTo>
                  <a:lnTo>
                    <a:pt x="468" y="590"/>
                  </a:lnTo>
                  <a:lnTo>
                    <a:pt x="488" y="579"/>
                  </a:lnTo>
                  <a:lnTo>
                    <a:pt x="509" y="570"/>
                  </a:lnTo>
                  <a:lnTo>
                    <a:pt x="509" y="570"/>
                  </a:lnTo>
                  <a:lnTo>
                    <a:pt x="552" y="552"/>
                  </a:lnTo>
                  <a:lnTo>
                    <a:pt x="595" y="536"/>
                  </a:lnTo>
                  <a:lnTo>
                    <a:pt x="639" y="523"/>
                  </a:lnTo>
                  <a:lnTo>
                    <a:pt x="683" y="511"/>
                  </a:lnTo>
                  <a:lnTo>
                    <a:pt x="729" y="501"/>
                  </a:lnTo>
                  <a:lnTo>
                    <a:pt x="775" y="490"/>
                  </a:lnTo>
                  <a:lnTo>
                    <a:pt x="820" y="483"/>
                  </a:lnTo>
                  <a:lnTo>
                    <a:pt x="866" y="475"/>
                  </a:lnTo>
                  <a:lnTo>
                    <a:pt x="959" y="462"/>
                  </a:lnTo>
                  <a:lnTo>
                    <a:pt x="1051" y="447"/>
                  </a:lnTo>
                  <a:lnTo>
                    <a:pt x="1098" y="440"/>
                  </a:lnTo>
                  <a:lnTo>
                    <a:pt x="1144" y="430"/>
                  </a:lnTo>
                  <a:lnTo>
                    <a:pt x="1190" y="420"/>
                  </a:lnTo>
                  <a:lnTo>
                    <a:pt x="1235" y="410"/>
                  </a:lnTo>
                  <a:lnTo>
                    <a:pt x="1235" y="410"/>
                  </a:lnTo>
                  <a:lnTo>
                    <a:pt x="1255" y="404"/>
                  </a:lnTo>
                  <a:lnTo>
                    <a:pt x="1276" y="398"/>
                  </a:lnTo>
                  <a:lnTo>
                    <a:pt x="1295" y="390"/>
                  </a:lnTo>
                  <a:lnTo>
                    <a:pt x="1315" y="382"/>
                  </a:lnTo>
                  <a:lnTo>
                    <a:pt x="1315" y="382"/>
                  </a:lnTo>
                  <a:lnTo>
                    <a:pt x="1329" y="374"/>
                  </a:lnTo>
                  <a:lnTo>
                    <a:pt x="1343" y="365"/>
                  </a:lnTo>
                  <a:lnTo>
                    <a:pt x="1343" y="365"/>
                  </a:lnTo>
                  <a:lnTo>
                    <a:pt x="1362" y="352"/>
                  </a:lnTo>
                  <a:lnTo>
                    <a:pt x="1379" y="336"/>
                  </a:lnTo>
                  <a:lnTo>
                    <a:pt x="1393" y="319"/>
                  </a:lnTo>
                  <a:lnTo>
                    <a:pt x="1407" y="301"/>
                  </a:lnTo>
                  <a:lnTo>
                    <a:pt x="1420" y="282"/>
                  </a:lnTo>
                  <a:lnTo>
                    <a:pt x="1433" y="262"/>
                  </a:lnTo>
                  <a:lnTo>
                    <a:pt x="1456" y="222"/>
                  </a:lnTo>
                  <a:lnTo>
                    <a:pt x="1456" y="222"/>
                  </a:lnTo>
                  <a:lnTo>
                    <a:pt x="1565" y="27"/>
                  </a:lnTo>
                  <a:lnTo>
                    <a:pt x="1594" y="0"/>
                  </a:lnTo>
                  <a:lnTo>
                    <a:pt x="1594" y="0"/>
                  </a:lnTo>
                  <a:lnTo>
                    <a:pt x="1586" y="203"/>
                  </a:lnTo>
                  <a:lnTo>
                    <a:pt x="1579" y="416"/>
                  </a:lnTo>
                  <a:lnTo>
                    <a:pt x="1568" y="834"/>
                  </a:lnTo>
                  <a:lnTo>
                    <a:pt x="1568" y="834"/>
                  </a:lnTo>
                  <a:lnTo>
                    <a:pt x="1568" y="847"/>
                  </a:lnTo>
                  <a:lnTo>
                    <a:pt x="1568" y="860"/>
                  </a:lnTo>
                  <a:lnTo>
                    <a:pt x="1570" y="872"/>
                  </a:lnTo>
                  <a:lnTo>
                    <a:pt x="1574" y="885"/>
                  </a:lnTo>
                  <a:lnTo>
                    <a:pt x="1574" y="885"/>
                  </a:lnTo>
                  <a:lnTo>
                    <a:pt x="1579" y="893"/>
                  </a:lnTo>
                  <a:lnTo>
                    <a:pt x="1586" y="902"/>
                  </a:lnTo>
                  <a:lnTo>
                    <a:pt x="1600" y="916"/>
                  </a:lnTo>
                  <a:lnTo>
                    <a:pt x="1600" y="916"/>
                  </a:lnTo>
                  <a:lnTo>
                    <a:pt x="1620" y="933"/>
                  </a:lnTo>
                  <a:lnTo>
                    <a:pt x="1639" y="949"/>
                  </a:lnTo>
                  <a:lnTo>
                    <a:pt x="1680" y="977"/>
                  </a:lnTo>
                  <a:lnTo>
                    <a:pt x="1722" y="1005"/>
                  </a:lnTo>
                  <a:lnTo>
                    <a:pt x="1765" y="1030"/>
                  </a:lnTo>
                  <a:lnTo>
                    <a:pt x="1810" y="1051"/>
                  </a:lnTo>
                  <a:lnTo>
                    <a:pt x="1856" y="1070"/>
                  </a:lnTo>
                  <a:lnTo>
                    <a:pt x="1904" y="1086"/>
                  </a:lnTo>
                  <a:lnTo>
                    <a:pt x="1928" y="1092"/>
                  </a:lnTo>
                  <a:lnTo>
                    <a:pt x="1951" y="1099"/>
                  </a:lnTo>
                  <a:lnTo>
                    <a:pt x="1964" y="1126"/>
                  </a:lnTo>
                  <a:lnTo>
                    <a:pt x="1964" y="1126"/>
                  </a:lnTo>
                  <a:lnTo>
                    <a:pt x="1964" y="1154"/>
                  </a:lnTo>
                  <a:lnTo>
                    <a:pt x="1964" y="1181"/>
                  </a:lnTo>
                  <a:lnTo>
                    <a:pt x="1963" y="1236"/>
                  </a:lnTo>
                  <a:lnTo>
                    <a:pt x="1963" y="1236"/>
                  </a:lnTo>
                  <a:lnTo>
                    <a:pt x="1963" y="1287"/>
                  </a:lnTo>
                  <a:lnTo>
                    <a:pt x="1966" y="1336"/>
                  </a:lnTo>
                  <a:lnTo>
                    <a:pt x="1969" y="1387"/>
                  </a:lnTo>
                  <a:lnTo>
                    <a:pt x="1976" y="1437"/>
                  </a:lnTo>
                  <a:lnTo>
                    <a:pt x="1983" y="1487"/>
                  </a:lnTo>
                  <a:lnTo>
                    <a:pt x="1989" y="1536"/>
                  </a:lnTo>
                  <a:lnTo>
                    <a:pt x="2005" y="1637"/>
                  </a:lnTo>
                  <a:lnTo>
                    <a:pt x="2005" y="1637"/>
                  </a:lnTo>
                  <a:lnTo>
                    <a:pt x="2028" y="1778"/>
                  </a:lnTo>
                  <a:lnTo>
                    <a:pt x="2043" y="1826"/>
                  </a:lnTo>
                  <a:lnTo>
                    <a:pt x="2043" y="1826"/>
                  </a:lnTo>
                  <a:lnTo>
                    <a:pt x="1976" y="1850"/>
                  </a:lnTo>
                  <a:lnTo>
                    <a:pt x="1943" y="1863"/>
                  </a:lnTo>
                  <a:lnTo>
                    <a:pt x="1911" y="1876"/>
                  </a:lnTo>
                  <a:lnTo>
                    <a:pt x="1878" y="1891"/>
                  </a:lnTo>
                  <a:lnTo>
                    <a:pt x="1847" y="1906"/>
                  </a:lnTo>
                  <a:lnTo>
                    <a:pt x="1816" y="1923"/>
                  </a:lnTo>
                  <a:lnTo>
                    <a:pt x="1786" y="1941"/>
                  </a:lnTo>
                  <a:lnTo>
                    <a:pt x="1784" y="1975"/>
                  </a:lnTo>
                  <a:lnTo>
                    <a:pt x="1784" y="1975"/>
                  </a:lnTo>
                  <a:lnTo>
                    <a:pt x="1872" y="2085"/>
                  </a:lnTo>
                  <a:lnTo>
                    <a:pt x="1915" y="2141"/>
                  </a:lnTo>
                  <a:lnTo>
                    <a:pt x="1955" y="2197"/>
                  </a:lnTo>
                  <a:lnTo>
                    <a:pt x="1996" y="2253"/>
                  </a:lnTo>
                  <a:lnTo>
                    <a:pt x="2014" y="2282"/>
                  </a:lnTo>
                  <a:lnTo>
                    <a:pt x="2032" y="2312"/>
                  </a:lnTo>
                  <a:lnTo>
                    <a:pt x="2049" y="2342"/>
                  </a:lnTo>
                  <a:lnTo>
                    <a:pt x="2066" y="2372"/>
                  </a:lnTo>
                  <a:lnTo>
                    <a:pt x="2082" y="2403"/>
                  </a:lnTo>
                  <a:lnTo>
                    <a:pt x="2096" y="2434"/>
                  </a:lnTo>
                  <a:lnTo>
                    <a:pt x="0" y="2436"/>
                  </a:lnTo>
                  <a:close/>
                </a:path>
              </a:pathLst>
            </a:custGeom>
            <a:solidFill>
              <a:srgbClr val="B8E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CB5F7579-05D8-840E-A3F5-1A8FC1FAD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9" y="1883"/>
              <a:ext cx="2096" cy="2436"/>
            </a:xfrm>
            <a:custGeom>
              <a:avLst/>
              <a:gdLst>
                <a:gd name="T0" fmla="*/ 14 w 2096"/>
                <a:gd name="T1" fmla="*/ 2373 h 2436"/>
                <a:gd name="T2" fmla="*/ 63 w 2096"/>
                <a:gd name="T3" fmla="*/ 2186 h 2436"/>
                <a:gd name="T4" fmla="*/ 98 w 2096"/>
                <a:gd name="T5" fmla="*/ 2017 h 2436"/>
                <a:gd name="T6" fmla="*/ 140 w 2096"/>
                <a:gd name="T7" fmla="*/ 1731 h 2436"/>
                <a:gd name="T8" fmla="*/ 172 w 2096"/>
                <a:gd name="T9" fmla="*/ 1502 h 2436"/>
                <a:gd name="T10" fmla="*/ 205 w 2096"/>
                <a:gd name="T11" fmla="*/ 1333 h 2436"/>
                <a:gd name="T12" fmla="*/ 224 w 2096"/>
                <a:gd name="T13" fmla="*/ 1235 h 2436"/>
                <a:gd name="T14" fmla="*/ 270 w 2096"/>
                <a:gd name="T15" fmla="*/ 923 h 2436"/>
                <a:gd name="T16" fmla="*/ 282 w 2096"/>
                <a:gd name="T17" fmla="*/ 856 h 2436"/>
                <a:gd name="T18" fmla="*/ 312 w 2096"/>
                <a:gd name="T19" fmla="*/ 757 h 2436"/>
                <a:gd name="T20" fmla="*/ 342 w 2096"/>
                <a:gd name="T21" fmla="*/ 698 h 2436"/>
                <a:gd name="T22" fmla="*/ 363 w 2096"/>
                <a:gd name="T23" fmla="*/ 671 h 2436"/>
                <a:gd name="T24" fmla="*/ 411 w 2096"/>
                <a:gd name="T25" fmla="*/ 625 h 2436"/>
                <a:gd name="T26" fmla="*/ 468 w 2096"/>
                <a:gd name="T27" fmla="*/ 590 h 2436"/>
                <a:gd name="T28" fmla="*/ 509 w 2096"/>
                <a:gd name="T29" fmla="*/ 570 h 2436"/>
                <a:gd name="T30" fmla="*/ 639 w 2096"/>
                <a:gd name="T31" fmla="*/ 523 h 2436"/>
                <a:gd name="T32" fmla="*/ 775 w 2096"/>
                <a:gd name="T33" fmla="*/ 490 h 2436"/>
                <a:gd name="T34" fmla="*/ 959 w 2096"/>
                <a:gd name="T35" fmla="*/ 462 h 2436"/>
                <a:gd name="T36" fmla="*/ 1144 w 2096"/>
                <a:gd name="T37" fmla="*/ 430 h 2436"/>
                <a:gd name="T38" fmla="*/ 1235 w 2096"/>
                <a:gd name="T39" fmla="*/ 410 h 2436"/>
                <a:gd name="T40" fmla="*/ 1295 w 2096"/>
                <a:gd name="T41" fmla="*/ 390 h 2436"/>
                <a:gd name="T42" fmla="*/ 1329 w 2096"/>
                <a:gd name="T43" fmla="*/ 374 h 2436"/>
                <a:gd name="T44" fmla="*/ 1362 w 2096"/>
                <a:gd name="T45" fmla="*/ 352 h 2436"/>
                <a:gd name="T46" fmla="*/ 1407 w 2096"/>
                <a:gd name="T47" fmla="*/ 301 h 2436"/>
                <a:gd name="T48" fmla="*/ 1456 w 2096"/>
                <a:gd name="T49" fmla="*/ 222 h 2436"/>
                <a:gd name="T50" fmla="*/ 1594 w 2096"/>
                <a:gd name="T51" fmla="*/ 0 h 2436"/>
                <a:gd name="T52" fmla="*/ 1579 w 2096"/>
                <a:gd name="T53" fmla="*/ 416 h 2436"/>
                <a:gd name="T54" fmla="*/ 1568 w 2096"/>
                <a:gd name="T55" fmla="*/ 847 h 2436"/>
                <a:gd name="T56" fmla="*/ 1574 w 2096"/>
                <a:gd name="T57" fmla="*/ 885 h 2436"/>
                <a:gd name="T58" fmla="*/ 1586 w 2096"/>
                <a:gd name="T59" fmla="*/ 902 h 2436"/>
                <a:gd name="T60" fmla="*/ 1620 w 2096"/>
                <a:gd name="T61" fmla="*/ 933 h 2436"/>
                <a:gd name="T62" fmla="*/ 1722 w 2096"/>
                <a:gd name="T63" fmla="*/ 1005 h 2436"/>
                <a:gd name="T64" fmla="*/ 1856 w 2096"/>
                <a:gd name="T65" fmla="*/ 1070 h 2436"/>
                <a:gd name="T66" fmla="*/ 1951 w 2096"/>
                <a:gd name="T67" fmla="*/ 1099 h 2436"/>
                <a:gd name="T68" fmla="*/ 1964 w 2096"/>
                <a:gd name="T69" fmla="*/ 1154 h 2436"/>
                <a:gd name="T70" fmla="*/ 1963 w 2096"/>
                <a:gd name="T71" fmla="*/ 1236 h 2436"/>
                <a:gd name="T72" fmla="*/ 1969 w 2096"/>
                <a:gd name="T73" fmla="*/ 1387 h 2436"/>
                <a:gd name="T74" fmla="*/ 1989 w 2096"/>
                <a:gd name="T75" fmla="*/ 1536 h 2436"/>
                <a:gd name="T76" fmla="*/ 2028 w 2096"/>
                <a:gd name="T77" fmla="*/ 1778 h 2436"/>
                <a:gd name="T78" fmla="*/ 1976 w 2096"/>
                <a:gd name="T79" fmla="*/ 1850 h 2436"/>
                <a:gd name="T80" fmla="*/ 1878 w 2096"/>
                <a:gd name="T81" fmla="*/ 1891 h 2436"/>
                <a:gd name="T82" fmla="*/ 1786 w 2096"/>
                <a:gd name="T83" fmla="*/ 1941 h 2436"/>
                <a:gd name="T84" fmla="*/ 1872 w 2096"/>
                <a:gd name="T85" fmla="*/ 2085 h 2436"/>
                <a:gd name="T86" fmla="*/ 1996 w 2096"/>
                <a:gd name="T87" fmla="*/ 2253 h 2436"/>
                <a:gd name="T88" fmla="*/ 2049 w 2096"/>
                <a:gd name="T89" fmla="*/ 2342 h 2436"/>
                <a:gd name="T90" fmla="*/ 2096 w 2096"/>
                <a:gd name="T91" fmla="*/ 2434 h 2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96" h="2436">
                  <a:moveTo>
                    <a:pt x="0" y="2436"/>
                  </a:moveTo>
                  <a:lnTo>
                    <a:pt x="0" y="2436"/>
                  </a:lnTo>
                  <a:lnTo>
                    <a:pt x="14" y="2373"/>
                  </a:lnTo>
                  <a:lnTo>
                    <a:pt x="30" y="2310"/>
                  </a:lnTo>
                  <a:lnTo>
                    <a:pt x="63" y="2186"/>
                  </a:lnTo>
                  <a:lnTo>
                    <a:pt x="63" y="2186"/>
                  </a:lnTo>
                  <a:lnTo>
                    <a:pt x="76" y="2130"/>
                  </a:lnTo>
                  <a:lnTo>
                    <a:pt x="87" y="2073"/>
                  </a:lnTo>
                  <a:lnTo>
                    <a:pt x="98" y="2017"/>
                  </a:lnTo>
                  <a:lnTo>
                    <a:pt x="108" y="1959"/>
                  </a:lnTo>
                  <a:lnTo>
                    <a:pt x="125" y="1846"/>
                  </a:lnTo>
                  <a:lnTo>
                    <a:pt x="140" y="1731"/>
                  </a:lnTo>
                  <a:lnTo>
                    <a:pt x="140" y="1731"/>
                  </a:lnTo>
                  <a:lnTo>
                    <a:pt x="155" y="1616"/>
                  </a:lnTo>
                  <a:lnTo>
                    <a:pt x="172" y="1502"/>
                  </a:lnTo>
                  <a:lnTo>
                    <a:pt x="183" y="1446"/>
                  </a:lnTo>
                  <a:lnTo>
                    <a:pt x="193" y="1389"/>
                  </a:lnTo>
                  <a:lnTo>
                    <a:pt x="205" y="1333"/>
                  </a:lnTo>
                  <a:lnTo>
                    <a:pt x="218" y="1276"/>
                  </a:lnTo>
                  <a:lnTo>
                    <a:pt x="224" y="1235"/>
                  </a:lnTo>
                  <a:lnTo>
                    <a:pt x="224" y="1235"/>
                  </a:lnTo>
                  <a:lnTo>
                    <a:pt x="247" y="1078"/>
                  </a:lnTo>
                  <a:lnTo>
                    <a:pt x="258" y="1001"/>
                  </a:lnTo>
                  <a:lnTo>
                    <a:pt x="270" y="923"/>
                  </a:lnTo>
                  <a:lnTo>
                    <a:pt x="270" y="923"/>
                  </a:lnTo>
                  <a:lnTo>
                    <a:pt x="275" y="889"/>
                  </a:lnTo>
                  <a:lnTo>
                    <a:pt x="282" y="856"/>
                  </a:lnTo>
                  <a:lnTo>
                    <a:pt x="290" y="822"/>
                  </a:lnTo>
                  <a:lnTo>
                    <a:pt x="300" y="789"/>
                  </a:lnTo>
                  <a:lnTo>
                    <a:pt x="312" y="757"/>
                  </a:lnTo>
                  <a:lnTo>
                    <a:pt x="325" y="727"/>
                  </a:lnTo>
                  <a:lnTo>
                    <a:pt x="334" y="712"/>
                  </a:lnTo>
                  <a:lnTo>
                    <a:pt x="342" y="698"/>
                  </a:lnTo>
                  <a:lnTo>
                    <a:pt x="352" y="684"/>
                  </a:lnTo>
                  <a:lnTo>
                    <a:pt x="363" y="671"/>
                  </a:lnTo>
                  <a:lnTo>
                    <a:pt x="363" y="671"/>
                  </a:lnTo>
                  <a:lnTo>
                    <a:pt x="377" y="655"/>
                  </a:lnTo>
                  <a:lnTo>
                    <a:pt x="394" y="639"/>
                  </a:lnTo>
                  <a:lnTo>
                    <a:pt x="411" y="625"/>
                  </a:lnTo>
                  <a:lnTo>
                    <a:pt x="429" y="612"/>
                  </a:lnTo>
                  <a:lnTo>
                    <a:pt x="449" y="600"/>
                  </a:lnTo>
                  <a:lnTo>
                    <a:pt x="468" y="590"/>
                  </a:lnTo>
                  <a:lnTo>
                    <a:pt x="488" y="579"/>
                  </a:lnTo>
                  <a:lnTo>
                    <a:pt x="509" y="570"/>
                  </a:lnTo>
                  <a:lnTo>
                    <a:pt x="509" y="570"/>
                  </a:lnTo>
                  <a:lnTo>
                    <a:pt x="552" y="552"/>
                  </a:lnTo>
                  <a:lnTo>
                    <a:pt x="595" y="536"/>
                  </a:lnTo>
                  <a:lnTo>
                    <a:pt x="639" y="523"/>
                  </a:lnTo>
                  <a:lnTo>
                    <a:pt x="683" y="511"/>
                  </a:lnTo>
                  <a:lnTo>
                    <a:pt x="729" y="501"/>
                  </a:lnTo>
                  <a:lnTo>
                    <a:pt x="775" y="490"/>
                  </a:lnTo>
                  <a:lnTo>
                    <a:pt x="820" y="483"/>
                  </a:lnTo>
                  <a:lnTo>
                    <a:pt x="866" y="475"/>
                  </a:lnTo>
                  <a:lnTo>
                    <a:pt x="959" y="462"/>
                  </a:lnTo>
                  <a:lnTo>
                    <a:pt x="1051" y="447"/>
                  </a:lnTo>
                  <a:lnTo>
                    <a:pt x="1098" y="440"/>
                  </a:lnTo>
                  <a:lnTo>
                    <a:pt x="1144" y="430"/>
                  </a:lnTo>
                  <a:lnTo>
                    <a:pt x="1190" y="420"/>
                  </a:lnTo>
                  <a:lnTo>
                    <a:pt x="1235" y="410"/>
                  </a:lnTo>
                  <a:lnTo>
                    <a:pt x="1235" y="410"/>
                  </a:lnTo>
                  <a:lnTo>
                    <a:pt x="1255" y="404"/>
                  </a:lnTo>
                  <a:lnTo>
                    <a:pt x="1276" y="398"/>
                  </a:lnTo>
                  <a:lnTo>
                    <a:pt x="1295" y="390"/>
                  </a:lnTo>
                  <a:lnTo>
                    <a:pt x="1315" y="382"/>
                  </a:lnTo>
                  <a:lnTo>
                    <a:pt x="1315" y="382"/>
                  </a:lnTo>
                  <a:lnTo>
                    <a:pt x="1329" y="374"/>
                  </a:lnTo>
                  <a:lnTo>
                    <a:pt x="1343" y="365"/>
                  </a:lnTo>
                  <a:lnTo>
                    <a:pt x="1343" y="365"/>
                  </a:lnTo>
                  <a:lnTo>
                    <a:pt x="1362" y="352"/>
                  </a:lnTo>
                  <a:lnTo>
                    <a:pt x="1379" y="336"/>
                  </a:lnTo>
                  <a:lnTo>
                    <a:pt x="1393" y="319"/>
                  </a:lnTo>
                  <a:lnTo>
                    <a:pt x="1407" y="301"/>
                  </a:lnTo>
                  <a:lnTo>
                    <a:pt x="1420" y="282"/>
                  </a:lnTo>
                  <a:lnTo>
                    <a:pt x="1433" y="262"/>
                  </a:lnTo>
                  <a:lnTo>
                    <a:pt x="1456" y="222"/>
                  </a:lnTo>
                  <a:lnTo>
                    <a:pt x="1456" y="222"/>
                  </a:lnTo>
                  <a:lnTo>
                    <a:pt x="1565" y="27"/>
                  </a:lnTo>
                  <a:lnTo>
                    <a:pt x="1594" y="0"/>
                  </a:lnTo>
                  <a:lnTo>
                    <a:pt x="1594" y="0"/>
                  </a:lnTo>
                  <a:lnTo>
                    <a:pt x="1586" y="203"/>
                  </a:lnTo>
                  <a:lnTo>
                    <a:pt x="1579" y="416"/>
                  </a:lnTo>
                  <a:lnTo>
                    <a:pt x="1568" y="834"/>
                  </a:lnTo>
                  <a:lnTo>
                    <a:pt x="1568" y="834"/>
                  </a:lnTo>
                  <a:lnTo>
                    <a:pt x="1568" y="847"/>
                  </a:lnTo>
                  <a:lnTo>
                    <a:pt x="1568" y="860"/>
                  </a:lnTo>
                  <a:lnTo>
                    <a:pt x="1570" y="872"/>
                  </a:lnTo>
                  <a:lnTo>
                    <a:pt x="1574" y="885"/>
                  </a:lnTo>
                  <a:lnTo>
                    <a:pt x="1574" y="885"/>
                  </a:lnTo>
                  <a:lnTo>
                    <a:pt x="1579" y="893"/>
                  </a:lnTo>
                  <a:lnTo>
                    <a:pt x="1586" y="902"/>
                  </a:lnTo>
                  <a:lnTo>
                    <a:pt x="1600" y="916"/>
                  </a:lnTo>
                  <a:lnTo>
                    <a:pt x="1600" y="916"/>
                  </a:lnTo>
                  <a:lnTo>
                    <a:pt x="1620" y="933"/>
                  </a:lnTo>
                  <a:lnTo>
                    <a:pt x="1639" y="949"/>
                  </a:lnTo>
                  <a:lnTo>
                    <a:pt x="1680" y="977"/>
                  </a:lnTo>
                  <a:lnTo>
                    <a:pt x="1722" y="1005"/>
                  </a:lnTo>
                  <a:lnTo>
                    <a:pt x="1765" y="1030"/>
                  </a:lnTo>
                  <a:lnTo>
                    <a:pt x="1810" y="1051"/>
                  </a:lnTo>
                  <a:lnTo>
                    <a:pt x="1856" y="1070"/>
                  </a:lnTo>
                  <a:lnTo>
                    <a:pt x="1904" y="1086"/>
                  </a:lnTo>
                  <a:lnTo>
                    <a:pt x="1928" y="1092"/>
                  </a:lnTo>
                  <a:lnTo>
                    <a:pt x="1951" y="1099"/>
                  </a:lnTo>
                  <a:lnTo>
                    <a:pt x="1964" y="1126"/>
                  </a:lnTo>
                  <a:lnTo>
                    <a:pt x="1964" y="1126"/>
                  </a:lnTo>
                  <a:lnTo>
                    <a:pt x="1964" y="1154"/>
                  </a:lnTo>
                  <a:lnTo>
                    <a:pt x="1964" y="1181"/>
                  </a:lnTo>
                  <a:lnTo>
                    <a:pt x="1963" y="1236"/>
                  </a:lnTo>
                  <a:lnTo>
                    <a:pt x="1963" y="1236"/>
                  </a:lnTo>
                  <a:lnTo>
                    <a:pt x="1963" y="1287"/>
                  </a:lnTo>
                  <a:lnTo>
                    <a:pt x="1966" y="1336"/>
                  </a:lnTo>
                  <a:lnTo>
                    <a:pt x="1969" y="1387"/>
                  </a:lnTo>
                  <a:lnTo>
                    <a:pt x="1976" y="1437"/>
                  </a:lnTo>
                  <a:lnTo>
                    <a:pt x="1983" y="1487"/>
                  </a:lnTo>
                  <a:lnTo>
                    <a:pt x="1989" y="1536"/>
                  </a:lnTo>
                  <a:lnTo>
                    <a:pt x="2005" y="1637"/>
                  </a:lnTo>
                  <a:lnTo>
                    <a:pt x="2005" y="1637"/>
                  </a:lnTo>
                  <a:lnTo>
                    <a:pt x="2028" y="1778"/>
                  </a:lnTo>
                  <a:lnTo>
                    <a:pt x="2043" y="1826"/>
                  </a:lnTo>
                  <a:lnTo>
                    <a:pt x="2043" y="1826"/>
                  </a:lnTo>
                  <a:lnTo>
                    <a:pt x="1976" y="1850"/>
                  </a:lnTo>
                  <a:lnTo>
                    <a:pt x="1943" y="1863"/>
                  </a:lnTo>
                  <a:lnTo>
                    <a:pt x="1911" y="1876"/>
                  </a:lnTo>
                  <a:lnTo>
                    <a:pt x="1878" y="1891"/>
                  </a:lnTo>
                  <a:lnTo>
                    <a:pt x="1847" y="1906"/>
                  </a:lnTo>
                  <a:lnTo>
                    <a:pt x="1816" y="1923"/>
                  </a:lnTo>
                  <a:lnTo>
                    <a:pt x="1786" y="1941"/>
                  </a:lnTo>
                  <a:lnTo>
                    <a:pt x="1784" y="1975"/>
                  </a:lnTo>
                  <a:lnTo>
                    <a:pt x="1784" y="1975"/>
                  </a:lnTo>
                  <a:lnTo>
                    <a:pt x="1872" y="2085"/>
                  </a:lnTo>
                  <a:lnTo>
                    <a:pt x="1915" y="2141"/>
                  </a:lnTo>
                  <a:lnTo>
                    <a:pt x="1955" y="2197"/>
                  </a:lnTo>
                  <a:lnTo>
                    <a:pt x="1996" y="2253"/>
                  </a:lnTo>
                  <a:lnTo>
                    <a:pt x="2014" y="2282"/>
                  </a:lnTo>
                  <a:lnTo>
                    <a:pt x="2032" y="2312"/>
                  </a:lnTo>
                  <a:lnTo>
                    <a:pt x="2049" y="2342"/>
                  </a:lnTo>
                  <a:lnTo>
                    <a:pt x="2066" y="2372"/>
                  </a:lnTo>
                  <a:lnTo>
                    <a:pt x="2082" y="2403"/>
                  </a:lnTo>
                  <a:lnTo>
                    <a:pt x="2096" y="24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503FECB-2928-ACCF-3E2B-21907AEE7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" y="2232"/>
              <a:ext cx="1848" cy="2088"/>
            </a:xfrm>
            <a:custGeom>
              <a:avLst/>
              <a:gdLst>
                <a:gd name="T0" fmla="*/ 298 w 1848"/>
                <a:gd name="T1" fmla="*/ 2057 h 2088"/>
                <a:gd name="T2" fmla="*/ 248 w 1848"/>
                <a:gd name="T3" fmla="*/ 1965 h 2088"/>
                <a:gd name="T4" fmla="*/ 172 w 1848"/>
                <a:gd name="T5" fmla="*/ 1849 h 2088"/>
                <a:gd name="T6" fmla="*/ 0 w 1848"/>
                <a:gd name="T7" fmla="*/ 1628 h 2088"/>
                <a:gd name="T8" fmla="*/ 9 w 1848"/>
                <a:gd name="T9" fmla="*/ 1574 h 2088"/>
                <a:gd name="T10" fmla="*/ 37 w 1848"/>
                <a:gd name="T11" fmla="*/ 1515 h 2088"/>
                <a:gd name="T12" fmla="*/ 69 w 1848"/>
                <a:gd name="T13" fmla="*/ 1459 h 2088"/>
                <a:gd name="T14" fmla="*/ 110 w 1848"/>
                <a:gd name="T15" fmla="*/ 1408 h 2088"/>
                <a:gd name="T16" fmla="*/ 157 w 1848"/>
                <a:gd name="T17" fmla="*/ 1362 h 2088"/>
                <a:gd name="T18" fmla="*/ 208 w 1848"/>
                <a:gd name="T19" fmla="*/ 1322 h 2088"/>
                <a:gd name="T20" fmla="*/ 677 w 1848"/>
                <a:gd name="T21" fmla="*/ 1157 h 2088"/>
                <a:gd name="T22" fmla="*/ 701 w 1848"/>
                <a:gd name="T23" fmla="*/ 1027 h 2088"/>
                <a:gd name="T24" fmla="*/ 652 w 1848"/>
                <a:gd name="T25" fmla="*/ 903 h 2088"/>
                <a:gd name="T26" fmla="*/ 556 w 1848"/>
                <a:gd name="T27" fmla="*/ 645 h 2088"/>
                <a:gd name="T28" fmla="*/ 528 w 1848"/>
                <a:gd name="T29" fmla="*/ 558 h 2088"/>
                <a:gd name="T30" fmla="*/ 508 w 1848"/>
                <a:gd name="T31" fmla="*/ 481 h 2088"/>
                <a:gd name="T32" fmla="*/ 474 w 1848"/>
                <a:gd name="T33" fmla="*/ 399 h 2088"/>
                <a:gd name="T34" fmla="*/ 454 w 1848"/>
                <a:gd name="T35" fmla="*/ 336 h 2088"/>
                <a:gd name="T36" fmla="*/ 446 w 1848"/>
                <a:gd name="T37" fmla="*/ 293 h 2088"/>
                <a:gd name="T38" fmla="*/ 446 w 1848"/>
                <a:gd name="T39" fmla="*/ 226 h 2088"/>
                <a:gd name="T40" fmla="*/ 465 w 1848"/>
                <a:gd name="T41" fmla="*/ 162 h 2088"/>
                <a:gd name="T42" fmla="*/ 483 w 1848"/>
                <a:gd name="T43" fmla="*/ 131 h 2088"/>
                <a:gd name="T44" fmla="*/ 511 w 1848"/>
                <a:gd name="T45" fmla="*/ 100 h 2088"/>
                <a:gd name="T46" fmla="*/ 581 w 1848"/>
                <a:gd name="T47" fmla="*/ 49 h 2088"/>
                <a:gd name="T48" fmla="*/ 654 w 1848"/>
                <a:gd name="T49" fmla="*/ 0 h 2088"/>
                <a:gd name="T50" fmla="*/ 697 w 1848"/>
                <a:gd name="T51" fmla="*/ 21 h 2088"/>
                <a:gd name="T52" fmla="*/ 766 w 1848"/>
                <a:gd name="T53" fmla="*/ 80 h 2088"/>
                <a:gd name="T54" fmla="*/ 839 w 1848"/>
                <a:gd name="T55" fmla="*/ 132 h 2088"/>
                <a:gd name="T56" fmla="*/ 917 w 1848"/>
                <a:gd name="T57" fmla="*/ 178 h 2088"/>
                <a:gd name="T58" fmla="*/ 1081 w 1848"/>
                <a:gd name="T59" fmla="*/ 251 h 2088"/>
                <a:gd name="T60" fmla="*/ 1196 w 1848"/>
                <a:gd name="T61" fmla="*/ 289 h 2088"/>
                <a:gd name="T62" fmla="*/ 1371 w 1848"/>
                <a:gd name="T63" fmla="*/ 331 h 2088"/>
                <a:gd name="T64" fmla="*/ 1550 w 1848"/>
                <a:gd name="T65" fmla="*/ 361 h 2088"/>
                <a:gd name="T66" fmla="*/ 1619 w 1848"/>
                <a:gd name="T67" fmla="*/ 373 h 2088"/>
                <a:gd name="T68" fmla="*/ 1684 w 1848"/>
                <a:gd name="T69" fmla="*/ 395 h 2088"/>
                <a:gd name="T70" fmla="*/ 1721 w 1848"/>
                <a:gd name="T71" fmla="*/ 421 h 2088"/>
                <a:gd name="T72" fmla="*/ 1740 w 1848"/>
                <a:gd name="T73" fmla="*/ 444 h 2088"/>
                <a:gd name="T74" fmla="*/ 1762 w 1848"/>
                <a:gd name="T75" fmla="*/ 486 h 2088"/>
                <a:gd name="T76" fmla="*/ 1779 w 1848"/>
                <a:gd name="T77" fmla="*/ 531 h 2088"/>
                <a:gd name="T78" fmla="*/ 1809 w 1848"/>
                <a:gd name="T79" fmla="*/ 636 h 2088"/>
                <a:gd name="T80" fmla="*/ 1833 w 1848"/>
                <a:gd name="T81" fmla="*/ 745 h 2088"/>
                <a:gd name="T82" fmla="*/ 1848 w 1848"/>
                <a:gd name="T83" fmla="*/ 869 h 2088"/>
                <a:gd name="T84" fmla="*/ 1842 w 1848"/>
                <a:gd name="T85" fmla="*/ 991 h 2088"/>
                <a:gd name="T86" fmla="*/ 1825 w 1848"/>
                <a:gd name="T87" fmla="*/ 1175 h 2088"/>
                <a:gd name="T88" fmla="*/ 1796 w 1848"/>
                <a:gd name="T89" fmla="*/ 1358 h 2088"/>
                <a:gd name="T90" fmla="*/ 1770 w 1848"/>
                <a:gd name="T91" fmla="*/ 1480 h 2088"/>
                <a:gd name="T92" fmla="*/ 1723 w 1848"/>
                <a:gd name="T93" fmla="*/ 1657 h 2088"/>
                <a:gd name="T94" fmla="*/ 1666 w 1848"/>
                <a:gd name="T95" fmla="*/ 1833 h 2088"/>
                <a:gd name="T96" fmla="*/ 1616 w 1848"/>
                <a:gd name="T97" fmla="*/ 1963 h 2088"/>
                <a:gd name="T98" fmla="*/ 312 w 1848"/>
                <a:gd name="T99" fmla="*/ 2088 h 2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8" h="2088">
                  <a:moveTo>
                    <a:pt x="312" y="2088"/>
                  </a:moveTo>
                  <a:lnTo>
                    <a:pt x="312" y="2088"/>
                  </a:lnTo>
                  <a:lnTo>
                    <a:pt x="298" y="2057"/>
                  </a:lnTo>
                  <a:lnTo>
                    <a:pt x="282" y="2025"/>
                  </a:lnTo>
                  <a:lnTo>
                    <a:pt x="265" y="1995"/>
                  </a:lnTo>
                  <a:lnTo>
                    <a:pt x="248" y="1965"/>
                  </a:lnTo>
                  <a:lnTo>
                    <a:pt x="230" y="1935"/>
                  </a:lnTo>
                  <a:lnTo>
                    <a:pt x="212" y="1907"/>
                  </a:lnTo>
                  <a:lnTo>
                    <a:pt x="172" y="1849"/>
                  </a:lnTo>
                  <a:lnTo>
                    <a:pt x="131" y="1793"/>
                  </a:lnTo>
                  <a:lnTo>
                    <a:pt x="88" y="1738"/>
                  </a:lnTo>
                  <a:lnTo>
                    <a:pt x="0" y="1628"/>
                  </a:lnTo>
                  <a:lnTo>
                    <a:pt x="2" y="1595"/>
                  </a:lnTo>
                  <a:lnTo>
                    <a:pt x="2" y="1595"/>
                  </a:lnTo>
                  <a:lnTo>
                    <a:pt x="9" y="1574"/>
                  </a:lnTo>
                  <a:lnTo>
                    <a:pt x="17" y="1554"/>
                  </a:lnTo>
                  <a:lnTo>
                    <a:pt x="26" y="1533"/>
                  </a:lnTo>
                  <a:lnTo>
                    <a:pt x="37" y="1515"/>
                  </a:lnTo>
                  <a:lnTo>
                    <a:pt x="47" y="1495"/>
                  </a:lnTo>
                  <a:lnTo>
                    <a:pt x="58" y="1477"/>
                  </a:lnTo>
                  <a:lnTo>
                    <a:pt x="69" y="1459"/>
                  </a:lnTo>
                  <a:lnTo>
                    <a:pt x="82" y="1442"/>
                  </a:lnTo>
                  <a:lnTo>
                    <a:pt x="97" y="1423"/>
                  </a:lnTo>
                  <a:lnTo>
                    <a:pt x="110" y="1408"/>
                  </a:lnTo>
                  <a:lnTo>
                    <a:pt x="125" y="1392"/>
                  </a:lnTo>
                  <a:lnTo>
                    <a:pt x="140" y="1376"/>
                  </a:lnTo>
                  <a:lnTo>
                    <a:pt x="157" y="1362"/>
                  </a:lnTo>
                  <a:lnTo>
                    <a:pt x="172" y="1348"/>
                  </a:lnTo>
                  <a:lnTo>
                    <a:pt x="189" y="1335"/>
                  </a:lnTo>
                  <a:lnTo>
                    <a:pt x="208" y="1322"/>
                  </a:lnTo>
                  <a:lnTo>
                    <a:pt x="257" y="1305"/>
                  </a:lnTo>
                  <a:lnTo>
                    <a:pt x="257" y="1305"/>
                  </a:lnTo>
                  <a:lnTo>
                    <a:pt x="677" y="1157"/>
                  </a:lnTo>
                  <a:lnTo>
                    <a:pt x="736" y="1119"/>
                  </a:lnTo>
                  <a:lnTo>
                    <a:pt x="736" y="1119"/>
                  </a:lnTo>
                  <a:lnTo>
                    <a:pt x="701" y="1027"/>
                  </a:lnTo>
                  <a:lnTo>
                    <a:pt x="701" y="1027"/>
                  </a:lnTo>
                  <a:lnTo>
                    <a:pt x="652" y="903"/>
                  </a:lnTo>
                  <a:lnTo>
                    <a:pt x="652" y="903"/>
                  </a:lnTo>
                  <a:lnTo>
                    <a:pt x="571" y="688"/>
                  </a:lnTo>
                  <a:lnTo>
                    <a:pt x="571" y="688"/>
                  </a:lnTo>
                  <a:lnTo>
                    <a:pt x="556" y="645"/>
                  </a:lnTo>
                  <a:lnTo>
                    <a:pt x="540" y="602"/>
                  </a:lnTo>
                  <a:lnTo>
                    <a:pt x="534" y="580"/>
                  </a:lnTo>
                  <a:lnTo>
                    <a:pt x="528" y="558"/>
                  </a:lnTo>
                  <a:lnTo>
                    <a:pt x="523" y="536"/>
                  </a:lnTo>
                  <a:lnTo>
                    <a:pt x="519" y="514"/>
                  </a:lnTo>
                  <a:lnTo>
                    <a:pt x="508" y="481"/>
                  </a:lnTo>
                  <a:lnTo>
                    <a:pt x="508" y="481"/>
                  </a:lnTo>
                  <a:lnTo>
                    <a:pt x="491" y="440"/>
                  </a:lnTo>
                  <a:lnTo>
                    <a:pt x="474" y="399"/>
                  </a:lnTo>
                  <a:lnTo>
                    <a:pt x="466" y="378"/>
                  </a:lnTo>
                  <a:lnTo>
                    <a:pt x="459" y="357"/>
                  </a:lnTo>
                  <a:lnTo>
                    <a:pt x="454" y="336"/>
                  </a:lnTo>
                  <a:lnTo>
                    <a:pt x="450" y="314"/>
                  </a:lnTo>
                  <a:lnTo>
                    <a:pt x="450" y="314"/>
                  </a:lnTo>
                  <a:lnTo>
                    <a:pt x="446" y="293"/>
                  </a:lnTo>
                  <a:lnTo>
                    <a:pt x="445" y="271"/>
                  </a:lnTo>
                  <a:lnTo>
                    <a:pt x="445" y="249"/>
                  </a:lnTo>
                  <a:lnTo>
                    <a:pt x="446" y="226"/>
                  </a:lnTo>
                  <a:lnTo>
                    <a:pt x="450" y="204"/>
                  </a:lnTo>
                  <a:lnTo>
                    <a:pt x="457" y="183"/>
                  </a:lnTo>
                  <a:lnTo>
                    <a:pt x="465" y="162"/>
                  </a:lnTo>
                  <a:lnTo>
                    <a:pt x="475" y="144"/>
                  </a:lnTo>
                  <a:lnTo>
                    <a:pt x="475" y="144"/>
                  </a:lnTo>
                  <a:lnTo>
                    <a:pt x="483" y="131"/>
                  </a:lnTo>
                  <a:lnTo>
                    <a:pt x="492" y="121"/>
                  </a:lnTo>
                  <a:lnTo>
                    <a:pt x="501" y="110"/>
                  </a:lnTo>
                  <a:lnTo>
                    <a:pt x="511" y="100"/>
                  </a:lnTo>
                  <a:lnTo>
                    <a:pt x="534" y="81"/>
                  </a:lnTo>
                  <a:lnTo>
                    <a:pt x="556" y="64"/>
                  </a:lnTo>
                  <a:lnTo>
                    <a:pt x="581" y="49"/>
                  </a:lnTo>
                  <a:lnTo>
                    <a:pt x="605" y="33"/>
                  </a:lnTo>
                  <a:lnTo>
                    <a:pt x="630" y="17"/>
                  </a:lnTo>
                  <a:lnTo>
                    <a:pt x="654" y="0"/>
                  </a:lnTo>
                  <a:lnTo>
                    <a:pt x="676" y="0"/>
                  </a:lnTo>
                  <a:lnTo>
                    <a:pt x="676" y="0"/>
                  </a:lnTo>
                  <a:lnTo>
                    <a:pt x="697" y="21"/>
                  </a:lnTo>
                  <a:lnTo>
                    <a:pt x="719" y="41"/>
                  </a:lnTo>
                  <a:lnTo>
                    <a:pt x="742" y="61"/>
                  </a:lnTo>
                  <a:lnTo>
                    <a:pt x="766" y="80"/>
                  </a:lnTo>
                  <a:lnTo>
                    <a:pt x="789" y="98"/>
                  </a:lnTo>
                  <a:lnTo>
                    <a:pt x="814" y="115"/>
                  </a:lnTo>
                  <a:lnTo>
                    <a:pt x="839" y="132"/>
                  </a:lnTo>
                  <a:lnTo>
                    <a:pt x="865" y="148"/>
                  </a:lnTo>
                  <a:lnTo>
                    <a:pt x="891" y="162"/>
                  </a:lnTo>
                  <a:lnTo>
                    <a:pt x="917" y="178"/>
                  </a:lnTo>
                  <a:lnTo>
                    <a:pt x="971" y="204"/>
                  </a:lnTo>
                  <a:lnTo>
                    <a:pt x="1025" y="229"/>
                  </a:lnTo>
                  <a:lnTo>
                    <a:pt x="1081" y="251"/>
                  </a:lnTo>
                  <a:lnTo>
                    <a:pt x="1081" y="251"/>
                  </a:lnTo>
                  <a:lnTo>
                    <a:pt x="1139" y="272"/>
                  </a:lnTo>
                  <a:lnTo>
                    <a:pt x="1196" y="289"/>
                  </a:lnTo>
                  <a:lnTo>
                    <a:pt x="1254" y="305"/>
                  </a:lnTo>
                  <a:lnTo>
                    <a:pt x="1312" y="319"/>
                  </a:lnTo>
                  <a:lnTo>
                    <a:pt x="1371" y="331"/>
                  </a:lnTo>
                  <a:lnTo>
                    <a:pt x="1431" y="343"/>
                  </a:lnTo>
                  <a:lnTo>
                    <a:pt x="1490" y="352"/>
                  </a:lnTo>
                  <a:lnTo>
                    <a:pt x="1550" y="361"/>
                  </a:lnTo>
                  <a:lnTo>
                    <a:pt x="1550" y="361"/>
                  </a:lnTo>
                  <a:lnTo>
                    <a:pt x="1595" y="367"/>
                  </a:lnTo>
                  <a:lnTo>
                    <a:pt x="1619" y="373"/>
                  </a:lnTo>
                  <a:lnTo>
                    <a:pt x="1641" y="378"/>
                  </a:lnTo>
                  <a:lnTo>
                    <a:pt x="1663" y="386"/>
                  </a:lnTo>
                  <a:lnTo>
                    <a:pt x="1684" y="395"/>
                  </a:lnTo>
                  <a:lnTo>
                    <a:pt x="1704" y="406"/>
                  </a:lnTo>
                  <a:lnTo>
                    <a:pt x="1713" y="413"/>
                  </a:lnTo>
                  <a:lnTo>
                    <a:pt x="1721" y="421"/>
                  </a:lnTo>
                  <a:lnTo>
                    <a:pt x="1721" y="421"/>
                  </a:lnTo>
                  <a:lnTo>
                    <a:pt x="1731" y="433"/>
                  </a:lnTo>
                  <a:lnTo>
                    <a:pt x="1740" y="444"/>
                  </a:lnTo>
                  <a:lnTo>
                    <a:pt x="1749" y="457"/>
                  </a:lnTo>
                  <a:lnTo>
                    <a:pt x="1756" y="472"/>
                  </a:lnTo>
                  <a:lnTo>
                    <a:pt x="1762" y="486"/>
                  </a:lnTo>
                  <a:lnTo>
                    <a:pt x="1769" y="500"/>
                  </a:lnTo>
                  <a:lnTo>
                    <a:pt x="1779" y="531"/>
                  </a:lnTo>
                  <a:lnTo>
                    <a:pt x="1779" y="531"/>
                  </a:lnTo>
                  <a:lnTo>
                    <a:pt x="1790" y="566"/>
                  </a:lnTo>
                  <a:lnTo>
                    <a:pt x="1800" y="601"/>
                  </a:lnTo>
                  <a:lnTo>
                    <a:pt x="1809" y="636"/>
                  </a:lnTo>
                  <a:lnTo>
                    <a:pt x="1818" y="673"/>
                  </a:lnTo>
                  <a:lnTo>
                    <a:pt x="1826" y="709"/>
                  </a:lnTo>
                  <a:lnTo>
                    <a:pt x="1833" y="745"/>
                  </a:lnTo>
                  <a:lnTo>
                    <a:pt x="1838" y="781"/>
                  </a:lnTo>
                  <a:lnTo>
                    <a:pt x="1843" y="818"/>
                  </a:lnTo>
                  <a:lnTo>
                    <a:pt x="1848" y="869"/>
                  </a:lnTo>
                  <a:lnTo>
                    <a:pt x="1848" y="869"/>
                  </a:lnTo>
                  <a:lnTo>
                    <a:pt x="1846" y="930"/>
                  </a:lnTo>
                  <a:lnTo>
                    <a:pt x="1842" y="991"/>
                  </a:lnTo>
                  <a:lnTo>
                    <a:pt x="1838" y="1053"/>
                  </a:lnTo>
                  <a:lnTo>
                    <a:pt x="1831" y="1114"/>
                  </a:lnTo>
                  <a:lnTo>
                    <a:pt x="1825" y="1175"/>
                  </a:lnTo>
                  <a:lnTo>
                    <a:pt x="1816" y="1237"/>
                  </a:lnTo>
                  <a:lnTo>
                    <a:pt x="1807" y="1298"/>
                  </a:lnTo>
                  <a:lnTo>
                    <a:pt x="1796" y="1358"/>
                  </a:lnTo>
                  <a:lnTo>
                    <a:pt x="1796" y="1358"/>
                  </a:lnTo>
                  <a:lnTo>
                    <a:pt x="1783" y="1418"/>
                  </a:lnTo>
                  <a:lnTo>
                    <a:pt x="1770" y="1480"/>
                  </a:lnTo>
                  <a:lnTo>
                    <a:pt x="1756" y="1538"/>
                  </a:lnTo>
                  <a:lnTo>
                    <a:pt x="1740" y="1598"/>
                  </a:lnTo>
                  <a:lnTo>
                    <a:pt x="1723" y="1657"/>
                  </a:lnTo>
                  <a:lnTo>
                    <a:pt x="1705" y="1717"/>
                  </a:lnTo>
                  <a:lnTo>
                    <a:pt x="1687" y="1775"/>
                  </a:lnTo>
                  <a:lnTo>
                    <a:pt x="1666" y="1833"/>
                  </a:lnTo>
                  <a:lnTo>
                    <a:pt x="1666" y="1833"/>
                  </a:lnTo>
                  <a:lnTo>
                    <a:pt x="1641" y="1897"/>
                  </a:lnTo>
                  <a:lnTo>
                    <a:pt x="1616" y="1963"/>
                  </a:lnTo>
                  <a:lnTo>
                    <a:pt x="1589" y="2025"/>
                  </a:lnTo>
                  <a:lnTo>
                    <a:pt x="1560" y="2088"/>
                  </a:lnTo>
                  <a:lnTo>
                    <a:pt x="312" y="2088"/>
                  </a:lnTo>
                  <a:close/>
                </a:path>
              </a:pathLst>
            </a:custGeom>
            <a:solidFill>
              <a:srgbClr val="B8E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0109D9C9-1D91-CBA0-7B6F-9CAE233F0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" y="2232"/>
              <a:ext cx="1848" cy="2088"/>
            </a:xfrm>
            <a:custGeom>
              <a:avLst/>
              <a:gdLst>
                <a:gd name="T0" fmla="*/ 298 w 1848"/>
                <a:gd name="T1" fmla="*/ 2057 h 2088"/>
                <a:gd name="T2" fmla="*/ 248 w 1848"/>
                <a:gd name="T3" fmla="*/ 1965 h 2088"/>
                <a:gd name="T4" fmla="*/ 172 w 1848"/>
                <a:gd name="T5" fmla="*/ 1849 h 2088"/>
                <a:gd name="T6" fmla="*/ 0 w 1848"/>
                <a:gd name="T7" fmla="*/ 1628 h 2088"/>
                <a:gd name="T8" fmla="*/ 9 w 1848"/>
                <a:gd name="T9" fmla="*/ 1574 h 2088"/>
                <a:gd name="T10" fmla="*/ 37 w 1848"/>
                <a:gd name="T11" fmla="*/ 1515 h 2088"/>
                <a:gd name="T12" fmla="*/ 69 w 1848"/>
                <a:gd name="T13" fmla="*/ 1459 h 2088"/>
                <a:gd name="T14" fmla="*/ 110 w 1848"/>
                <a:gd name="T15" fmla="*/ 1408 h 2088"/>
                <a:gd name="T16" fmla="*/ 157 w 1848"/>
                <a:gd name="T17" fmla="*/ 1362 h 2088"/>
                <a:gd name="T18" fmla="*/ 208 w 1848"/>
                <a:gd name="T19" fmla="*/ 1322 h 2088"/>
                <a:gd name="T20" fmla="*/ 677 w 1848"/>
                <a:gd name="T21" fmla="*/ 1157 h 2088"/>
                <a:gd name="T22" fmla="*/ 701 w 1848"/>
                <a:gd name="T23" fmla="*/ 1027 h 2088"/>
                <a:gd name="T24" fmla="*/ 652 w 1848"/>
                <a:gd name="T25" fmla="*/ 903 h 2088"/>
                <a:gd name="T26" fmla="*/ 556 w 1848"/>
                <a:gd name="T27" fmla="*/ 645 h 2088"/>
                <a:gd name="T28" fmla="*/ 528 w 1848"/>
                <a:gd name="T29" fmla="*/ 558 h 2088"/>
                <a:gd name="T30" fmla="*/ 508 w 1848"/>
                <a:gd name="T31" fmla="*/ 481 h 2088"/>
                <a:gd name="T32" fmla="*/ 474 w 1848"/>
                <a:gd name="T33" fmla="*/ 399 h 2088"/>
                <a:gd name="T34" fmla="*/ 454 w 1848"/>
                <a:gd name="T35" fmla="*/ 336 h 2088"/>
                <a:gd name="T36" fmla="*/ 446 w 1848"/>
                <a:gd name="T37" fmla="*/ 293 h 2088"/>
                <a:gd name="T38" fmla="*/ 446 w 1848"/>
                <a:gd name="T39" fmla="*/ 226 h 2088"/>
                <a:gd name="T40" fmla="*/ 465 w 1848"/>
                <a:gd name="T41" fmla="*/ 162 h 2088"/>
                <a:gd name="T42" fmla="*/ 483 w 1848"/>
                <a:gd name="T43" fmla="*/ 131 h 2088"/>
                <a:gd name="T44" fmla="*/ 511 w 1848"/>
                <a:gd name="T45" fmla="*/ 100 h 2088"/>
                <a:gd name="T46" fmla="*/ 581 w 1848"/>
                <a:gd name="T47" fmla="*/ 49 h 2088"/>
                <a:gd name="T48" fmla="*/ 654 w 1848"/>
                <a:gd name="T49" fmla="*/ 0 h 2088"/>
                <a:gd name="T50" fmla="*/ 697 w 1848"/>
                <a:gd name="T51" fmla="*/ 21 h 2088"/>
                <a:gd name="T52" fmla="*/ 766 w 1848"/>
                <a:gd name="T53" fmla="*/ 80 h 2088"/>
                <a:gd name="T54" fmla="*/ 839 w 1848"/>
                <a:gd name="T55" fmla="*/ 132 h 2088"/>
                <a:gd name="T56" fmla="*/ 917 w 1848"/>
                <a:gd name="T57" fmla="*/ 178 h 2088"/>
                <a:gd name="T58" fmla="*/ 1081 w 1848"/>
                <a:gd name="T59" fmla="*/ 251 h 2088"/>
                <a:gd name="T60" fmla="*/ 1196 w 1848"/>
                <a:gd name="T61" fmla="*/ 289 h 2088"/>
                <a:gd name="T62" fmla="*/ 1371 w 1848"/>
                <a:gd name="T63" fmla="*/ 331 h 2088"/>
                <a:gd name="T64" fmla="*/ 1550 w 1848"/>
                <a:gd name="T65" fmla="*/ 361 h 2088"/>
                <a:gd name="T66" fmla="*/ 1619 w 1848"/>
                <a:gd name="T67" fmla="*/ 373 h 2088"/>
                <a:gd name="T68" fmla="*/ 1684 w 1848"/>
                <a:gd name="T69" fmla="*/ 395 h 2088"/>
                <a:gd name="T70" fmla="*/ 1721 w 1848"/>
                <a:gd name="T71" fmla="*/ 421 h 2088"/>
                <a:gd name="T72" fmla="*/ 1740 w 1848"/>
                <a:gd name="T73" fmla="*/ 444 h 2088"/>
                <a:gd name="T74" fmla="*/ 1762 w 1848"/>
                <a:gd name="T75" fmla="*/ 486 h 2088"/>
                <a:gd name="T76" fmla="*/ 1779 w 1848"/>
                <a:gd name="T77" fmla="*/ 531 h 2088"/>
                <a:gd name="T78" fmla="*/ 1809 w 1848"/>
                <a:gd name="T79" fmla="*/ 636 h 2088"/>
                <a:gd name="T80" fmla="*/ 1833 w 1848"/>
                <a:gd name="T81" fmla="*/ 745 h 2088"/>
                <a:gd name="T82" fmla="*/ 1848 w 1848"/>
                <a:gd name="T83" fmla="*/ 869 h 2088"/>
                <a:gd name="T84" fmla="*/ 1842 w 1848"/>
                <a:gd name="T85" fmla="*/ 991 h 2088"/>
                <a:gd name="T86" fmla="*/ 1825 w 1848"/>
                <a:gd name="T87" fmla="*/ 1175 h 2088"/>
                <a:gd name="T88" fmla="*/ 1796 w 1848"/>
                <a:gd name="T89" fmla="*/ 1358 h 2088"/>
                <a:gd name="T90" fmla="*/ 1770 w 1848"/>
                <a:gd name="T91" fmla="*/ 1480 h 2088"/>
                <a:gd name="T92" fmla="*/ 1723 w 1848"/>
                <a:gd name="T93" fmla="*/ 1657 h 2088"/>
                <a:gd name="T94" fmla="*/ 1666 w 1848"/>
                <a:gd name="T95" fmla="*/ 1833 h 2088"/>
                <a:gd name="T96" fmla="*/ 1616 w 1848"/>
                <a:gd name="T97" fmla="*/ 1963 h 2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48" h="2088">
                  <a:moveTo>
                    <a:pt x="312" y="2088"/>
                  </a:moveTo>
                  <a:lnTo>
                    <a:pt x="312" y="2088"/>
                  </a:lnTo>
                  <a:lnTo>
                    <a:pt x="298" y="2057"/>
                  </a:lnTo>
                  <a:lnTo>
                    <a:pt x="282" y="2025"/>
                  </a:lnTo>
                  <a:lnTo>
                    <a:pt x="265" y="1995"/>
                  </a:lnTo>
                  <a:lnTo>
                    <a:pt x="248" y="1965"/>
                  </a:lnTo>
                  <a:lnTo>
                    <a:pt x="230" y="1935"/>
                  </a:lnTo>
                  <a:lnTo>
                    <a:pt x="212" y="1907"/>
                  </a:lnTo>
                  <a:lnTo>
                    <a:pt x="172" y="1849"/>
                  </a:lnTo>
                  <a:lnTo>
                    <a:pt x="131" y="1793"/>
                  </a:lnTo>
                  <a:lnTo>
                    <a:pt x="88" y="1738"/>
                  </a:lnTo>
                  <a:lnTo>
                    <a:pt x="0" y="1628"/>
                  </a:lnTo>
                  <a:lnTo>
                    <a:pt x="2" y="1595"/>
                  </a:lnTo>
                  <a:lnTo>
                    <a:pt x="2" y="1595"/>
                  </a:lnTo>
                  <a:lnTo>
                    <a:pt x="9" y="1574"/>
                  </a:lnTo>
                  <a:lnTo>
                    <a:pt x="17" y="1554"/>
                  </a:lnTo>
                  <a:lnTo>
                    <a:pt x="26" y="1533"/>
                  </a:lnTo>
                  <a:lnTo>
                    <a:pt x="37" y="1515"/>
                  </a:lnTo>
                  <a:lnTo>
                    <a:pt x="47" y="1495"/>
                  </a:lnTo>
                  <a:lnTo>
                    <a:pt x="58" y="1477"/>
                  </a:lnTo>
                  <a:lnTo>
                    <a:pt x="69" y="1459"/>
                  </a:lnTo>
                  <a:lnTo>
                    <a:pt x="82" y="1442"/>
                  </a:lnTo>
                  <a:lnTo>
                    <a:pt x="97" y="1423"/>
                  </a:lnTo>
                  <a:lnTo>
                    <a:pt x="110" y="1408"/>
                  </a:lnTo>
                  <a:lnTo>
                    <a:pt x="125" y="1392"/>
                  </a:lnTo>
                  <a:lnTo>
                    <a:pt x="140" y="1376"/>
                  </a:lnTo>
                  <a:lnTo>
                    <a:pt x="157" y="1362"/>
                  </a:lnTo>
                  <a:lnTo>
                    <a:pt x="172" y="1348"/>
                  </a:lnTo>
                  <a:lnTo>
                    <a:pt x="189" y="1335"/>
                  </a:lnTo>
                  <a:lnTo>
                    <a:pt x="208" y="1322"/>
                  </a:lnTo>
                  <a:lnTo>
                    <a:pt x="257" y="1305"/>
                  </a:lnTo>
                  <a:lnTo>
                    <a:pt x="257" y="1305"/>
                  </a:lnTo>
                  <a:lnTo>
                    <a:pt x="677" y="1157"/>
                  </a:lnTo>
                  <a:lnTo>
                    <a:pt x="736" y="1119"/>
                  </a:lnTo>
                  <a:lnTo>
                    <a:pt x="736" y="1119"/>
                  </a:lnTo>
                  <a:lnTo>
                    <a:pt x="701" y="1027"/>
                  </a:lnTo>
                  <a:lnTo>
                    <a:pt x="701" y="1027"/>
                  </a:lnTo>
                  <a:lnTo>
                    <a:pt x="652" y="903"/>
                  </a:lnTo>
                  <a:lnTo>
                    <a:pt x="652" y="903"/>
                  </a:lnTo>
                  <a:lnTo>
                    <a:pt x="571" y="688"/>
                  </a:lnTo>
                  <a:lnTo>
                    <a:pt x="571" y="688"/>
                  </a:lnTo>
                  <a:lnTo>
                    <a:pt x="556" y="645"/>
                  </a:lnTo>
                  <a:lnTo>
                    <a:pt x="540" y="602"/>
                  </a:lnTo>
                  <a:lnTo>
                    <a:pt x="534" y="580"/>
                  </a:lnTo>
                  <a:lnTo>
                    <a:pt x="528" y="558"/>
                  </a:lnTo>
                  <a:lnTo>
                    <a:pt x="523" y="536"/>
                  </a:lnTo>
                  <a:lnTo>
                    <a:pt x="519" y="514"/>
                  </a:lnTo>
                  <a:lnTo>
                    <a:pt x="508" y="481"/>
                  </a:lnTo>
                  <a:lnTo>
                    <a:pt x="508" y="481"/>
                  </a:lnTo>
                  <a:lnTo>
                    <a:pt x="491" y="440"/>
                  </a:lnTo>
                  <a:lnTo>
                    <a:pt x="474" y="399"/>
                  </a:lnTo>
                  <a:lnTo>
                    <a:pt x="466" y="378"/>
                  </a:lnTo>
                  <a:lnTo>
                    <a:pt x="459" y="357"/>
                  </a:lnTo>
                  <a:lnTo>
                    <a:pt x="454" y="336"/>
                  </a:lnTo>
                  <a:lnTo>
                    <a:pt x="450" y="314"/>
                  </a:lnTo>
                  <a:lnTo>
                    <a:pt x="450" y="314"/>
                  </a:lnTo>
                  <a:lnTo>
                    <a:pt x="446" y="293"/>
                  </a:lnTo>
                  <a:lnTo>
                    <a:pt x="445" y="271"/>
                  </a:lnTo>
                  <a:lnTo>
                    <a:pt x="445" y="249"/>
                  </a:lnTo>
                  <a:lnTo>
                    <a:pt x="446" y="226"/>
                  </a:lnTo>
                  <a:lnTo>
                    <a:pt x="450" y="204"/>
                  </a:lnTo>
                  <a:lnTo>
                    <a:pt x="457" y="183"/>
                  </a:lnTo>
                  <a:lnTo>
                    <a:pt x="465" y="162"/>
                  </a:lnTo>
                  <a:lnTo>
                    <a:pt x="475" y="144"/>
                  </a:lnTo>
                  <a:lnTo>
                    <a:pt x="475" y="144"/>
                  </a:lnTo>
                  <a:lnTo>
                    <a:pt x="483" y="131"/>
                  </a:lnTo>
                  <a:lnTo>
                    <a:pt x="492" y="121"/>
                  </a:lnTo>
                  <a:lnTo>
                    <a:pt x="501" y="110"/>
                  </a:lnTo>
                  <a:lnTo>
                    <a:pt x="511" y="100"/>
                  </a:lnTo>
                  <a:lnTo>
                    <a:pt x="534" y="81"/>
                  </a:lnTo>
                  <a:lnTo>
                    <a:pt x="556" y="64"/>
                  </a:lnTo>
                  <a:lnTo>
                    <a:pt x="581" y="49"/>
                  </a:lnTo>
                  <a:lnTo>
                    <a:pt x="605" y="33"/>
                  </a:lnTo>
                  <a:lnTo>
                    <a:pt x="630" y="17"/>
                  </a:lnTo>
                  <a:lnTo>
                    <a:pt x="654" y="0"/>
                  </a:lnTo>
                  <a:lnTo>
                    <a:pt x="676" y="0"/>
                  </a:lnTo>
                  <a:lnTo>
                    <a:pt x="676" y="0"/>
                  </a:lnTo>
                  <a:lnTo>
                    <a:pt x="697" y="21"/>
                  </a:lnTo>
                  <a:lnTo>
                    <a:pt x="719" y="41"/>
                  </a:lnTo>
                  <a:lnTo>
                    <a:pt x="742" y="61"/>
                  </a:lnTo>
                  <a:lnTo>
                    <a:pt x="766" y="80"/>
                  </a:lnTo>
                  <a:lnTo>
                    <a:pt x="789" y="98"/>
                  </a:lnTo>
                  <a:lnTo>
                    <a:pt x="814" y="115"/>
                  </a:lnTo>
                  <a:lnTo>
                    <a:pt x="839" y="132"/>
                  </a:lnTo>
                  <a:lnTo>
                    <a:pt x="865" y="148"/>
                  </a:lnTo>
                  <a:lnTo>
                    <a:pt x="891" y="162"/>
                  </a:lnTo>
                  <a:lnTo>
                    <a:pt x="917" y="178"/>
                  </a:lnTo>
                  <a:lnTo>
                    <a:pt x="971" y="204"/>
                  </a:lnTo>
                  <a:lnTo>
                    <a:pt x="1025" y="229"/>
                  </a:lnTo>
                  <a:lnTo>
                    <a:pt x="1081" y="251"/>
                  </a:lnTo>
                  <a:lnTo>
                    <a:pt x="1081" y="251"/>
                  </a:lnTo>
                  <a:lnTo>
                    <a:pt x="1139" y="272"/>
                  </a:lnTo>
                  <a:lnTo>
                    <a:pt x="1196" y="289"/>
                  </a:lnTo>
                  <a:lnTo>
                    <a:pt x="1254" y="305"/>
                  </a:lnTo>
                  <a:lnTo>
                    <a:pt x="1312" y="319"/>
                  </a:lnTo>
                  <a:lnTo>
                    <a:pt x="1371" y="331"/>
                  </a:lnTo>
                  <a:lnTo>
                    <a:pt x="1431" y="343"/>
                  </a:lnTo>
                  <a:lnTo>
                    <a:pt x="1490" y="352"/>
                  </a:lnTo>
                  <a:lnTo>
                    <a:pt x="1550" y="361"/>
                  </a:lnTo>
                  <a:lnTo>
                    <a:pt x="1550" y="361"/>
                  </a:lnTo>
                  <a:lnTo>
                    <a:pt x="1595" y="367"/>
                  </a:lnTo>
                  <a:lnTo>
                    <a:pt x="1619" y="373"/>
                  </a:lnTo>
                  <a:lnTo>
                    <a:pt x="1641" y="378"/>
                  </a:lnTo>
                  <a:lnTo>
                    <a:pt x="1663" y="386"/>
                  </a:lnTo>
                  <a:lnTo>
                    <a:pt x="1684" y="395"/>
                  </a:lnTo>
                  <a:lnTo>
                    <a:pt x="1704" y="406"/>
                  </a:lnTo>
                  <a:lnTo>
                    <a:pt x="1713" y="413"/>
                  </a:lnTo>
                  <a:lnTo>
                    <a:pt x="1721" y="421"/>
                  </a:lnTo>
                  <a:lnTo>
                    <a:pt x="1721" y="421"/>
                  </a:lnTo>
                  <a:lnTo>
                    <a:pt x="1731" y="433"/>
                  </a:lnTo>
                  <a:lnTo>
                    <a:pt x="1740" y="444"/>
                  </a:lnTo>
                  <a:lnTo>
                    <a:pt x="1749" y="457"/>
                  </a:lnTo>
                  <a:lnTo>
                    <a:pt x="1756" y="472"/>
                  </a:lnTo>
                  <a:lnTo>
                    <a:pt x="1762" y="486"/>
                  </a:lnTo>
                  <a:lnTo>
                    <a:pt x="1769" y="500"/>
                  </a:lnTo>
                  <a:lnTo>
                    <a:pt x="1779" y="531"/>
                  </a:lnTo>
                  <a:lnTo>
                    <a:pt x="1779" y="531"/>
                  </a:lnTo>
                  <a:lnTo>
                    <a:pt x="1790" y="566"/>
                  </a:lnTo>
                  <a:lnTo>
                    <a:pt x="1800" y="601"/>
                  </a:lnTo>
                  <a:lnTo>
                    <a:pt x="1809" y="636"/>
                  </a:lnTo>
                  <a:lnTo>
                    <a:pt x="1818" y="673"/>
                  </a:lnTo>
                  <a:lnTo>
                    <a:pt x="1826" y="709"/>
                  </a:lnTo>
                  <a:lnTo>
                    <a:pt x="1833" y="745"/>
                  </a:lnTo>
                  <a:lnTo>
                    <a:pt x="1838" y="781"/>
                  </a:lnTo>
                  <a:lnTo>
                    <a:pt x="1843" y="818"/>
                  </a:lnTo>
                  <a:lnTo>
                    <a:pt x="1848" y="869"/>
                  </a:lnTo>
                  <a:lnTo>
                    <a:pt x="1848" y="869"/>
                  </a:lnTo>
                  <a:lnTo>
                    <a:pt x="1846" y="930"/>
                  </a:lnTo>
                  <a:lnTo>
                    <a:pt x="1842" y="991"/>
                  </a:lnTo>
                  <a:lnTo>
                    <a:pt x="1838" y="1053"/>
                  </a:lnTo>
                  <a:lnTo>
                    <a:pt x="1831" y="1114"/>
                  </a:lnTo>
                  <a:lnTo>
                    <a:pt x="1825" y="1175"/>
                  </a:lnTo>
                  <a:lnTo>
                    <a:pt x="1816" y="1237"/>
                  </a:lnTo>
                  <a:lnTo>
                    <a:pt x="1807" y="1298"/>
                  </a:lnTo>
                  <a:lnTo>
                    <a:pt x="1796" y="1358"/>
                  </a:lnTo>
                  <a:lnTo>
                    <a:pt x="1796" y="1358"/>
                  </a:lnTo>
                  <a:lnTo>
                    <a:pt x="1783" y="1418"/>
                  </a:lnTo>
                  <a:lnTo>
                    <a:pt x="1770" y="1480"/>
                  </a:lnTo>
                  <a:lnTo>
                    <a:pt x="1756" y="1538"/>
                  </a:lnTo>
                  <a:lnTo>
                    <a:pt x="1740" y="1598"/>
                  </a:lnTo>
                  <a:lnTo>
                    <a:pt x="1723" y="1657"/>
                  </a:lnTo>
                  <a:lnTo>
                    <a:pt x="1705" y="1717"/>
                  </a:lnTo>
                  <a:lnTo>
                    <a:pt x="1687" y="1775"/>
                  </a:lnTo>
                  <a:lnTo>
                    <a:pt x="1666" y="1833"/>
                  </a:lnTo>
                  <a:lnTo>
                    <a:pt x="1666" y="1833"/>
                  </a:lnTo>
                  <a:lnTo>
                    <a:pt x="1641" y="1897"/>
                  </a:lnTo>
                  <a:lnTo>
                    <a:pt x="1616" y="1963"/>
                  </a:lnTo>
                  <a:lnTo>
                    <a:pt x="1589" y="2025"/>
                  </a:lnTo>
                  <a:lnTo>
                    <a:pt x="1560" y="20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4E36B6E-26C2-E76F-6232-8D022F6427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2766"/>
              <a:ext cx="522" cy="1551"/>
            </a:xfrm>
            <a:custGeom>
              <a:avLst/>
              <a:gdLst>
                <a:gd name="T0" fmla="*/ 522 w 522"/>
                <a:gd name="T1" fmla="*/ 1551 h 1551"/>
                <a:gd name="T2" fmla="*/ 492 w 522"/>
                <a:gd name="T3" fmla="*/ 1489 h 1551"/>
                <a:gd name="T4" fmla="*/ 458 w 522"/>
                <a:gd name="T5" fmla="*/ 1429 h 1551"/>
                <a:gd name="T6" fmla="*/ 420 w 522"/>
                <a:gd name="T7" fmla="*/ 1370 h 1551"/>
                <a:gd name="T8" fmla="*/ 339 w 522"/>
                <a:gd name="T9" fmla="*/ 1258 h 1551"/>
                <a:gd name="T10" fmla="*/ 209 w 522"/>
                <a:gd name="T11" fmla="*/ 1092 h 1551"/>
                <a:gd name="T12" fmla="*/ 211 w 522"/>
                <a:gd name="T13" fmla="*/ 1058 h 1551"/>
                <a:gd name="T14" fmla="*/ 227 w 522"/>
                <a:gd name="T15" fmla="*/ 1017 h 1551"/>
                <a:gd name="T16" fmla="*/ 245 w 522"/>
                <a:gd name="T17" fmla="*/ 978 h 1551"/>
                <a:gd name="T18" fmla="*/ 267 w 522"/>
                <a:gd name="T19" fmla="*/ 940 h 1551"/>
                <a:gd name="T20" fmla="*/ 292 w 522"/>
                <a:gd name="T21" fmla="*/ 905 h 1551"/>
                <a:gd name="T22" fmla="*/ 320 w 522"/>
                <a:gd name="T23" fmla="*/ 871 h 1551"/>
                <a:gd name="T24" fmla="*/ 350 w 522"/>
                <a:gd name="T25" fmla="*/ 840 h 1551"/>
                <a:gd name="T26" fmla="*/ 382 w 522"/>
                <a:gd name="T27" fmla="*/ 811 h 1551"/>
                <a:gd name="T28" fmla="*/ 417 w 522"/>
                <a:gd name="T29" fmla="*/ 785 h 1551"/>
                <a:gd name="T30" fmla="*/ 434 w 522"/>
                <a:gd name="T31" fmla="*/ 780 h 1551"/>
                <a:gd name="T32" fmla="*/ 430 w 522"/>
                <a:gd name="T33" fmla="*/ 752 h 1551"/>
                <a:gd name="T34" fmla="*/ 407 w 522"/>
                <a:gd name="T35" fmla="*/ 604 h 1551"/>
                <a:gd name="T36" fmla="*/ 395 w 522"/>
                <a:gd name="T37" fmla="*/ 503 h 1551"/>
                <a:gd name="T38" fmla="*/ 389 w 522"/>
                <a:gd name="T39" fmla="*/ 403 h 1551"/>
                <a:gd name="T40" fmla="*/ 389 w 522"/>
                <a:gd name="T41" fmla="*/ 353 h 1551"/>
                <a:gd name="T42" fmla="*/ 390 w 522"/>
                <a:gd name="T43" fmla="*/ 271 h 1551"/>
                <a:gd name="T44" fmla="*/ 377 w 522"/>
                <a:gd name="T45" fmla="*/ 216 h 1551"/>
                <a:gd name="T46" fmla="*/ 353 w 522"/>
                <a:gd name="T47" fmla="*/ 209 h 1551"/>
                <a:gd name="T48" fmla="*/ 282 w 522"/>
                <a:gd name="T49" fmla="*/ 186 h 1551"/>
                <a:gd name="T50" fmla="*/ 190 w 522"/>
                <a:gd name="T51" fmla="*/ 145 h 1551"/>
                <a:gd name="T52" fmla="*/ 106 w 522"/>
                <a:gd name="T53" fmla="*/ 94 h 1551"/>
                <a:gd name="T54" fmla="*/ 46 w 522"/>
                <a:gd name="T55" fmla="*/ 49 h 1551"/>
                <a:gd name="T56" fmla="*/ 26 w 522"/>
                <a:gd name="T57" fmla="*/ 33 h 1551"/>
                <a:gd name="T58" fmla="*/ 5 w 522"/>
                <a:gd name="T59" fmla="*/ 10 h 1551"/>
                <a:gd name="T60" fmla="*/ 5 w 522"/>
                <a:gd name="T61" fmla="*/ 75 h 1551"/>
                <a:gd name="T62" fmla="*/ 3 w 522"/>
                <a:gd name="T63" fmla="*/ 147 h 1551"/>
                <a:gd name="T64" fmla="*/ 1 w 522"/>
                <a:gd name="T65" fmla="*/ 293 h 1551"/>
                <a:gd name="T66" fmla="*/ 3 w 522"/>
                <a:gd name="T67" fmla="*/ 438 h 1551"/>
                <a:gd name="T68" fmla="*/ 8 w 522"/>
                <a:gd name="T69" fmla="*/ 584 h 1551"/>
                <a:gd name="T70" fmla="*/ 12 w 522"/>
                <a:gd name="T71" fmla="*/ 657 h 1551"/>
                <a:gd name="T72" fmla="*/ 27 w 522"/>
                <a:gd name="T73" fmla="*/ 874 h 1551"/>
                <a:gd name="T74" fmla="*/ 42 w 522"/>
                <a:gd name="T75" fmla="*/ 1017 h 1551"/>
                <a:gd name="T76" fmla="*/ 61 w 522"/>
                <a:gd name="T77" fmla="*/ 1161 h 1551"/>
                <a:gd name="T78" fmla="*/ 73 w 522"/>
                <a:gd name="T79" fmla="*/ 1233 h 1551"/>
                <a:gd name="T80" fmla="*/ 90 w 522"/>
                <a:gd name="T81" fmla="*/ 1312 h 1551"/>
                <a:gd name="T82" fmla="*/ 116 w 522"/>
                <a:gd name="T83" fmla="*/ 1430 h 1551"/>
                <a:gd name="T84" fmla="*/ 126 w 522"/>
                <a:gd name="T85" fmla="*/ 1510 h 1551"/>
                <a:gd name="T86" fmla="*/ 522 w 522"/>
                <a:gd name="T87" fmla="*/ 1551 h 1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2" h="1551">
                  <a:moveTo>
                    <a:pt x="522" y="1551"/>
                  </a:moveTo>
                  <a:lnTo>
                    <a:pt x="522" y="1551"/>
                  </a:lnTo>
                  <a:lnTo>
                    <a:pt x="507" y="1520"/>
                  </a:lnTo>
                  <a:lnTo>
                    <a:pt x="492" y="1489"/>
                  </a:lnTo>
                  <a:lnTo>
                    <a:pt x="475" y="1459"/>
                  </a:lnTo>
                  <a:lnTo>
                    <a:pt x="458" y="1429"/>
                  </a:lnTo>
                  <a:lnTo>
                    <a:pt x="440" y="1399"/>
                  </a:lnTo>
                  <a:lnTo>
                    <a:pt x="420" y="1370"/>
                  </a:lnTo>
                  <a:lnTo>
                    <a:pt x="381" y="1312"/>
                  </a:lnTo>
                  <a:lnTo>
                    <a:pt x="339" y="1258"/>
                  </a:lnTo>
                  <a:lnTo>
                    <a:pt x="297" y="1202"/>
                  </a:lnTo>
                  <a:lnTo>
                    <a:pt x="209" y="1092"/>
                  </a:lnTo>
                  <a:lnTo>
                    <a:pt x="211" y="1058"/>
                  </a:lnTo>
                  <a:lnTo>
                    <a:pt x="211" y="1058"/>
                  </a:lnTo>
                  <a:lnTo>
                    <a:pt x="219" y="1037"/>
                  </a:lnTo>
                  <a:lnTo>
                    <a:pt x="227" y="1017"/>
                  </a:lnTo>
                  <a:lnTo>
                    <a:pt x="236" y="998"/>
                  </a:lnTo>
                  <a:lnTo>
                    <a:pt x="245" y="978"/>
                  </a:lnTo>
                  <a:lnTo>
                    <a:pt x="256" y="959"/>
                  </a:lnTo>
                  <a:lnTo>
                    <a:pt x="267" y="940"/>
                  </a:lnTo>
                  <a:lnTo>
                    <a:pt x="279" y="922"/>
                  </a:lnTo>
                  <a:lnTo>
                    <a:pt x="292" y="905"/>
                  </a:lnTo>
                  <a:lnTo>
                    <a:pt x="305" y="888"/>
                  </a:lnTo>
                  <a:lnTo>
                    <a:pt x="320" y="871"/>
                  </a:lnTo>
                  <a:lnTo>
                    <a:pt x="334" y="856"/>
                  </a:lnTo>
                  <a:lnTo>
                    <a:pt x="350" y="840"/>
                  </a:lnTo>
                  <a:lnTo>
                    <a:pt x="365" y="826"/>
                  </a:lnTo>
                  <a:lnTo>
                    <a:pt x="382" y="811"/>
                  </a:lnTo>
                  <a:lnTo>
                    <a:pt x="399" y="798"/>
                  </a:lnTo>
                  <a:lnTo>
                    <a:pt x="417" y="785"/>
                  </a:lnTo>
                  <a:lnTo>
                    <a:pt x="434" y="780"/>
                  </a:lnTo>
                  <a:lnTo>
                    <a:pt x="434" y="780"/>
                  </a:lnTo>
                  <a:lnTo>
                    <a:pt x="430" y="752"/>
                  </a:lnTo>
                  <a:lnTo>
                    <a:pt x="430" y="752"/>
                  </a:lnTo>
                  <a:lnTo>
                    <a:pt x="415" y="653"/>
                  </a:lnTo>
                  <a:lnTo>
                    <a:pt x="407" y="604"/>
                  </a:lnTo>
                  <a:lnTo>
                    <a:pt x="400" y="554"/>
                  </a:lnTo>
                  <a:lnTo>
                    <a:pt x="395" y="503"/>
                  </a:lnTo>
                  <a:lnTo>
                    <a:pt x="391" y="453"/>
                  </a:lnTo>
                  <a:lnTo>
                    <a:pt x="389" y="403"/>
                  </a:lnTo>
                  <a:lnTo>
                    <a:pt x="389" y="353"/>
                  </a:lnTo>
                  <a:lnTo>
                    <a:pt x="389" y="353"/>
                  </a:lnTo>
                  <a:lnTo>
                    <a:pt x="390" y="298"/>
                  </a:lnTo>
                  <a:lnTo>
                    <a:pt x="390" y="271"/>
                  </a:lnTo>
                  <a:lnTo>
                    <a:pt x="389" y="243"/>
                  </a:lnTo>
                  <a:lnTo>
                    <a:pt x="377" y="216"/>
                  </a:lnTo>
                  <a:lnTo>
                    <a:pt x="377" y="216"/>
                  </a:lnTo>
                  <a:lnTo>
                    <a:pt x="353" y="209"/>
                  </a:lnTo>
                  <a:lnTo>
                    <a:pt x="329" y="203"/>
                  </a:lnTo>
                  <a:lnTo>
                    <a:pt x="282" y="186"/>
                  </a:lnTo>
                  <a:lnTo>
                    <a:pt x="236" y="168"/>
                  </a:lnTo>
                  <a:lnTo>
                    <a:pt x="190" y="145"/>
                  </a:lnTo>
                  <a:lnTo>
                    <a:pt x="147" y="122"/>
                  </a:lnTo>
                  <a:lnTo>
                    <a:pt x="106" y="94"/>
                  </a:lnTo>
                  <a:lnTo>
                    <a:pt x="65" y="64"/>
                  </a:lnTo>
                  <a:lnTo>
                    <a:pt x="46" y="49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12" y="19"/>
                  </a:lnTo>
                  <a:lnTo>
                    <a:pt x="5" y="10"/>
                  </a:lnTo>
                  <a:lnTo>
                    <a:pt x="0" y="0"/>
                  </a:lnTo>
                  <a:lnTo>
                    <a:pt x="5" y="75"/>
                  </a:lnTo>
                  <a:lnTo>
                    <a:pt x="5" y="75"/>
                  </a:lnTo>
                  <a:lnTo>
                    <a:pt x="3" y="147"/>
                  </a:lnTo>
                  <a:lnTo>
                    <a:pt x="1" y="220"/>
                  </a:lnTo>
                  <a:lnTo>
                    <a:pt x="1" y="293"/>
                  </a:lnTo>
                  <a:lnTo>
                    <a:pt x="1" y="366"/>
                  </a:lnTo>
                  <a:lnTo>
                    <a:pt x="3" y="438"/>
                  </a:lnTo>
                  <a:lnTo>
                    <a:pt x="5" y="511"/>
                  </a:lnTo>
                  <a:lnTo>
                    <a:pt x="8" y="584"/>
                  </a:lnTo>
                  <a:lnTo>
                    <a:pt x="12" y="657"/>
                  </a:lnTo>
                  <a:lnTo>
                    <a:pt x="12" y="657"/>
                  </a:lnTo>
                  <a:lnTo>
                    <a:pt x="21" y="801"/>
                  </a:lnTo>
                  <a:lnTo>
                    <a:pt x="27" y="874"/>
                  </a:lnTo>
                  <a:lnTo>
                    <a:pt x="34" y="946"/>
                  </a:lnTo>
                  <a:lnTo>
                    <a:pt x="42" y="1017"/>
                  </a:lnTo>
                  <a:lnTo>
                    <a:pt x="51" y="1091"/>
                  </a:lnTo>
                  <a:lnTo>
                    <a:pt x="61" y="1161"/>
                  </a:lnTo>
                  <a:lnTo>
                    <a:pt x="73" y="1233"/>
                  </a:lnTo>
                  <a:lnTo>
                    <a:pt x="73" y="1233"/>
                  </a:lnTo>
                  <a:lnTo>
                    <a:pt x="81" y="1272"/>
                  </a:lnTo>
                  <a:lnTo>
                    <a:pt x="90" y="1312"/>
                  </a:lnTo>
                  <a:lnTo>
                    <a:pt x="108" y="1391"/>
                  </a:lnTo>
                  <a:lnTo>
                    <a:pt x="116" y="1430"/>
                  </a:lnTo>
                  <a:lnTo>
                    <a:pt x="121" y="1470"/>
                  </a:lnTo>
                  <a:lnTo>
                    <a:pt x="126" y="1510"/>
                  </a:lnTo>
                  <a:lnTo>
                    <a:pt x="128" y="1550"/>
                  </a:lnTo>
                  <a:lnTo>
                    <a:pt x="522" y="15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5DA30F1B-56D0-31EA-F06F-D374DF379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2766"/>
              <a:ext cx="522" cy="1551"/>
            </a:xfrm>
            <a:custGeom>
              <a:avLst/>
              <a:gdLst>
                <a:gd name="T0" fmla="*/ 522 w 522"/>
                <a:gd name="T1" fmla="*/ 1551 h 1551"/>
                <a:gd name="T2" fmla="*/ 492 w 522"/>
                <a:gd name="T3" fmla="*/ 1489 h 1551"/>
                <a:gd name="T4" fmla="*/ 458 w 522"/>
                <a:gd name="T5" fmla="*/ 1429 h 1551"/>
                <a:gd name="T6" fmla="*/ 420 w 522"/>
                <a:gd name="T7" fmla="*/ 1370 h 1551"/>
                <a:gd name="T8" fmla="*/ 339 w 522"/>
                <a:gd name="T9" fmla="*/ 1258 h 1551"/>
                <a:gd name="T10" fmla="*/ 209 w 522"/>
                <a:gd name="T11" fmla="*/ 1092 h 1551"/>
                <a:gd name="T12" fmla="*/ 211 w 522"/>
                <a:gd name="T13" fmla="*/ 1058 h 1551"/>
                <a:gd name="T14" fmla="*/ 227 w 522"/>
                <a:gd name="T15" fmla="*/ 1017 h 1551"/>
                <a:gd name="T16" fmla="*/ 245 w 522"/>
                <a:gd name="T17" fmla="*/ 978 h 1551"/>
                <a:gd name="T18" fmla="*/ 267 w 522"/>
                <a:gd name="T19" fmla="*/ 940 h 1551"/>
                <a:gd name="T20" fmla="*/ 292 w 522"/>
                <a:gd name="T21" fmla="*/ 905 h 1551"/>
                <a:gd name="T22" fmla="*/ 320 w 522"/>
                <a:gd name="T23" fmla="*/ 871 h 1551"/>
                <a:gd name="T24" fmla="*/ 350 w 522"/>
                <a:gd name="T25" fmla="*/ 840 h 1551"/>
                <a:gd name="T26" fmla="*/ 382 w 522"/>
                <a:gd name="T27" fmla="*/ 811 h 1551"/>
                <a:gd name="T28" fmla="*/ 417 w 522"/>
                <a:gd name="T29" fmla="*/ 785 h 1551"/>
                <a:gd name="T30" fmla="*/ 434 w 522"/>
                <a:gd name="T31" fmla="*/ 780 h 1551"/>
                <a:gd name="T32" fmla="*/ 430 w 522"/>
                <a:gd name="T33" fmla="*/ 752 h 1551"/>
                <a:gd name="T34" fmla="*/ 407 w 522"/>
                <a:gd name="T35" fmla="*/ 604 h 1551"/>
                <a:gd name="T36" fmla="*/ 395 w 522"/>
                <a:gd name="T37" fmla="*/ 503 h 1551"/>
                <a:gd name="T38" fmla="*/ 389 w 522"/>
                <a:gd name="T39" fmla="*/ 403 h 1551"/>
                <a:gd name="T40" fmla="*/ 389 w 522"/>
                <a:gd name="T41" fmla="*/ 353 h 1551"/>
                <a:gd name="T42" fmla="*/ 390 w 522"/>
                <a:gd name="T43" fmla="*/ 271 h 1551"/>
                <a:gd name="T44" fmla="*/ 377 w 522"/>
                <a:gd name="T45" fmla="*/ 216 h 1551"/>
                <a:gd name="T46" fmla="*/ 353 w 522"/>
                <a:gd name="T47" fmla="*/ 209 h 1551"/>
                <a:gd name="T48" fmla="*/ 282 w 522"/>
                <a:gd name="T49" fmla="*/ 186 h 1551"/>
                <a:gd name="T50" fmla="*/ 190 w 522"/>
                <a:gd name="T51" fmla="*/ 145 h 1551"/>
                <a:gd name="T52" fmla="*/ 106 w 522"/>
                <a:gd name="T53" fmla="*/ 94 h 1551"/>
                <a:gd name="T54" fmla="*/ 46 w 522"/>
                <a:gd name="T55" fmla="*/ 49 h 1551"/>
                <a:gd name="T56" fmla="*/ 26 w 522"/>
                <a:gd name="T57" fmla="*/ 33 h 1551"/>
                <a:gd name="T58" fmla="*/ 5 w 522"/>
                <a:gd name="T59" fmla="*/ 10 h 1551"/>
                <a:gd name="T60" fmla="*/ 5 w 522"/>
                <a:gd name="T61" fmla="*/ 75 h 1551"/>
                <a:gd name="T62" fmla="*/ 3 w 522"/>
                <a:gd name="T63" fmla="*/ 147 h 1551"/>
                <a:gd name="T64" fmla="*/ 1 w 522"/>
                <a:gd name="T65" fmla="*/ 293 h 1551"/>
                <a:gd name="T66" fmla="*/ 3 w 522"/>
                <a:gd name="T67" fmla="*/ 438 h 1551"/>
                <a:gd name="T68" fmla="*/ 8 w 522"/>
                <a:gd name="T69" fmla="*/ 584 h 1551"/>
                <a:gd name="T70" fmla="*/ 12 w 522"/>
                <a:gd name="T71" fmla="*/ 657 h 1551"/>
                <a:gd name="T72" fmla="*/ 27 w 522"/>
                <a:gd name="T73" fmla="*/ 874 h 1551"/>
                <a:gd name="T74" fmla="*/ 42 w 522"/>
                <a:gd name="T75" fmla="*/ 1017 h 1551"/>
                <a:gd name="T76" fmla="*/ 61 w 522"/>
                <a:gd name="T77" fmla="*/ 1161 h 1551"/>
                <a:gd name="T78" fmla="*/ 73 w 522"/>
                <a:gd name="T79" fmla="*/ 1233 h 1551"/>
                <a:gd name="T80" fmla="*/ 90 w 522"/>
                <a:gd name="T81" fmla="*/ 1312 h 1551"/>
                <a:gd name="T82" fmla="*/ 116 w 522"/>
                <a:gd name="T83" fmla="*/ 1430 h 1551"/>
                <a:gd name="T84" fmla="*/ 126 w 522"/>
                <a:gd name="T85" fmla="*/ 1510 h 1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2" h="1551">
                  <a:moveTo>
                    <a:pt x="522" y="1551"/>
                  </a:moveTo>
                  <a:lnTo>
                    <a:pt x="522" y="1551"/>
                  </a:lnTo>
                  <a:lnTo>
                    <a:pt x="507" y="1520"/>
                  </a:lnTo>
                  <a:lnTo>
                    <a:pt x="492" y="1489"/>
                  </a:lnTo>
                  <a:lnTo>
                    <a:pt x="475" y="1459"/>
                  </a:lnTo>
                  <a:lnTo>
                    <a:pt x="458" y="1429"/>
                  </a:lnTo>
                  <a:lnTo>
                    <a:pt x="440" y="1399"/>
                  </a:lnTo>
                  <a:lnTo>
                    <a:pt x="420" y="1370"/>
                  </a:lnTo>
                  <a:lnTo>
                    <a:pt x="381" y="1312"/>
                  </a:lnTo>
                  <a:lnTo>
                    <a:pt x="339" y="1258"/>
                  </a:lnTo>
                  <a:lnTo>
                    <a:pt x="297" y="1202"/>
                  </a:lnTo>
                  <a:lnTo>
                    <a:pt x="209" y="1092"/>
                  </a:lnTo>
                  <a:lnTo>
                    <a:pt x="211" y="1058"/>
                  </a:lnTo>
                  <a:lnTo>
                    <a:pt x="211" y="1058"/>
                  </a:lnTo>
                  <a:lnTo>
                    <a:pt x="219" y="1037"/>
                  </a:lnTo>
                  <a:lnTo>
                    <a:pt x="227" y="1017"/>
                  </a:lnTo>
                  <a:lnTo>
                    <a:pt x="236" y="998"/>
                  </a:lnTo>
                  <a:lnTo>
                    <a:pt x="245" y="978"/>
                  </a:lnTo>
                  <a:lnTo>
                    <a:pt x="256" y="959"/>
                  </a:lnTo>
                  <a:lnTo>
                    <a:pt x="267" y="940"/>
                  </a:lnTo>
                  <a:lnTo>
                    <a:pt x="279" y="922"/>
                  </a:lnTo>
                  <a:lnTo>
                    <a:pt x="292" y="905"/>
                  </a:lnTo>
                  <a:lnTo>
                    <a:pt x="305" y="888"/>
                  </a:lnTo>
                  <a:lnTo>
                    <a:pt x="320" y="871"/>
                  </a:lnTo>
                  <a:lnTo>
                    <a:pt x="334" y="856"/>
                  </a:lnTo>
                  <a:lnTo>
                    <a:pt x="350" y="840"/>
                  </a:lnTo>
                  <a:lnTo>
                    <a:pt x="365" y="826"/>
                  </a:lnTo>
                  <a:lnTo>
                    <a:pt x="382" y="811"/>
                  </a:lnTo>
                  <a:lnTo>
                    <a:pt x="399" y="798"/>
                  </a:lnTo>
                  <a:lnTo>
                    <a:pt x="417" y="785"/>
                  </a:lnTo>
                  <a:lnTo>
                    <a:pt x="434" y="780"/>
                  </a:lnTo>
                  <a:lnTo>
                    <a:pt x="434" y="780"/>
                  </a:lnTo>
                  <a:lnTo>
                    <a:pt x="430" y="752"/>
                  </a:lnTo>
                  <a:lnTo>
                    <a:pt x="430" y="752"/>
                  </a:lnTo>
                  <a:lnTo>
                    <a:pt x="415" y="653"/>
                  </a:lnTo>
                  <a:lnTo>
                    <a:pt x="407" y="604"/>
                  </a:lnTo>
                  <a:lnTo>
                    <a:pt x="400" y="554"/>
                  </a:lnTo>
                  <a:lnTo>
                    <a:pt x="395" y="503"/>
                  </a:lnTo>
                  <a:lnTo>
                    <a:pt x="391" y="453"/>
                  </a:lnTo>
                  <a:lnTo>
                    <a:pt x="389" y="403"/>
                  </a:lnTo>
                  <a:lnTo>
                    <a:pt x="389" y="353"/>
                  </a:lnTo>
                  <a:lnTo>
                    <a:pt x="389" y="353"/>
                  </a:lnTo>
                  <a:lnTo>
                    <a:pt x="390" y="298"/>
                  </a:lnTo>
                  <a:lnTo>
                    <a:pt x="390" y="271"/>
                  </a:lnTo>
                  <a:lnTo>
                    <a:pt x="389" y="243"/>
                  </a:lnTo>
                  <a:lnTo>
                    <a:pt x="377" y="216"/>
                  </a:lnTo>
                  <a:lnTo>
                    <a:pt x="377" y="216"/>
                  </a:lnTo>
                  <a:lnTo>
                    <a:pt x="353" y="209"/>
                  </a:lnTo>
                  <a:lnTo>
                    <a:pt x="329" y="203"/>
                  </a:lnTo>
                  <a:lnTo>
                    <a:pt x="282" y="186"/>
                  </a:lnTo>
                  <a:lnTo>
                    <a:pt x="236" y="168"/>
                  </a:lnTo>
                  <a:lnTo>
                    <a:pt x="190" y="145"/>
                  </a:lnTo>
                  <a:lnTo>
                    <a:pt x="147" y="122"/>
                  </a:lnTo>
                  <a:lnTo>
                    <a:pt x="106" y="94"/>
                  </a:lnTo>
                  <a:lnTo>
                    <a:pt x="65" y="64"/>
                  </a:lnTo>
                  <a:lnTo>
                    <a:pt x="46" y="49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12" y="19"/>
                  </a:lnTo>
                  <a:lnTo>
                    <a:pt x="5" y="10"/>
                  </a:lnTo>
                  <a:lnTo>
                    <a:pt x="0" y="0"/>
                  </a:lnTo>
                  <a:lnTo>
                    <a:pt x="5" y="75"/>
                  </a:lnTo>
                  <a:lnTo>
                    <a:pt x="5" y="75"/>
                  </a:lnTo>
                  <a:lnTo>
                    <a:pt x="3" y="147"/>
                  </a:lnTo>
                  <a:lnTo>
                    <a:pt x="1" y="220"/>
                  </a:lnTo>
                  <a:lnTo>
                    <a:pt x="1" y="293"/>
                  </a:lnTo>
                  <a:lnTo>
                    <a:pt x="1" y="366"/>
                  </a:lnTo>
                  <a:lnTo>
                    <a:pt x="3" y="438"/>
                  </a:lnTo>
                  <a:lnTo>
                    <a:pt x="5" y="511"/>
                  </a:lnTo>
                  <a:lnTo>
                    <a:pt x="8" y="584"/>
                  </a:lnTo>
                  <a:lnTo>
                    <a:pt x="12" y="657"/>
                  </a:lnTo>
                  <a:lnTo>
                    <a:pt x="12" y="657"/>
                  </a:lnTo>
                  <a:lnTo>
                    <a:pt x="21" y="801"/>
                  </a:lnTo>
                  <a:lnTo>
                    <a:pt x="27" y="874"/>
                  </a:lnTo>
                  <a:lnTo>
                    <a:pt x="34" y="946"/>
                  </a:lnTo>
                  <a:lnTo>
                    <a:pt x="42" y="1017"/>
                  </a:lnTo>
                  <a:lnTo>
                    <a:pt x="51" y="1091"/>
                  </a:lnTo>
                  <a:lnTo>
                    <a:pt x="61" y="1161"/>
                  </a:lnTo>
                  <a:lnTo>
                    <a:pt x="73" y="1233"/>
                  </a:lnTo>
                  <a:lnTo>
                    <a:pt x="73" y="1233"/>
                  </a:lnTo>
                  <a:lnTo>
                    <a:pt x="81" y="1272"/>
                  </a:lnTo>
                  <a:lnTo>
                    <a:pt x="90" y="1312"/>
                  </a:lnTo>
                  <a:lnTo>
                    <a:pt x="108" y="1391"/>
                  </a:lnTo>
                  <a:lnTo>
                    <a:pt x="116" y="1430"/>
                  </a:lnTo>
                  <a:lnTo>
                    <a:pt x="121" y="1470"/>
                  </a:lnTo>
                  <a:lnTo>
                    <a:pt x="126" y="1510"/>
                  </a:lnTo>
                  <a:lnTo>
                    <a:pt x="128" y="15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08B11E65-4928-7124-67B7-577ED28C2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" y="7"/>
              <a:ext cx="1755" cy="2464"/>
            </a:xfrm>
            <a:custGeom>
              <a:avLst/>
              <a:gdLst>
                <a:gd name="T0" fmla="*/ 1465 w 1755"/>
                <a:gd name="T1" fmla="*/ 1266 h 2464"/>
                <a:gd name="T2" fmla="*/ 1463 w 1755"/>
                <a:gd name="T3" fmla="*/ 1116 h 2464"/>
                <a:gd name="T4" fmla="*/ 1345 w 1755"/>
                <a:gd name="T5" fmla="*/ 987 h 2464"/>
                <a:gd name="T6" fmla="*/ 1174 w 1755"/>
                <a:gd name="T7" fmla="*/ 818 h 2464"/>
                <a:gd name="T8" fmla="*/ 1095 w 1755"/>
                <a:gd name="T9" fmla="*/ 716 h 2464"/>
                <a:gd name="T10" fmla="*/ 1015 w 1755"/>
                <a:gd name="T11" fmla="*/ 578 h 2464"/>
                <a:gd name="T12" fmla="*/ 956 w 1755"/>
                <a:gd name="T13" fmla="*/ 429 h 2464"/>
                <a:gd name="T14" fmla="*/ 857 w 1755"/>
                <a:gd name="T15" fmla="*/ 374 h 2464"/>
                <a:gd name="T16" fmla="*/ 675 w 1755"/>
                <a:gd name="T17" fmla="*/ 426 h 2464"/>
                <a:gd name="T18" fmla="*/ 539 w 1755"/>
                <a:gd name="T19" fmla="*/ 489 h 2464"/>
                <a:gd name="T20" fmla="*/ 390 w 1755"/>
                <a:gd name="T21" fmla="*/ 600 h 2464"/>
                <a:gd name="T22" fmla="*/ 317 w 1755"/>
                <a:gd name="T23" fmla="*/ 695 h 2464"/>
                <a:gd name="T24" fmla="*/ 261 w 1755"/>
                <a:gd name="T25" fmla="*/ 819 h 2464"/>
                <a:gd name="T26" fmla="*/ 206 w 1755"/>
                <a:gd name="T27" fmla="*/ 1036 h 2464"/>
                <a:gd name="T28" fmla="*/ 189 w 1755"/>
                <a:gd name="T29" fmla="*/ 1128 h 2464"/>
                <a:gd name="T30" fmla="*/ 189 w 1755"/>
                <a:gd name="T31" fmla="*/ 1248 h 2464"/>
                <a:gd name="T32" fmla="*/ 188 w 1755"/>
                <a:gd name="T33" fmla="*/ 1360 h 2464"/>
                <a:gd name="T34" fmla="*/ 227 w 1755"/>
                <a:gd name="T35" fmla="*/ 1596 h 2464"/>
                <a:gd name="T36" fmla="*/ 285 w 1755"/>
                <a:gd name="T37" fmla="*/ 1769 h 2464"/>
                <a:gd name="T38" fmla="*/ 299 w 1755"/>
                <a:gd name="T39" fmla="*/ 1893 h 2464"/>
                <a:gd name="T40" fmla="*/ 154 w 1755"/>
                <a:gd name="T41" fmla="*/ 2147 h 2464"/>
                <a:gd name="T42" fmla="*/ 76 w 1755"/>
                <a:gd name="T43" fmla="*/ 2231 h 2464"/>
                <a:gd name="T44" fmla="*/ 31 w 1755"/>
                <a:gd name="T45" fmla="*/ 2143 h 2464"/>
                <a:gd name="T46" fmla="*/ 0 w 1755"/>
                <a:gd name="T47" fmla="*/ 1814 h 2464"/>
                <a:gd name="T48" fmla="*/ 12 w 1755"/>
                <a:gd name="T49" fmla="*/ 1689 h 2464"/>
                <a:gd name="T50" fmla="*/ 66 w 1755"/>
                <a:gd name="T51" fmla="*/ 1453 h 2464"/>
                <a:gd name="T52" fmla="*/ 69 w 1755"/>
                <a:gd name="T53" fmla="*/ 1305 h 2464"/>
                <a:gd name="T54" fmla="*/ 92 w 1755"/>
                <a:gd name="T55" fmla="*/ 1133 h 2464"/>
                <a:gd name="T56" fmla="*/ 96 w 1755"/>
                <a:gd name="T57" fmla="*/ 997 h 2464"/>
                <a:gd name="T58" fmla="*/ 147 w 1755"/>
                <a:gd name="T59" fmla="*/ 752 h 2464"/>
                <a:gd name="T60" fmla="*/ 211 w 1755"/>
                <a:gd name="T61" fmla="*/ 569 h 2464"/>
                <a:gd name="T62" fmla="*/ 313 w 1755"/>
                <a:gd name="T63" fmla="*/ 377 h 2464"/>
                <a:gd name="T64" fmla="*/ 449 w 1755"/>
                <a:gd name="T65" fmla="*/ 210 h 2464"/>
                <a:gd name="T66" fmla="*/ 621 w 1755"/>
                <a:gd name="T67" fmla="*/ 82 h 2464"/>
                <a:gd name="T68" fmla="*/ 743 w 1755"/>
                <a:gd name="T69" fmla="*/ 36 h 2464"/>
                <a:gd name="T70" fmla="*/ 938 w 1755"/>
                <a:gd name="T71" fmla="*/ 3 h 2464"/>
                <a:gd name="T72" fmla="*/ 1137 w 1755"/>
                <a:gd name="T73" fmla="*/ 5 h 2464"/>
                <a:gd name="T74" fmla="*/ 1338 w 1755"/>
                <a:gd name="T75" fmla="*/ 69 h 2464"/>
                <a:gd name="T76" fmla="*/ 1508 w 1755"/>
                <a:gd name="T77" fmla="*/ 186 h 2464"/>
                <a:gd name="T78" fmla="*/ 1638 w 1755"/>
                <a:gd name="T79" fmla="*/ 347 h 2464"/>
                <a:gd name="T80" fmla="*/ 1723 w 1755"/>
                <a:gd name="T81" fmla="*/ 537 h 2464"/>
                <a:gd name="T82" fmla="*/ 1753 w 1755"/>
                <a:gd name="T83" fmla="*/ 701 h 2464"/>
                <a:gd name="T84" fmla="*/ 1745 w 1755"/>
                <a:gd name="T85" fmla="*/ 907 h 2464"/>
                <a:gd name="T86" fmla="*/ 1690 w 1755"/>
                <a:gd name="T87" fmla="*/ 1108 h 2464"/>
                <a:gd name="T88" fmla="*/ 1643 w 1755"/>
                <a:gd name="T89" fmla="*/ 1310 h 2464"/>
                <a:gd name="T90" fmla="*/ 1590 w 1755"/>
                <a:gd name="T91" fmla="*/ 1664 h 2464"/>
                <a:gd name="T92" fmla="*/ 1571 w 1755"/>
                <a:gd name="T93" fmla="*/ 2022 h 2464"/>
                <a:gd name="T94" fmla="*/ 1591 w 1755"/>
                <a:gd name="T95" fmla="*/ 2380 h 2464"/>
                <a:gd name="T96" fmla="*/ 1433 w 1755"/>
                <a:gd name="T97" fmla="*/ 2390 h 2464"/>
                <a:gd name="T98" fmla="*/ 1307 w 1755"/>
                <a:gd name="T99" fmla="*/ 2310 h 2464"/>
                <a:gd name="T100" fmla="*/ 1192 w 1755"/>
                <a:gd name="T101" fmla="*/ 2212 h 2464"/>
                <a:gd name="T102" fmla="*/ 1215 w 1755"/>
                <a:gd name="T103" fmla="*/ 2173 h 2464"/>
                <a:gd name="T104" fmla="*/ 1281 w 1755"/>
                <a:gd name="T105" fmla="*/ 2074 h 2464"/>
                <a:gd name="T106" fmla="*/ 1446 w 1755"/>
                <a:gd name="T107" fmla="*/ 1587 h 2464"/>
                <a:gd name="T108" fmla="*/ 1452 w 1755"/>
                <a:gd name="T109" fmla="*/ 1549 h 2464"/>
                <a:gd name="T110" fmla="*/ 1449 w 1755"/>
                <a:gd name="T111" fmla="*/ 1518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55" h="2464">
                  <a:moveTo>
                    <a:pt x="1452" y="1356"/>
                  </a:moveTo>
                  <a:lnTo>
                    <a:pt x="1452" y="1356"/>
                  </a:lnTo>
                  <a:lnTo>
                    <a:pt x="1457" y="1326"/>
                  </a:lnTo>
                  <a:lnTo>
                    <a:pt x="1461" y="1296"/>
                  </a:lnTo>
                  <a:lnTo>
                    <a:pt x="1465" y="1266"/>
                  </a:lnTo>
                  <a:lnTo>
                    <a:pt x="1466" y="1236"/>
                  </a:lnTo>
                  <a:lnTo>
                    <a:pt x="1467" y="1206"/>
                  </a:lnTo>
                  <a:lnTo>
                    <a:pt x="1466" y="1176"/>
                  </a:lnTo>
                  <a:lnTo>
                    <a:pt x="1465" y="1146"/>
                  </a:lnTo>
                  <a:lnTo>
                    <a:pt x="1463" y="1116"/>
                  </a:lnTo>
                  <a:lnTo>
                    <a:pt x="1459" y="1075"/>
                  </a:lnTo>
                  <a:lnTo>
                    <a:pt x="1459" y="1075"/>
                  </a:lnTo>
                  <a:lnTo>
                    <a:pt x="1420" y="1047"/>
                  </a:lnTo>
                  <a:lnTo>
                    <a:pt x="1382" y="1018"/>
                  </a:lnTo>
                  <a:lnTo>
                    <a:pt x="1345" y="987"/>
                  </a:lnTo>
                  <a:lnTo>
                    <a:pt x="1308" y="955"/>
                  </a:lnTo>
                  <a:lnTo>
                    <a:pt x="1273" y="923"/>
                  </a:lnTo>
                  <a:lnTo>
                    <a:pt x="1239" y="889"/>
                  </a:lnTo>
                  <a:lnTo>
                    <a:pt x="1206" y="855"/>
                  </a:lnTo>
                  <a:lnTo>
                    <a:pt x="1174" y="818"/>
                  </a:lnTo>
                  <a:lnTo>
                    <a:pt x="1174" y="818"/>
                  </a:lnTo>
                  <a:lnTo>
                    <a:pt x="1154" y="793"/>
                  </a:lnTo>
                  <a:lnTo>
                    <a:pt x="1133" y="768"/>
                  </a:lnTo>
                  <a:lnTo>
                    <a:pt x="1115" y="742"/>
                  </a:lnTo>
                  <a:lnTo>
                    <a:pt x="1095" y="716"/>
                  </a:lnTo>
                  <a:lnTo>
                    <a:pt x="1078" y="689"/>
                  </a:lnTo>
                  <a:lnTo>
                    <a:pt x="1062" y="663"/>
                  </a:lnTo>
                  <a:lnTo>
                    <a:pt x="1045" y="634"/>
                  </a:lnTo>
                  <a:lnTo>
                    <a:pt x="1029" y="607"/>
                  </a:lnTo>
                  <a:lnTo>
                    <a:pt x="1015" y="578"/>
                  </a:lnTo>
                  <a:lnTo>
                    <a:pt x="1002" y="549"/>
                  </a:lnTo>
                  <a:lnTo>
                    <a:pt x="988" y="519"/>
                  </a:lnTo>
                  <a:lnTo>
                    <a:pt x="977" y="489"/>
                  </a:lnTo>
                  <a:lnTo>
                    <a:pt x="966" y="459"/>
                  </a:lnTo>
                  <a:lnTo>
                    <a:pt x="956" y="429"/>
                  </a:lnTo>
                  <a:lnTo>
                    <a:pt x="948" y="398"/>
                  </a:lnTo>
                  <a:lnTo>
                    <a:pt x="940" y="366"/>
                  </a:lnTo>
                  <a:lnTo>
                    <a:pt x="893" y="368"/>
                  </a:lnTo>
                  <a:lnTo>
                    <a:pt x="893" y="368"/>
                  </a:lnTo>
                  <a:lnTo>
                    <a:pt x="857" y="374"/>
                  </a:lnTo>
                  <a:lnTo>
                    <a:pt x="820" y="382"/>
                  </a:lnTo>
                  <a:lnTo>
                    <a:pt x="784" y="391"/>
                  </a:lnTo>
                  <a:lnTo>
                    <a:pt x="747" y="402"/>
                  </a:lnTo>
                  <a:lnTo>
                    <a:pt x="711" y="413"/>
                  </a:lnTo>
                  <a:lnTo>
                    <a:pt x="675" y="426"/>
                  </a:lnTo>
                  <a:lnTo>
                    <a:pt x="640" y="439"/>
                  </a:lnTo>
                  <a:lnTo>
                    <a:pt x="606" y="455"/>
                  </a:lnTo>
                  <a:lnTo>
                    <a:pt x="606" y="455"/>
                  </a:lnTo>
                  <a:lnTo>
                    <a:pt x="572" y="471"/>
                  </a:lnTo>
                  <a:lnTo>
                    <a:pt x="539" y="489"/>
                  </a:lnTo>
                  <a:lnTo>
                    <a:pt x="507" y="507"/>
                  </a:lnTo>
                  <a:lnTo>
                    <a:pt x="476" y="528"/>
                  </a:lnTo>
                  <a:lnTo>
                    <a:pt x="445" y="550"/>
                  </a:lnTo>
                  <a:lnTo>
                    <a:pt x="417" y="574"/>
                  </a:lnTo>
                  <a:lnTo>
                    <a:pt x="390" y="600"/>
                  </a:lnTo>
                  <a:lnTo>
                    <a:pt x="365" y="627"/>
                  </a:lnTo>
                  <a:lnTo>
                    <a:pt x="365" y="627"/>
                  </a:lnTo>
                  <a:lnTo>
                    <a:pt x="348" y="650"/>
                  </a:lnTo>
                  <a:lnTo>
                    <a:pt x="332" y="672"/>
                  </a:lnTo>
                  <a:lnTo>
                    <a:pt x="317" y="695"/>
                  </a:lnTo>
                  <a:lnTo>
                    <a:pt x="304" y="719"/>
                  </a:lnTo>
                  <a:lnTo>
                    <a:pt x="292" y="744"/>
                  </a:lnTo>
                  <a:lnTo>
                    <a:pt x="280" y="768"/>
                  </a:lnTo>
                  <a:lnTo>
                    <a:pt x="270" y="793"/>
                  </a:lnTo>
                  <a:lnTo>
                    <a:pt x="261" y="819"/>
                  </a:lnTo>
                  <a:lnTo>
                    <a:pt x="252" y="846"/>
                  </a:lnTo>
                  <a:lnTo>
                    <a:pt x="244" y="873"/>
                  </a:lnTo>
                  <a:lnTo>
                    <a:pt x="229" y="926"/>
                  </a:lnTo>
                  <a:lnTo>
                    <a:pt x="216" y="981"/>
                  </a:lnTo>
                  <a:lnTo>
                    <a:pt x="206" y="1036"/>
                  </a:lnTo>
                  <a:lnTo>
                    <a:pt x="202" y="1056"/>
                  </a:lnTo>
                  <a:lnTo>
                    <a:pt x="202" y="1056"/>
                  </a:lnTo>
                  <a:lnTo>
                    <a:pt x="197" y="1079"/>
                  </a:lnTo>
                  <a:lnTo>
                    <a:pt x="192" y="1103"/>
                  </a:lnTo>
                  <a:lnTo>
                    <a:pt x="189" y="1128"/>
                  </a:lnTo>
                  <a:lnTo>
                    <a:pt x="186" y="1151"/>
                  </a:lnTo>
                  <a:lnTo>
                    <a:pt x="185" y="1176"/>
                  </a:lnTo>
                  <a:lnTo>
                    <a:pt x="185" y="1199"/>
                  </a:lnTo>
                  <a:lnTo>
                    <a:pt x="186" y="1223"/>
                  </a:lnTo>
                  <a:lnTo>
                    <a:pt x="189" y="1248"/>
                  </a:lnTo>
                  <a:lnTo>
                    <a:pt x="185" y="1276"/>
                  </a:lnTo>
                  <a:lnTo>
                    <a:pt x="185" y="1276"/>
                  </a:lnTo>
                  <a:lnTo>
                    <a:pt x="186" y="1318"/>
                  </a:lnTo>
                  <a:lnTo>
                    <a:pt x="188" y="1360"/>
                  </a:lnTo>
                  <a:lnTo>
                    <a:pt x="188" y="1360"/>
                  </a:lnTo>
                  <a:lnTo>
                    <a:pt x="192" y="1408"/>
                  </a:lnTo>
                  <a:lnTo>
                    <a:pt x="198" y="1455"/>
                  </a:lnTo>
                  <a:lnTo>
                    <a:pt x="206" y="1503"/>
                  </a:lnTo>
                  <a:lnTo>
                    <a:pt x="215" y="1550"/>
                  </a:lnTo>
                  <a:lnTo>
                    <a:pt x="227" y="1596"/>
                  </a:lnTo>
                  <a:lnTo>
                    <a:pt x="240" y="1643"/>
                  </a:lnTo>
                  <a:lnTo>
                    <a:pt x="254" y="1689"/>
                  </a:lnTo>
                  <a:lnTo>
                    <a:pt x="271" y="1733"/>
                  </a:lnTo>
                  <a:lnTo>
                    <a:pt x="271" y="1733"/>
                  </a:lnTo>
                  <a:lnTo>
                    <a:pt x="285" y="1769"/>
                  </a:lnTo>
                  <a:lnTo>
                    <a:pt x="302" y="1804"/>
                  </a:lnTo>
                  <a:lnTo>
                    <a:pt x="321" y="1838"/>
                  </a:lnTo>
                  <a:lnTo>
                    <a:pt x="331" y="1853"/>
                  </a:lnTo>
                  <a:lnTo>
                    <a:pt x="343" y="1869"/>
                  </a:lnTo>
                  <a:lnTo>
                    <a:pt x="299" y="1893"/>
                  </a:lnTo>
                  <a:lnTo>
                    <a:pt x="299" y="1893"/>
                  </a:lnTo>
                  <a:lnTo>
                    <a:pt x="189" y="2087"/>
                  </a:lnTo>
                  <a:lnTo>
                    <a:pt x="189" y="2087"/>
                  </a:lnTo>
                  <a:lnTo>
                    <a:pt x="166" y="2128"/>
                  </a:lnTo>
                  <a:lnTo>
                    <a:pt x="154" y="2147"/>
                  </a:lnTo>
                  <a:lnTo>
                    <a:pt x="141" y="2167"/>
                  </a:lnTo>
                  <a:lnTo>
                    <a:pt x="126" y="2185"/>
                  </a:lnTo>
                  <a:lnTo>
                    <a:pt x="111" y="2202"/>
                  </a:lnTo>
                  <a:lnTo>
                    <a:pt x="94" y="2218"/>
                  </a:lnTo>
                  <a:lnTo>
                    <a:pt x="76" y="2231"/>
                  </a:lnTo>
                  <a:lnTo>
                    <a:pt x="76" y="2231"/>
                  </a:lnTo>
                  <a:lnTo>
                    <a:pt x="62" y="2240"/>
                  </a:lnTo>
                  <a:lnTo>
                    <a:pt x="48" y="2248"/>
                  </a:lnTo>
                  <a:lnTo>
                    <a:pt x="31" y="2143"/>
                  </a:lnTo>
                  <a:lnTo>
                    <a:pt x="31" y="2143"/>
                  </a:lnTo>
                  <a:lnTo>
                    <a:pt x="8" y="1925"/>
                  </a:lnTo>
                  <a:lnTo>
                    <a:pt x="8" y="1925"/>
                  </a:lnTo>
                  <a:lnTo>
                    <a:pt x="4" y="1889"/>
                  </a:lnTo>
                  <a:lnTo>
                    <a:pt x="1" y="1851"/>
                  </a:lnTo>
                  <a:lnTo>
                    <a:pt x="0" y="1814"/>
                  </a:lnTo>
                  <a:lnTo>
                    <a:pt x="0" y="1778"/>
                  </a:lnTo>
                  <a:lnTo>
                    <a:pt x="0" y="1778"/>
                  </a:lnTo>
                  <a:lnTo>
                    <a:pt x="2" y="1748"/>
                  </a:lnTo>
                  <a:lnTo>
                    <a:pt x="6" y="1718"/>
                  </a:lnTo>
                  <a:lnTo>
                    <a:pt x="12" y="1689"/>
                  </a:lnTo>
                  <a:lnTo>
                    <a:pt x="18" y="1659"/>
                  </a:lnTo>
                  <a:lnTo>
                    <a:pt x="32" y="1600"/>
                  </a:lnTo>
                  <a:lnTo>
                    <a:pt x="47" y="1541"/>
                  </a:lnTo>
                  <a:lnTo>
                    <a:pt x="60" y="1483"/>
                  </a:lnTo>
                  <a:lnTo>
                    <a:pt x="66" y="1453"/>
                  </a:lnTo>
                  <a:lnTo>
                    <a:pt x="70" y="1423"/>
                  </a:lnTo>
                  <a:lnTo>
                    <a:pt x="73" y="1394"/>
                  </a:lnTo>
                  <a:lnTo>
                    <a:pt x="73" y="1364"/>
                  </a:lnTo>
                  <a:lnTo>
                    <a:pt x="72" y="1335"/>
                  </a:lnTo>
                  <a:lnTo>
                    <a:pt x="69" y="1305"/>
                  </a:lnTo>
                  <a:lnTo>
                    <a:pt x="83" y="1278"/>
                  </a:lnTo>
                  <a:lnTo>
                    <a:pt x="83" y="1278"/>
                  </a:lnTo>
                  <a:lnTo>
                    <a:pt x="91" y="1168"/>
                  </a:lnTo>
                  <a:lnTo>
                    <a:pt x="91" y="1168"/>
                  </a:lnTo>
                  <a:lnTo>
                    <a:pt x="92" y="1133"/>
                  </a:lnTo>
                  <a:lnTo>
                    <a:pt x="95" y="1097"/>
                  </a:lnTo>
                  <a:lnTo>
                    <a:pt x="95" y="1062"/>
                  </a:lnTo>
                  <a:lnTo>
                    <a:pt x="94" y="1027"/>
                  </a:lnTo>
                  <a:lnTo>
                    <a:pt x="96" y="997"/>
                  </a:lnTo>
                  <a:lnTo>
                    <a:pt x="96" y="997"/>
                  </a:lnTo>
                  <a:lnTo>
                    <a:pt x="103" y="947"/>
                  </a:lnTo>
                  <a:lnTo>
                    <a:pt x="112" y="898"/>
                  </a:lnTo>
                  <a:lnTo>
                    <a:pt x="122" y="848"/>
                  </a:lnTo>
                  <a:lnTo>
                    <a:pt x="134" y="800"/>
                  </a:lnTo>
                  <a:lnTo>
                    <a:pt x="147" y="752"/>
                  </a:lnTo>
                  <a:lnTo>
                    <a:pt x="162" y="703"/>
                  </a:lnTo>
                  <a:lnTo>
                    <a:pt x="177" y="655"/>
                  </a:lnTo>
                  <a:lnTo>
                    <a:pt x="196" y="608"/>
                  </a:lnTo>
                  <a:lnTo>
                    <a:pt x="196" y="608"/>
                  </a:lnTo>
                  <a:lnTo>
                    <a:pt x="211" y="569"/>
                  </a:lnTo>
                  <a:lnTo>
                    <a:pt x="229" y="528"/>
                  </a:lnTo>
                  <a:lnTo>
                    <a:pt x="248" y="489"/>
                  </a:lnTo>
                  <a:lnTo>
                    <a:pt x="269" y="451"/>
                  </a:lnTo>
                  <a:lnTo>
                    <a:pt x="291" y="413"/>
                  </a:lnTo>
                  <a:lnTo>
                    <a:pt x="313" y="377"/>
                  </a:lnTo>
                  <a:lnTo>
                    <a:pt x="338" y="340"/>
                  </a:lnTo>
                  <a:lnTo>
                    <a:pt x="364" y="305"/>
                  </a:lnTo>
                  <a:lnTo>
                    <a:pt x="390" y="272"/>
                  </a:lnTo>
                  <a:lnTo>
                    <a:pt x="419" y="240"/>
                  </a:lnTo>
                  <a:lnTo>
                    <a:pt x="449" y="210"/>
                  </a:lnTo>
                  <a:lnTo>
                    <a:pt x="480" y="180"/>
                  </a:lnTo>
                  <a:lnTo>
                    <a:pt x="512" y="152"/>
                  </a:lnTo>
                  <a:lnTo>
                    <a:pt x="548" y="127"/>
                  </a:lnTo>
                  <a:lnTo>
                    <a:pt x="583" y="104"/>
                  </a:lnTo>
                  <a:lnTo>
                    <a:pt x="621" y="82"/>
                  </a:lnTo>
                  <a:lnTo>
                    <a:pt x="621" y="82"/>
                  </a:lnTo>
                  <a:lnTo>
                    <a:pt x="647" y="69"/>
                  </a:lnTo>
                  <a:lnTo>
                    <a:pt x="677" y="57"/>
                  </a:lnTo>
                  <a:lnTo>
                    <a:pt x="709" y="45"/>
                  </a:lnTo>
                  <a:lnTo>
                    <a:pt x="743" y="36"/>
                  </a:lnTo>
                  <a:lnTo>
                    <a:pt x="780" y="27"/>
                  </a:lnTo>
                  <a:lnTo>
                    <a:pt x="818" y="19"/>
                  </a:lnTo>
                  <a:lnTo>
                    <a:pt x="857" y="13"/>
                  </a:lnTo>
                  <a:lnTo>
                    <a:pt x="897" y="7"/>
                  </a:lnTo>
                  <a:lnTo>
                    <a:pt x="938" y="3"/>
                  </a:lnTo>
                  <a:lnTo>
                    <a:pt x="978" y="1"/>
                  </a:lnTo>
                  <a:lnTo>
                    <a:pt x="1020" y="0"/>
                  </a:lnTo>
                  <a:lnTo>
                    <a:pt x="1060" y="0"/>
                  </a:lnTo>
                  <a:lnTo>
                    <a:pt x="1099" y="1"/>
                  </a:lnTo>
                  <a:lnTo>
                    <a:pt x="1137" y="5"/>
                  </a:lnTo>
                  <a:lnTo>
                    <a:pt x="1175" y="10"/>
                  </a:lnTo>
                  <a:lnTo>
                    <a:pt x="1210" y="16"/>
                  </a:lnTo>
                  <a:lnTo>
                    <a:pt x="1300" y="50"/>
                  </a:lnTo>
                  <a:lnTo>
                    <a:pt x="1300" y="50"/>
                  </a:lnTo>
                  <a:lnTo>
                    <a:pt x="1338" y="69"/>
                  </a:lnTo>
                  <a:lnTo>
                    <a:pt x="1375" y="88"/>
                  </a:lnTo>
                  <a:lnTo>
                    <a:pt x="1410" y="109"/>
                  </a:lnTo>
                  <a:lnTo>
                    <a:pt x="1444" y="134"/>
                  </a:lnTo>
                  <a:lnTo>
                    <a:pt x="1476" y="159"/>
                  </a:lnTo>
                  <a:lnTo>
                    <a:pt x="1508" y="186"/>
                  </a:lnTo>
                  <a:lnTo>
                    <a:pt x="1536" y="216"/>
                  </a:lnTo>
                  <a:lnTo>
                    <a:pt x="1565" y="246"/>
                  </a:lnTo>
                  <a:lnTo>
                    <a:pt x="1591" y="279"/>
                  </a:lnTo>
                  <a:lnTo>
                    <a:pt x="1616" y="313"/>
                  </a:lnTo>
                  <a:lnTo>
                    <a:pt x="1638" y="347"/>
                  </a:lnTo>
                  <a:lnTo>
                    <a:pt x="1659" y="383"/>
                  </a:lnTo>
                  <a:lnTo>
                    <a:pt x="1678" y="420"/>
                  </a:lnTo>
                  <a:lnTo>
                    <a:pt x="1695" y="459"/>
                  </a:lnTo>
                  <a:lnTo>
                    <a:pt x="1710" y="497"/>
                  </a:lnTo>
                  <a:lnTo>
                    <a:pt x="1723" y="537"/>
                  </a:lnTo>
                  <a:lnTo>
                    <a:pt x="1723" y="537"/>
                  </a:lnTo>
                  <a:lnTo>
                    <a:pt x="1733" y="577"/>
                  </a:lnTo>
                  <a:lnTo>
                    <a:pt x="1742" y="618"/>
                  </a:lnTo>
                  <a:lnTo>
                    <a:pt x="1749" y="659"/>
                  </a:lnTo>
                  <a:lnTo>
                    <a:pt x="1753" y="701"/>
                  </a:lnTo>
                  <a:lnTo>
                    <a:pt x="1755" y="741"/>
                  </a:lnTo>
                  <a:lnTo>
                    <a:pt x="1755" y="783"/>
                  </a:lnTo>
                  <a:lnTo>
                    <a:pt x="1754" y="825"/>
                  </a:lnTo>
                  <a:lnTo>
                    <a:pt x="1750" y="866"/>
                  </a:lnTo>
                  <a:lnTo>
                    <a:pt x="1745" y="907"/>
                  </a:lnTo>
                  <a:lnTo>
                    <a:pt x="1737" y="949"/>
                  </a:lnTo>
                  <a:lnTo>
                    <a:pt x="1728" y="989"/>
                  </a:lnTo>
                  <a:lnTo>
                    <a:pt x="1718" y="1030"/>
                  </a:lnTo>
                  <a:lnTo>
                    <a:pt x="1705" y="1069"/>
                  </a:lnTo>
                  <a:lnTo>
                    <a:pt x="1690" y="1108"/>
                  </a:lnTo>
                  <a:lnTo>
                    <a:pt x="1673" y="1146"/>
                  </a:lnTo>
                  <a:lnTo>
                    <a:pt x="1656" y="1184"/>
                  </a:lnTo>
                  <a:lnTo>
                    <a:pt x="1658" y="1241"/>
                  </a:lnTo>
                  <a:lnTo>
                    <a:pt x="1658" y="1241"/>
                  </a:lnTo>
                  <a:lnTo>
                    <a:pt x="1643" y="1310"/>
                  </a:lnTo>
                  <a:lnTo>
                    <a:pt x="1629" y="1381"/>
                  </a:lnTo>
                  <a:lnTo>
                    <a:pt x="1617" y="1451"/>
                  </a:lnTo>
                  <a:lnTo>
                    <a:pt x="1607" y="1522"/>
                  </a:lnTo>
                  <a:lnTo>
                    <a:pt x="1598" y="1594"/>
                  </a:lnTo>
                  <a:lnTo>
                    <a:pt x="1590" y="1664"/>
                  </a:lnTo>
                  <a:lnTo>
                    <a:pt x="1583" y="1736"/>
                  </a:lnTo>
                  <a:lnTo>
                    <a:pt x="1578" y="1808"/>
                  </a:lnTo>
                  <a:lnTo>
                    <a:pt x="1574" y="1879"/>
                  </a:lnTo>
                  <a:lnTo>
                    <a:pt x="1573" y="1951"/>
                  </a:lnTo>
                  <a:lnTo>
                    <a:pt x="1571" y="2022"/>
                  </a:lnTo>
                  <a:lnTo>
                    <a:pt x="1573" y="2094"/>
                  </a:lnTo>
                  <a:lnTo>
                    <a:pt x="1575" y="2165"/>
                  </a:lnTo>
                  <a:lnTo>
                    <a:pt x="1579" y="2237"/>
                  </a:lnTo>
                  <a:lnTo>
                    <a:pt x="1585" y="2309"/>
                  </a:lnTo>
                  <a:lnTo>
                    <a:pt x="1591" y="2380"/>
                  </a:lnTo>
                  <a:lnTo>
                    <a:pt x="1598" y="2464"/>
                  </a:lnTo>
                  <a:lnTo>
                    <a:pt x="1598" y="2464"/>
                  </a:lnTo>
                  <a:lnTo>
                    <a:pt x="1543" y="2442"/>
                  </a:lnTo>
                  <a:lnTo>
                    <a:pt x="1487" y="2417"/>
                  </a:lnTo>
                  <a:lnTo>
                    <a:pt x="1433" y="2390"/>
                  </a:lnTo>
                  <a:lnTo>
                    <a:pt x="1407" y="2376"/>
                  </a:lnTo>
                  <a:lnTo>
                    <a:pt x="1381" y="2360"/>
                  </a:lnTo>
                  <a:lnTo>
                    <a:pt x="1356" y="2344"/>
                  </a:lnTo>
                  <a:lnTo>
                    <a:pt x="1330" y="2327"/>
                  </a:lnTo>
                  <a:lnTo>
                    <a:pt x="1307" y="2310"/>
                  </a:lnTo>
                  <a:lnTo>
                    <a:pt x="1282" y="2292"/>
                  </a:lnTo>
                  <a:lnTo>
                    <a:pt x="1258" y="2274"/>
                  </a:lnTo>
                  <a:lnTo>
                    <a:pt x="1236" y="2254"/>
                  </a:lnTo>
                  <a:lnTo>
                    <a:pt x="1214" y="2233"/>
                  </a:lnTo>
                  <a:lnTo>
                    <a:pt x="1192" y="2212"/>
                  </a:lnTo>
                  <a:lnTo>
                    <a:pt x="1184" y="2202"/>
                  </a:lnTo>
                  <a:lnTo>
                    <a:pt x="1184" y="2202"/>
                  </a:lnTo>
                  <a:lnTo>
                    <a:pt x="1204" y="2185"/>
                  </a:lnTo>
                  <a:lnTo>
                    <a:pt x="1204" y="2185"/>
                  </a:lnTo>
                  <a:lnTo>
                    <a:pt x="1215" y="2173"/>
                  </a:lnTo>
                  <a:lnTo>
                    <a:pt x="1227" y="2160"/>
                  </a:lnTo>
                  <a:lnTo>
                    <a:pt x="1238" y="2147"/>
                  </a:lnTo>
                  <a:lnTo>
                    <a:pt x="1248" y="2134"/>
                  </a:lnTo>
                  <a:lnTo>
                    <a:pt x="1265" y="2104"/>
                  </a:lnTo>
                  <a:lnTo>
                    <a:pt x="1281" y="2074"/>
                  </a:lnTo>
                  <a:lnTo>
                    <a:pt x="1295" y="2043"/>
                  </a:lnTo>
                  <a:lnTo>
                    <a:pt x="1307" y="2010"/>
                  </a:lnTo>
                  <a:lnTo>
                    <a:pt x="1329" y="1945"/>
                  </a:lnTo>
                  <a:lnTo>
                    <a:pt x="1329" y="1945"/>
                  </a:lnTo>
                  <a:lnTo>
                    <a:pt x="1446" y="1587"/>
                  </a:lnTo>
                  <a:lnTo>
                    <a:pt x="1446" y="1587"/>
                  </a:lnTo>
                  <a:lnTo>
                    <a:pt x="1450" y="1571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2" y="1549"/>
                  </a:lnTo>
                  <a:lnTo>
                    <a:pt x="1449" y="1543"/>
                  </a:lnTo>
                  <a:lnTo>
                    <a:pt x="1446" y="1536"/>
                  </a:lnTo>
                  <a:lnTo>
                    <a:pt x="1441" y="1531"/>
                  </a:lnTo>
                  <a:lnTo>
                    <a:pt x="1449" y="1518"/>
                  </a:lnTo>
                  <a:lnTo>
                    <a:pt x="1449" y="1518"/>
                  </a:lnTo>
                  <a:lnTo>
                    <a:pt x="1458" y="1490"/>
                  </a:lnTo>
                  <a:lnTo>
                    <a:pt x="1466" y="1463"/>
                  </a:lnTo>
                  <a:lnTo>
                    <a:pt x="1452" y="1356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E76AE434-A3C9-3F86-97E7-C04ED122F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" y="7"/>
              <a:ext cx="1755" cy="2464"/>
            </a:xfrm>
            <a:custGeom>
              <a:avLst/>
              <a:gdLst>
                <a:gd name="T0" fmla="*/ 1465 w 1755"/>
                <a:gd name="T1" fmla="*/ 1266 h 2464"/>
                <a:gd name="T2" fmla="*/ 1463 w 1755"/>
                <a:gd name="T3" fmla="*/ 1116 h 2464"/>
                <a:gd name="T4" fmla="*/ 1345 w 1755"/>
                <a:gd name="T5" fmla="*/ 987 h 2464"/>
                <a:gd name="T6" fmla="*/ 1174 w 1755"/>
                <a:gd name="T7" fmla="*/ 818 h 2464"/>
                <a:gd name="T8" fmla="*/ 1095 w 1755"/>
                <a:gd name="T9" fmla="*/ 716 h 2464"/>
                <a:gd name="T10" fmla="*/ 1015 w 1755"/>
                <a:gd name="T11" fmla="*/ 578 h 2464"/>
                <a:gd name="T12" fmla="*/ 956 w 1755"/>
                <a:gd name="T13" fmla="*/ 429 h 2464"/>
                <a:gd name="T14" fmla="*/ 857 w 1755"/>
                <a:gd name="T15" fmla="*/ 374 h 2464"/>
                <a:gd name="T16" fmla="*/ 675 w 1755"/>
                <a:gd name="T17" fmla="*/ 426 h 2464"/>
                <a:gd name="T18" fmla="*/ 539 w 1755"/>
                <a:gd name="T19" fmla="*/ 489 h 2464"/>
                <a:gd name="T20" fmla="*/ 390 w 1755"/>
                <a:gd name="T21" fmla="*/ 600 h 2464"/>
                <a:gd name="T22" fmla="*/ 317 w 1755"/>
                <a:gd name="T23" fmla="*/ 695 h 2464"/>
                <a:gd name="T24" fmla="*/ 261 w 1755"/>
                <a:gd name="T25" fmla="*/ 819 h 2464"/>
                <a:gd name="T26" fmla="*/ 206 w 1755"/>
                <a:gd name="T27" fmla="*/ 1036 h 2464"/>
                <a:gd name="T28" fmla="*/ 189 w 1755"/>
                <a:gd name="T29" fmla="*/ 1128 h 2464"/>
                <a:gd name="T30" fmla="*/ 189 w 1755"/>
                <a:gd name="T31" fmla="*/ 1248 h 2464"/>
                <a:gd name="T32" fmla="*/ 188 w 1755"/>
                <a:gd name="T33" fmla="*/ 1360 h 2464"/>
                <a:gd name="T34" fmla="*/ 227 w 1755"/>
                <a:gd name="T35" fmla="*/ 1596 h 2464"/>
                <a:gd name="T36" fmla="*/ 285 w 1755"/>
                <a:gd name="T37" fmla="*/ 1769 h 2464"/>
                <a:gd name="T38" fmla="*/ 299 w 1755"/>
                <a:gd name="T39" fmla="*/ 1893 h 2464"/>
                <a:gd name="T40" fmla="*/ 154 w 1755"/>
                <a:gd name="T41" fmla="*/ 2147 h 2464"/>
                <a:gd name="T42" fmla="*/ 76 w 1755"/>
                <a:gd name="T43" fmla="*/ 2231 h 2464"/>
                <a:gd name="T44" fmla="*/ 31 w 1755"/>
                <a:gd name="T45" fmla="*/ 2143 h 2464"/>
                <a:gd name="T46" fmla="*/ 0 w 1755"/>
                <a:gd name="T47" fmla="*/ 1814 h 2464"/>
                <a:gd name="T48" fmla="*/ 12 w 1755"/>
                <a:gd name="T49" fmla="*/ 1689 h 2464"/>
                <a:gd name="T50" fmla="*/ 66 w 1755"/>
                <a:gd name="T51" fmla="*/ 1453 h 2464"/>
                <a:gd name="T52" fmla="*/ 69 w 1755"/>
                <a:gd name="T53" fmla="*/ 1305 h 2464"/>
                <a:gd name="T54" fmla="*/ 92 w 1755"/>
                <a:gd name="T55" fmla="*/ 1133 h 2464"/>
                <a:gd name="T56" fmla="*/ 96 w 1755"/>
                <a:gd name="T57" fmla="*/ 997 h 2464"/>
                <a:gd name="T58" fmla="*/ 147 w 1755"/>
                <a:gd name="T59" fmla="*/ 752 h 2464"/>
                <a:gd name="T60" fmla="*/ 211 w 1755"/>
                <a:gd name="T61" fmla="*/ 569 h 2464"/>
                <a:gd name="T62" fmla="*/ 313 w 1755"/>
                <a:gd name="T63" fmla="*/ 377 h 2464"/>
                <a:gd name="T64" fmla="*/ 449 w 1755"/>
                <a:gd name="T65" fmla="*/ 210 h 2464"/>
                <a:gd name="T66" fmla="*/ 621 w 1755"/>
                <a:gd name="T67" fmla="*/ 82 h 2464"/>
                <a:gd name="T68" fmla="*/ 743 w 1755"/>
                <a:gd name="T69" fmla="*/ 36 h 2464"/>
                <a:gd name="T70" fmla="*/ 938 w 1755"/>
                <a:gd name="T71" fmla="*/ 3 h 2464"/>
                <a:gd name="T72" fmla="*/ 1137 w 1755"/>
                <a:gd name="T73" fmla="*/ 5 h 2464"/>
                <a:gd name="T74" fmla="*/ 1338 w 1755"/>
                <a:gd name="T75" fmla="*/ 69 h 2464"/>
                <a:gd name="T76" fmla="*/ 1508 w 1755"/>
                <a:gd name="T77" fmla="*/ 186 h 2464"/>
                <a:gd name="T78" fmla="*/ 1638 w 1755"/>
                <a:gd name="T79" fmla="*/ 347 h 2464"/>
                <a:gd name="T80" fmla="*/ 1723 w 1755"/>
                <a:gd name="T81" fmla="*/ 537 h 2464"/>
                <a:gd name="T82" fmla="*/ 1753 w 1755"/>
                <a:gd name="T83" fmla="*/ 701 h 2464"/>
                <a:gd name="T84" fmla="*/ 1745 w 1755"/>
                <a:gd name="T85" fmla="*/ 907 h 2464"/>
                <a:gd name="T86" fmla="*/ 1690 w 1755"/>
                <a:gd name="T87" fmla="*/ 1108 h 2464"/>
                <a:gd name="T88" fmla="*/ 1643 w 1755"/>
                <a:gd name="T89" fmla="*/ 1310 h 2464"/>
                <a:gd name="T90" fmla="*/ 1590 w 1755"/>
                <a:gd name="T91" fmla="*/ 1664 h 2464"/>
                <a:gd name="T92" fmla="*/ 1571 w 1755"/>
                <a:gd name="T93" fmla="*/ 2022 h 2464"/>
                <a:gd name="T94" fmla="*/ 1591 w 1755"/>
                <a:gd name="T95" fmla="*/ 2380 h 2464"/>
                <a:gd name="T96" fmla="*/ 1433 w 1755"/>
                <a:gd name="T97" fmla="*/ 2390 h 2464"/>
                <a:gd name="T98" fmla="*/ 1307 w 1755"/>
                <a:gd name="T99" fmla="*/ 2310 h 2464"/>
                <a:gd name="T100" fmla="*/ 1192 w 1755"/>
                <a:gd name="T101" fmla="*/ 2212 h 2464"/>
                <a:gd name="T102" fmla="*/ 1215 w 1755"/>
                <a:gd name="T103" fmla="*/ 2173 h 2464"/>
                <a:gd name="T104" fmla="*/ 1281 w 1755"/>
                <a:gd name="T105" fmla="*/ 2074 h 2464"/>
                <a:gd name="T106" fmla="*/ 1446 w 1755"/>
                <a:gd name="T107" fmla="*/ 1587 h 2464"/>
                <a:gd name="T108" fmla="*/ 1452 w 1755"/>
                <a:gd name="T109" fmla="*/ 1549 h 2464"/>
                <a:gd name="T110" fmla="*/ 1449 w 1755"/>
                <a:gd name="T111" fmla="*/ 1518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55" h="2464">
                  <a:moveTo>
                    <a:pt x="1452" y="1356"/>
                  </a:moveTo>
                  <a:lnTo>
                    <a:pt x="1452" y="1356"/>
                  </a:lnTo>
                  <a:lnTo>
                    <a:pt x="1457" y="1326"/>
                  </a:lnTo>
                  <a:lnTo>
                    <a:pt x="1461" y="1296"/>
                  </a:lnTo>
                  <a:lnTo>
                    <a:pt x="1465" y="1266"/>
                  </a:lnTo>
                  <a:lnTo>
                    <a:pt x="1466" y="1236"/>
                  </a:lnTo>
                  <a:lnTo>
                    <a:pt x="1467" y="1206"/>
                  </a:lnTo>
                  <a:lnTo>
                    <a:pt x="1466" y="1176"/>
                  </a:lnTo>
                  <a:lnTo>
                    <a:pt x="1465" y="1146"/>
                  </a:lnTo>
                  <a:lnTo>
                    <a:pt x="1463" y="1116"/>
                  </a:lnTo>
                  <a:lnTo>
                    <a:pt x="1459" y="1075"/>
                  </a:lnTo>
                  <a:lnTo>
                    <a:pt x="1459" y="1075"/>
                  </a:lnTo>
                  <a:lnTo>
                    <a:pt x="1420" y="1047"/>
                  </a:lnTo>
                  <a:lnTo>
                    <a:pt x="1382" y="1018"/>
                  </a:lnTo>
                  <a:lnTo>
                    <a:pt x="1345" y="987"/>
                  </a:lnTo>
                  <a:lnTo>
                    <a:pt x="1308" y="955"/>
                  </a:lnTo>
                  <a:lnTo>
                    <a:pt x="1273" y="923"/>
                  </a:lnTo>
                  <a:lnTo>
                    <a:pt x="1239" y="889"/>
                  </a:lnTo>
                  <a:lnTo>
                    <a:pt x="1206" y="855"/>
                  </a:lnTo>
                  <a:lnTo>
                    <a:pt x="1174" y="818"/>
                  </a:lnTo>
                  <a:lnTo>
                    <a:pt x="1174" y="818"/>
                  </a:lnTo>
                  <a:lnTo>
                    <a:pt x="1154" y="793"/>
                  </a:lnTo>
                  <a:lnTo>
                    <a:pt x="1133" y="768"/>
                  </a:lnTo>
                  <a:lnTo>
                    <a:pt x="1115" y="742"/>
                  </a:lnTo>
                  <a:lnTo>
                    <a:pt x="1095" y="716"/>
                  </a:lnTo>
                  <a:lnTo>
                    <a:pt x="1078" y="689"/>
                  </a:lnTo>
                  <a:lnTo>
                    <a:pt x="1062" y="663"/>
                  </a:lnTo>
                  <a:lnTo>
                    <a:pt x="1045" y="634"/>
                  </a:lnTo>
                  <a:lnTo>
                    <a:pt x="1029" y="607"/>
                  </a:lnTo>
                  <a:lnTo>
                    <a:pt x="1015" y="578"/>
                  </a:lnTo>
                  <a:lnTo>
                    <a:pt x="1002" y="549"/>
                  </a:lnTo>
                  <a:lnTo>
                    <a:pt x="988" y="519"/>
                  </a:lnTo>
                  <a:lnTo>
                    <a:pt x="977" y="489"/>
                  </a:lnTo>
                  <a:lnTo>
                    <a:pt x="966" y="459"/>
                  </a:lnTo>
                  <a:lnTo>
                    <a:pt x="956" y="429"/>
                  </a:lnTo>
                  <a:lnTo>
                    <a:pt x="948" y="398"/>
                  </a:lnTo>
                  <a:lnTo>
                    <a:pt x="940" y="366"/>
                  </a:lnTo>
                  <a:lnTo>
                    <a:pt x="893" y="368"/>
                  </a:lnTo>
                  <a:lnTo>
                    <a:pt x="893" y="368"/>
                  </a:lnTo>
                  <a:lnTo>
                    <a:pt x="857" y="374"/>
                  </a:lnTo>
                  <a:lnTo>
                    <a:pt x="820" y="382"/>
                  </a:lnTo>
                  <a:lnTo>
                    <a:pt x="784" y="391"/>
                  </a:lnTo>
                  <a:lnTo>
                    <a:pt x="747" y="402"/>
                  </a:lnTo>
                  <a:lnTo>
                    <a:pt x="711" y="413"/>
                  </a:lnTo>
                  <a:lnTo>
                    <a:pt x="675" y="426"/>
                  </a:lnTo>
                  <a:lnTo>
                    <a:pt x="640" y="439"/>
                  </a:lnTo>
                  <a:lnTo>
                    <a:pt x="606" y="455"/>
                  </a:lnTo>
                  <a:lnTo>
                    <a:pt x="606" y="455"/>
                  </a:lnTo>
                  <a:lnTo>
                    <a:pt x="572" y="471"/>
                  </a:lnTo>
                  <a:lnTo>
                    <a:pt x="539" y="489"/>
                  </a:lnTo>
                  <a:lnTo>
                    <a:pt x="507" y="507"/>
                  </a:lnTo>
                  <a:lnTo>
                    <a:pt x="476" y="528"/>
                  </a:lnTo>
                  <a:lnTo>
                    <a:pt x="445" y="550"/>
                  </a:lnTo>
                  <a:lnTo>
                    <a:pt x="417" y="574"/>
                  </a:lnTo>
                  <a:lnTo>
                    <a:pt x="390" y="600"/>
                  </a:lnTo>
                  <a:lnTo>
                    <a:pt x="365" y="627"/>
                  </a:lnTo>
                  <a:lnTo>
                    <a:pt x="365" y="627"/>
                  </a:lnTo>
                  <a:lnTo>
                    <a:pt x="348" y="650"/>
                  </a:lnTo>
                  <a:lnTo>
                    <a:pt x="332" y="672"/>
                  </a:lnTo>
                  <a:lnTo>
                    <a:pt x="317" y="695"/>
                  </a:lnTo>
                  <a:lnTo>
                    <a:pt x="304" y="719"/>
                  </a:lnTo>
                  <a:lnTo>
                    <a:pt x="292" y="744"/>
                  </a:lnTo>
                  <a:lnTo>
                    <a:pt x="280" y="768"/>
                  </a:lnTo>
                  <a:lnTo>
                    <a:pt x="270" y="793"/>
                  </a:lnTo>
                  <a:lnTo>
                    <a:pt x="261" y="819"/>
                  </a:lnTo>
                  <a:lnTo>
                    <a:pt x="252" y="846"/>
                  </a:lnTo>
                  <a:lnTo>
                    <a:pt x="244" y="873"/>
                  </a:lnTo>
                  <a:lnTo>
                    <a:pt x="229" y="926"/>
                  </a:lnTo>
                  <a:lnTo>
                    <a:pt x="216" y="981"/>
                  </a:lnTo>
                  <a:lnTo>
                    <a:pt x="206" y="1036"/>
                  </a:lnTo>
                  <a:lnTo>
                    <a:pt x="202" y="1056"/>
                  </a:lnTo>
                  <a:lnTo>
                    <a:pt x="202" y="1056"/>
                  </a:lnTo>
                  <a:lnTo>
                    <a:pt x="197" y="1079"/>
                  </a:lnTo>
                  <a:lnTo>
                    <a:pt x="192" y="1103"/>
                  </a:lnTo>
                  <a:lnTo>
                    <a:pt x="189" y="1128"/>
                  </a:lnTo>
                  <a:lnTo>
                    <a:pt x="186" y="1151"/>
                  </a:lnTo>
                  <a:lnTo>
                    <a:pt x="185" y="1176"/>
                  </a:lnTo>
                  <a:lnTo>
                    <a:pt x="185" y="1199"/>
                  </a:lnTo>
                  <a:lnTo>
                    <a:pt x="186" y="1223"/>
                  </a:lnTo>
                  <a:lnTo>
                    <a:pt x="189" y="1248"/>
                  </a:lnTo>
                  <a:lnTo>
                    <a:pt x="185" y="1276"/>
                  </a:lnTo>
                  <a:lnTo>
                    <a:pt x="185" y="1276"/>
                  </a:lnTo>
                  <a:lnTo>
                    <a:pt x="186" y="1318"/>
                  </a:lnTo>
                  <a:lnTo>
                    <a:pt x="188" y="1360"/>
                  </a:lnTo>
                  <a:lnTo>
                    <a:pt x="188" y="1360"/>
                  </a:lnTo>
                  <a:lnTo>
                    <a:pt x="192" y="1408"/>
                  </a:lnTo>
                  <a:lnTo>
                    <a:pt x="198" y="1455"/>
                  </a:lnTo>
                  <a:lnTo>
                    <a:pt x="206" y="1503"/>
                  </a:lnTo>
                  <a:lnTo>
                    <a:pt x="215" y="1550"/>
                  </a:lnTo>
                  <a:lnTo>
                    <a:pt x="227" y="1596"/>
                  </a:lnTo>
                  <a:lnTo>
                    <a:pt x="240" y="1643"/>
                  </a:lnTo>
                  <a:lnTo>
                    <a:pt x="254" y="1689"/>
                  </a:lnTo>
                  <a:lnTo>
                    <a:pt x="271" y="1733"/>
                  </a:lnTo>
                  <a:lnTo>
                    <a:pt x="271" y="1733"/>
                  </a:lnTo>
                  <a:lnTo>
                    <a:pt x="285" y="1769"/>
                  </a:lnTo>
                  <a:lnTo>
                    <a:pt x="302" y="1804"/>
                  </a:lnTo>
                  <a:lnTo>
                    <a:pt x="321" y="1838"/>
                  </a:lnTo>
                  <a:lnTo>
                    <a:pt x="331" y="1853"/>
                  </a:lnTo>
                  <a:lnTo>
                    <a:pt x="343" y="1869"/>
                  </a:lnTo>
                  <a:lnTo>
                    <a:pt x="299" y="1893"/>
                  </a:lnTo>
                  <a:lnTo>
                    <a:pt x="299" y="1893"/>
                  </a:lnTo>
                  <a:lnTo>
                    <a:pt x="189" y="2087"/>
                  </a:lnTo>
                  <a:lnTo>
                    <a:pt x="189" y="2087"/>
                  </a:lnTo>
                  <a:lnTo>
                    <a:pt x="166" y="2128"/>
                  </a:lnTo>
                  <a:lnTo>
                    <a:pt x="154" y="2147"/>
                  </a:lnTo>
                  <a:lnTo>
                    <a:pt x="141" y="2167"/>
                  </a:lnTo>
                  <a:lnTo>
                    <a:pt x="126" y="2185"/>
                  </a:lnTo>
                  <a:lnTo>
                    <a:pt x="111" y="2202"/>
                  </a:lnTo>
                  <a:lnTo>
                    <a:pt x="94" y="2218"/>
                  </a:lnTo>
                  <a:lnTo>
                    <a:pt x="76" y="2231"/>
                  </a:lnTo>
                  <a:lnTo>
                    <a:pt x="76" y="2231"/>
                  </a:lnTo>
                  <a:lnTo>
                    <a:pt x="62" y="2240"/>
                  </a:lnTo>
                  <a:lnTo>
                    <a:pt x="48" y="2248"/>
                  </a:lnTo>
                  <a:lnTo>
                    <a:pt x="31" y="2143"/>
                  </a:lnTo>
                  <a:lnTo>
                    <a:pt x="31" y="2143"/>
                  </a:lnTo>
                  <a:lnTo>
                    <a:pt x="8" y="1925"/>
                  </a:lnTo>
                  <a:lnTo>
                    <a:pt x="8" y="1925"/>
                  </a:lnTo>
                  <a:lnTo>
                    <a:pt x="4" y="1889"/>
                  </a:lnTo>
                  <a:lnTo>
                    <a:pt x="1" y="1851"/>
                  </a:lnTo>
                  <a:lnTo>
                    <a:pt x="0" y="1814"/>
                  </a:lnTo>
                  <a:lnTo>
                    <a:pt x="0" y="1778"/>
                  </a:lnTo>
                  <a:lnTo>
                    <a:pt x="0" y="1778"/>
                  </a:lnTo>
                  <a:lnTo>
                    <a:pt x="2" y="1748"/>
                  </a:lnTo>
                  <a:lnTo>
                    <a:pt x="6" y="1718"/>
                  </a:lnTo>
                  <a:lnTo>
                    <a:pt x="12" y="1689"/>
                  </a:lnTo>
                  <a:lnTo>
                    <a:pt x="18" y="1659"/>
                  </a:lnTo>
                  <a:lnTo>
                    <a:pt x="32" y="1600"/>
                  </a:lnTo>
                  <a:lnTo>
                    <a:pt x="47" y="1541"/>
                  </a:lnTo>
                  <a:lnTo>
                    <a:pt x="60" y="1483"/>
                  </a:lnTo>
                  <a:lnTo>
                    <a:pt x="66" y="1453"/>
                  </a:lnTo>
                  <a:lnTo>
                    <a:pt x="70" y="1423"/>
                  </a:lnTo>
                  <a:lnTo>
                    <a:pt x="73" y="1394"/>
                  </a:lnTo>
                  <a:lnTo>
                    <a:pt x="73" y="1364"/>
                  </a:lnTo>
                  <a:lnTo>
                    <a:pt x="72" y="1335"/>
                  </a:lnTo>
                  <a:lnTo>
                    <a:pt x="69" y="1305"/>
                  </a:lnTo>
                  <a:lnTo>
                    <a:pt x="83" y="1278"/>
                  </a:lnTo>
                  <a:lnTo>
                    <a:pt x="83" y="1278"/>
                  </a:lnTo>
                  <a:lnTo>
                    <a:pt x="91" y="1168"/>
                  </a:lnTo>
                  <a:lnTo>
                    <a:pt x="91" y="1168"/>
                  </a:lnTo>
                  <a:lnTo>
                    <a:pt x="92" y="1133"/>
                  </a:lnTo>
                  <a:lnTo>
                    <a:pt x="95" y="1097"/>
                  </a:lnTo>
                  <a:lnTo>
                    <a:pt x="95" y="1062"/>
                  </a:lnTo>
                  <a:lnTo>
                    <a:pt x="94" y="1027"/>
                  </a:lnTo>
                  <a:lnTo>
                    <a:pt x="96" y="997"/>
                  </a:lnTo>
                  <a:lnTo>
                    <a:pt x="96" y="997"/>
                  </a:lnTo>
                  <a:lnTo>
                    <a:pt x="103" y="947"/>
                  </a:lnTo>
                  <a:lnTo>
                    <a:pt x="112" y="898"/>
                  </a:lnTo>
                  <a:lnTo>
                    <a:pt x="122" y="848"/>
                  </a:lnTo>
                  <a:lnTo>
                    <a:pt x="134" y="800"/>
                  </a:lnTo>
                  <a:lnTo>
                    <a:pt x="147" y="752"/>
                  </a:lnTo>
                  <a:lnTo>
                    <a:pt x="162" y="703"/>
                  </a:lnTo>
                  <a:lnTo>
                    <a:pt x="177" y="655"/>
                  </a:lnTo>
                  <a:lnTo>
                    <a:pt x="196" y="608"/>
                  </a:lnTo>
                  <a:lnTo>
                    <a:pt x="196" y="608"/>
                  </a:lnTo>
                  <a:lnTo>
                    <a:pt x="211" y="569"/>
                  </a:lnTo>
                  <a:lnTo>
                    <a:pt x="229" y="528"/>
                  </a:lnTo>
                  <a:lnTo>
                    <a:pt x="248" y="489"/>
                  </a:lnTo>
                  <a:lnTo>
                    <a:pt x="269" y="451"/>
                  </a:lnTo>
                  <a:lnTo>
                    <a:pt x="291" y="413"/>
                  </a:lnTo>
                  <a:lnTo>
                    <a:pt x="313" y="377"/>
                  </a:lnTo>
                  <a:lnTo>
                    <a:pt x="338" y="340"/>
                  </a:lnTo>
                  <a:lnTo>
                    <a:pt x="364" y="305"/>
                  </a:lnTo>
                  <a:lnTo>
                    <a:pt x="390" y="272"/>
                  </a:lnTo>
                  <a:lnTo>
                    <a:pt x="419" y="240"/>
                  </a:lnTo>
                  <a:lnTo>
                    <a:pt x="449" y="210"/>
                  </a:lnTo>
                  <a:lnTo>
                    <a:pt x="480" y="180"/>
                  </a:lnTo>
                  <a:lnTo>
                    <a:pt x="512" y="152"/>
                  </a:lnTo>
                  <a:lnTo>
                    <a:pt x="548" y="127"/>
                  </a:lnTo>
                  <a:lnTo>
                    <a:pt x="583" y="104"/>
                  </a:lnTo>
                  <a:lnTo>
                    <a:pt x="621" y="82"/>
                  </a:lnTo>
                  <a:lnTo>
                    <a:pt x="621" y="82"/>
                  </a:lnTo>
                  <a:lnTo>
                    <a:pt x="647" y="69"/>
                  </a:lnTo>
                  <a:lnTo>
                    <a:pt x="677" y="57"/>
                  </a:lnTo>
                  <a:lnTo>
                    <a:pt x="709" y="45"/>
                  </a:lnTo>
                  <a:lnTo>
                    <a:pt x="743" y="36"/>
                  </a:lnTo>
                  <a:lnTo>
                    <a:pt x="780" y="27"/>
                  </a:lnTo>
                  <a:lnTo>
                    <a:pt x="818" y="19"/>
                  </a:lnTo>
                  <a:lnTo>
                    <a:pt x="857" y="13"/>
                  </a:lnTo>
                  <a:lnTo>
                    <a:pt x="897" y="7"/>
                  </a:lnTo>
                  <a:lnTo>
                    <a:pt x="938" y="3"/>
                  </a:lnTo>
                  <a:lnTo>
                    <a:pt x="978" y="1"/>
                  </a:lnTo>
                  <a:lnTo>
                    <a:pt x="1020" y="0"/>
                  </a:lnTo>
                  <a:lnTo>
                    <a:pt x="1060" y="0"/>
                  </a:lnTo>
                  <a:lnTo>
                    <a:pt x="1099" y="1"/>
                  </a:lnTo>
                  <a:lnTo>
                    <a:pt x="1137" y="5"/>
                  </a:lnTo>
                  <a:lnTo>
                    <a:pt x="1175" y="10"/>
                  </a:lnTo>
                  <a:lnTo>
                    <a:pt x="1210" y="16"/>
                  </a:lnTo>
                  <a:lnTo>
                    <a:pt x="1300" y="50"/>
                  </a:lnTo>
                  <a:lnTo>
                    <a:pt x="1300" y="50"/>
                  </a:lnTo>
                  <a:lnTo>
                    <a:pt x="1338" y="69"/>
                  </a:lnTo>
                  <a:lnTo>
                    <a:pt x="1375" y="88"/>
                  </a:lnTo>
                  <a:lnTo>
                    <a:pt x="1410" y="109"/>
                  </a:lnTo>
                  <a:lnTo>
                    <a:pt x="1444" y="134"/>
                  </a:lnTo>
                  <a:lnTo>
                    <a:pt x="1476" y="159"/>
                  </a:lnTo>
                  <a:lnTo>
                    <a:pt x="1508" y="186"/>
                  </a:lnTo>
                  <a:lnTo>
                    <a:pt x="1536" y="216"/>
                  </a:lnTo>
                  <a:lnTo>
                    <a:pt x="1565" y="246"/>
                  </a:lnTo>
                  <a:lnTo>
                    <a:pt x="1591" y="279"/>
                  </a:lnTo>
                  <a:lnTo>
                    <a:pt x="1616" y="313"/>
                  </a:lnTo>
                  <a:lnTo>
                    <a:pt x="1638" y="347"/>
                  </a:lnTo>
                  <a:lnTo>
                    <a:pt x="1659" y="383"/>
                  </a:lnTo>
                  <a:lnTo>
                    <a:pt x="1678" y="420"/>
                  </a:lnTo>
                  <a:lnTo>
                    <a:pt x="1695" y="459"/>
                  </a:lnTo>
                  <a:lnTo>
                    <a:pt x="1710" y="497"/>
                  </a:lnTo>
                  <a:lnTo>
                    <a:pt x="1723" y="537"/>
                  </a:lnTo>
                  <a:lnTo>
                    <a:pt x="1723" y="537"/>
                  </a:lnTo>
                  <a:lnTo>
                    <a:pt x="1733" y="577"/>
                  </a:lnTo>
                  <a:lnTo>
                    <a:pt x="1742" y="618"/>
                  </a:lnTo>
                  <a:lnTo>
                    <a:pt x="1749" y="659"/>
                  </a:lnTo>
                  <a:lnTo>
                    <a:pt x="1753" y="701"/>
                  </a:lnTo>
                  <a:lnTo>
                    <a:pt x="1755" y="741"/>
                  </a:lnTo>
                  <a:lnTo>
                    <a:pt x="1755" y="783"/>
                  </a:lnTo>
                  <a:lnTo>
                    <a:pt x="1754" y="825"/>
                  </a:lnTo>
                  <a:lnTo>
                    <a:pt x="1750" y="866"/>
                  </a:lnTo>
                  <a:lnTo>
                    <a:pt x="1745" y="907"/>
                  </a:lnTo>
                  <a:lnTo>
                    <a:pt x="1737" y="949"/>
                  </a:lnTo>
                  <a:lnTo>
                    <a:pt x="1728" y="989"/>
                  </a:lnTo>
                  <a:lnTo>
                    <a:pt x="1718" y="1030"/>
                  </a:lnTo>
                  <a:lnTo>
                    <a:pt x="1705" y="1069"/>
                  </a:lnTo>
                  <a:lnTo>
                    <a:pt x="1690" y="1108"/>
                  </a:lnTo>
                  <a:lnTo>
                    <a:pt x="1673" y="1146"/>
                  </a:lnTo>
                  <a:lnTo>
                    <a:pt x="1656" y="1184"/>
                  </a:lnTo>
                  <a:lnTo>
                    <a:pt x="1658" y="1241"/>
                  </a:lnTo>
                  <a:lnTo>
                    <a:pt x="1658" y="1241"/>
                  </a:lnTo>
                  <a:lnTo>
                    <a:pt x="1643" y="1310"/>
                  </a:lnTo>
                  <a:lnTo>
                    <a:pt x="1629" y="1381"/>
                  </a:lnTo>
                  <a:lnTo>
                    <a:pt x="1617" y="1451"/>
                  </a:lnTo>
                  <a:lnTo>
                    <a:pt x="1607" y="1522"/>
                  </a:lnTo>
                  <a:lnTo>
                    <a:pt x="1598" y="1594"/>
                  </a:lnTo>
                  <a:lnTo>
                    <a:pt x="1590" y="1664"/>
                  </a:lnTo>
                  <a:lnTo>
                    <a:pt x="1583" y="1736"/>
                  </a:lnTo>
                  <a:lnTo>
                    <a:pt x="1578" y="1808"/>
                  </a:lnTo>
                  <a:lnTo>
                    <a:pt x="1574" y="1879"/>
                  </a:lnTo>
                  <a:lnTo>
                    <a:pt x="1573" y="1951"/>
                  </a:lnTo>
                  <a:lnTo>
                    <a:pt x="1571" y="2022"/>
                  </a:lnTo>
                  <a:lnTo>
                    <a:pt x="1573" y="2094"/>
                  </a:lnTo>
                  <a:lnTo>
                    <a:pt x="1575" y="2165"/>
                  </a:lnTo>
                  <a:lnTo>
                    <a:pt x="1579" y="2237"/>
                  </a:lnTo>
                  <a:lnTo>
                    <a:pt x="1585" y="2309"/>
                  </a:lnTo>
                  <a:lnTo>
                    <a:pt x="1591" y="2380"/>
                  </a:lnTo>
                  <a:lnTo>
                    <a:pt x="1598" y="2464"/>
                  </a:lnTo>
                  <a:lnTo>
                    <a:pt x="1598" y="2464"/>
                  </a:lnTo>
                  <a:lnTo>
                    <a:pt x="1543" y="2442"/>
                  </a:lnTo>
                  <a:lnTo>
                    <a:pt x="1487" y="2417"/>
                  </a:lnTo>
                  <a:lnTo>
                    <a:pt x="1433" y="2390"/>
                  </a:lnTo>
                  <a:lnTo>
                    <a:pt x="1407" y="2376"/>
                  </a:lnTo>
                  <a:lnTo>
                    <a:pt x="1381" y="2360"/>
                  </a:lnTo>
                  <a:lnTo>
                    <a:pt x="1356" y="2344"/>
                  </a:lnTo>
                  <a:lnTo>
                    <a:pt x="1330" y="2327"/>
                  </a:lnTo>
                  <a:lnTo>
                    <a:pt x="1307" y="2310"/>
                  </a:lnTo>
                  <a:lnTo>
                    <a:pt x="1282" y="2292"/>
                  </a:lnTo>
                  <a:lnTo>
                    <a:pt x="1258" y="2274"/>
                  </a:lnTo>
                  <a:lnTo>
                    <a:pt x="1236" y="2254"/>
                  </a:lnTo>
                  <a:lnTo>
                    <a:pt x="1214" y="2233"/>
                  </a:lnTo>
                  <a:lnTo>
                    <a:pt x="1192" y="2212"/>
                  </a:lnTo>
                  <a:lnTo>
                    <a:pt x="1184" y="2202"/>
                  </a:lnTo>
                  <a:lnTo>
                    <a:pt x="1184" y="2202"/>
                  </a:lnTo>
                  <a:lnTo>
                    <a:pt x="1204" y="2185"/>
                  </a:lnTo>
                  <a:lnTo>
                    <a:pt x="1204" y="2185"/>
                  </a:lnTo>
                  <a:lnTo>
                    <a:pt x="1215" y="2173"/>
                  </a:lnTo>
                  <a:lnTo>
                    <a:pt x="1227" y="2160"/>
                  </a:lnTo>
                  <a:lnTo>
                    <a:pt x="1238" y="2147"/>
                  </a:lnTo>
                  <a:lnTo>
                    <a:pt x="1248" y="2134"/>
                  </a:lnTo>
                  <a:lnTo>
                    <a:pt x="1265" y="2104"/>
                  </a:lnTo>
                  <a:lnTo>
                    <a:pt x="1281" y="2074"/>
                  </a:lnTo>
                  <a:lnTo>
                    <a:pt x="1295" y="2043"/>
                  </a:lnTo>
                  <a:lnTo>
                    <a:pt x="1307" y="2010"/>
                  </a:lnTo>
                  <a:lnTo>
                    <a:pt x="1329" y="1945"/>
                  </a:lnTo>
                  <a:lnTo>
                    <a:pt x="1329" y="1945"/>
                  </a:lnTo>
                  <a:lnTo>
                    <a:pt x="1446" y="1587"/>
                  </a:lnTo>
                  <a:lnTo>
                    <a:pt x="1446" y="1587"/>
                  </a:lnTo>
                  <a:lnTo>
                    <a:pt x="1450" y="1571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2" y="1549"/>
                  </a:lnTo>
                  <a:lnTo>
                    <a:pt x="1449" y="1543"/>
                  </a:lnTo>
                  <a:lnTo>
                    <a:pt x="1446" y="1536"/>
                  </a:lnTo>
                  <a:lnTo>
                    <a:pt x="1441" y="1531"/>
                  </a:lnTo>
                  <a:lnTo>
                    <a:pt x="1449" y="1518"/>
                  </a:lnTo>
                  <a:lnTo>
                    <a:pt x="1449" y="1518"/>
                  </a:lnTo>
                  <a:lnTo>
                    <a:pt x="1458" y="1490"/>
                  </a:lnTo>
                  <a:lnTo>
                    <a:pt x="1466" y="14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8A117259-3AEE-F003-5AF8-146754872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3" y="377"/>
              <a:ext cx="1384" cy="3325"/>
            </a:xfrm>
            <a:custGeom>
              <a:avLst/>
              <a:gdLst>
                <a:gd name="T0" fmla="*/ 1365 w 1384"/>
                <a:gd name="T1" fmla="*/ 1152 h 3325"/>
                <a:gd name="T2" fmla="*/ 1367 w 1384"/>
                <a:gd name="T3" fmla="*/ 1177 h 3325"/>
                <a:gd name="T4" fmla="*/ 1367 w 1384"/>
                <a:gd name="T5" fmla="*/ 1207 h 3325"/>
                <a:gd name="T6" fmla="*/ 1247 w 1384"/>
                <a:gd name="T7" fmla="*/ 1579 h 3325"/>
                <a:gd name="T8" fmla="*/ 1182 w 1384"/>
                <a:gd name="T9" fmla="*/ 1739 h 3325"/>
                <a:gd name="T10" fmla="*/ 1133 w 1384"/>
                <a:gd name="T11" fmla="*/ 1807 h 3325"/>
                <a:gd name="T12" fmla="*/ 1101 w 1384"/>
                <a:gd name="T13" fmla="*/ 1837 h 3325"/>
                <a:gd name="T14" fmla="*/ 972 w 1384"/>
                <a:gd name="T15" fmla="*/ 1925 h 3325"/>
                <a:gd name="T16" fmla="*/ 917 w 1384"/>
                <a:gd name="T17" fmla="*/ 1977 h 3325"/>
                <a:gd name="T18" fmla="*/ 889 w 1384"/>
                <a:gd name="T19" fmla="*/ 2030 h 3325"/>
                <a:gd name="T20" fmla="*/ 878 w 1384"/>
                <a:gd name="T21" fmla="*/ 2117 h 3325"/>
                <a:gd name="T22" fmla="*/ 887 w 1384"/>
                <a:gd name="T23" fmla="*/ 2183 h 3325"/>
                <a:gd name="T24" fmla="*/ 923 w 1384"/>
                <a:gd name="T25" fmla="*/ 2286 h 3325"/>
                <a:gd name="T26" fmla="*/ 957 w 1384"/>
                <a:gd name="T27" fmla="*/ 2383 h 3325"/>
                <a:gd name="T28" fmla="*/ 988 w 1384"/>
                <a:gd name="T29" fmla="*/ 2493 h 3325"/>
                <a:gd name="T30" fmla="*/ 1086 w 1384"/>
                <a:gd name="T31" fmla="*/ 2748 h 3325"/>
                <a:gd name="T32" fmla="*/ 1193 w 1384"/>
                <a:gd name="T33" fmla="*/ 2991 h 3325"/>
                <a:gd name="T34" fmla="*/ 1152 w 1384"/>
                <a:gd name="T35" fmla="*/ 3060 h 3325"/>
                <a:gd name="T36" fmla="*/ 1077 w 1384"/>
                <a:gd name="T37" fmla="*/ 3137 h 3325"/>
                <a:gd name="T38" fmla="*/ 986 w 1384"/>
                <a:gd name="T39" fmla="*/ 3201 h 3325"/>
                <a:gd name="T40" fmla="*/ 862 w 1384"/>
                <a:gd name="T41" fmla="*/ 3263 h 3325"/>
                <a:gd name="T42" fmla="*/ 691 w 1384"/>
                <a:gd name="T43" fmla="*/ 3325 h 3325"/>
                <a:gd name="T44" fmla="*/ 655 w 1384"/>
                <a:gd name="T45" fmla="*/ 3136 h 3325"/>
                <a:gd name="T46" fmla="*/ 619 w 1384"/>
                <a:gd name="T47" fmla="*/ 2887 h 3325"/>
                <a:gd name="T48" fmla="*/ 613 w 1384"/>
                <a:gd name="T49" fmla="*/ 2735 h 3325"/>
                <a:gd name="T50" fmla="*/ 601 w 1384"/>
                <a:gd name="T51" fmla="*/ 2598 h 3325"/>
                <a:gd name="T52" fmla="*/ 506 w 1384"/>
                <a:gd name="T53" fmla="*/ 2570 h 3325"/>
                <a:gd name="T54" fmla="*/ 329 w 1384"/>
                <a:gd name="T55" fmla="*/ 2478 h 3325"/>
                <a:gd name="T56" fmla="*/ 250 w 1384"/>
                <a:gd name="T57" fmla="*/ 2416 h 3325"/>
                <a:gd name="T58" fmla="*/ 224 w 1384"/>
                <a:gd name="T59" fmla="*/ 2384 h 3325"/>
                <a:gd name="T60" fmla="*/ 218 w 1384"/>
                <a:gd name="T61" fmla="*/ 2333 h 3325"/>
                <a:gd name="T62" fmla="*/ 259 w 1384"/>
                <a:gd name="T63" fmla="*/ 1503 h 3325"/>
                <a:gd name="T64" fmla="*/ 219 w 1384"/>
                <a:gd name="T65" fmla="*/ 1438 h 3325"/>
                <a:gd name="T66" fmla="*/ 171 w 1384"/>
                <a:gd name="T67" fmla="*/ 1323 h 3325"/>
                <a:gd name="T68" fmla="*/ 122 w 1384"/>
                <a:gd name="T69" fmla="*/ 1137 h 3325"/>
                <a:gd name="T70" fmla="*/ 74 w 1384"/>
                <a:gd name="T71" fmla="*/ 993 h 3325"/>
                <a:gd name="T72" fmla="*/ 57 w 1384"/>
                <a:gd name="T73" fmla="*/ 993 h 3325"/>
                <a:gd name="T74" fmla="*/ 44 w 1384"/>
                <a:gd name="T75" fmla="*/ 981 h 3325"/>
                <a:gd name="T76" fmla="*/ 22 w 1384"/>
                <a:gd name="T77" fmla="*/ 931 h 3325"/>
                <a:gd name="T78" fmla="*/ 6 w 1384"/>
                <a:gd name="T79" fmla="*/ 871 h 3325"/>
                <a:gd name="T80" fmla="*/ 0 w 1384"/>
                <a:gd name="T81" fmla="*/ 814 h 3325"/>
                <a:gd name="T82" fmla="*/ 8 w 1384"/>
                <a:gd name="T83" fmla="*/ 752 h 3325"/>
                <a:gd name="T84" fmla="*/ 29 w 1384"/>
                <a:gd name="T85" fmla="*/ 720 h 3325"/>
                <a:gd name="T86" fmla="*/ 48 w 1384"/>
                <a:gd name="T87" fmla="*/ 707 h 3325"/>
                <a:gd name="T88" fmla="*/ 83 w 1384"/>
                <a:gd name="T89" fmla="*/ 704 h 3325"/>
                <a:gd name="T90" fmla="*/ 115 w 1384"/>
                <a:gd name="T91" fmla="*/ 721 h 3325"/>
                <a:gd name="T92" fmla="*/ 146 w 1384"/>
                <a:gd name="T93" fmla="*/ 562 h 3325"/>
                <a:gd name="T94" fmla="*/ 186 w 1384"/>
                <a:gd name="T95" fmla="*/ 429 h 3325"/>
                <a:gd name="T96" fmla="*/ 235 w 1384"/>
                <a:gd name="T97" fmla="*/ 329 h 3325"/>
                <a:gd name="T98" fmla="*/ 282 w 1384"/>
                <a:gd name="T99" fmla="*/ 261 h 3325"/>
                <a:gd name="T100" fmla="*/ 392 w 1384"/>
                <a:gd name="T101" fmla="*/ 162 h 3325"/>
                <a:gd name="T102" fmla="*/ 523 w 1384"/>
                <a:gd name="T103" fmla="*/ 89 h 3325"/>
                <a:gd name="T104" fmla="*/ 627 w 1384"/>
                <a:gd name="T105" fmla="*/ 47 h 3325"/>
                <a:gd name="T106" fmla="*/ 773 w 1384"/>
                <a:gd name="T107" fmla="*/ 9 h 3325"/>
                <a:gd name="T108" fmla="*/ 865 w 1384"/>
                <a:gd name="T109" fmla="*/ 32 h 3325"/>
                <a:gd name="T110" fmla="*/ 905 w 1384"/>
                <a:gd name="T111" fmla="*/ 153 h 3325"/>
                <a:gd name="T112" fmla="*/ 961 w 1384"/>
                <a:gd name="T113" fmla="*/ 269 h 3325"/>
                <a:gd name="T114" fmla="*/ 1032 w 1384"/>
                <a:gd name="T115" fmla="*/ 376 h 3325"/>
                <a:gd name="T116" fmla="*/ 1090 w 1384"/>
                <a:gd name="T117" fmla="*/ 452 h 3325"/>
                <a:gd name="T118" fmla="*/ 1226 w 1384"/>
                <a:gd name="T119" fmla="*/ 589 h 3325"/>
                <a:gd name="T120" fmla="*/ 1376 w 1384"/>
                <a:gd name="T121" fmla="*/ 709 h 3325"/>
                <a:gd name="T122" fmla="*/ 1384 w 1384"/>
                <a:gd name="T123" fmla="*/ 811 h 3325"/>
                <a:gd name="T124" fmla="*/ 1378 w 1384"/>
                <a:gd name="T125" fmla="*/ 931 h 3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84" h="3325">
                  <a:moveTo>
                    <a:pt x="1382" y="1097"/>
                  </a:moveTo>
                  <a:lnTo>
                    <a:pt x="1382" y="1097"/>
                  </a:lnTo>
                  <a:lnTo>
                    <a:pt x="1375" y="1124"/>
                  </a:lnTo>
                  <a:lnTo>
                    <a:pt x="1365" y="1152"/>
                  </a:lnTo>
                  <a:lnTo>
                    <a:pt x="1358" y="1165"/>
                  </a:lnTo>
                  <a:lnTo>
                    <a:pt x="1358" y="1165"/>
                  </a:lnTo>
                  <a:lnTo>
                    <a:pt x="1363" y="1170"/>
                  </a:lnTo>
                  <a:lnTo>
                    <a:pt x="1367" y="1177"/>
                  </a:lnTo>
                  <a:lnTo>
                    <a:pt x="1368" y="1183"/>
                  </a:lnTo>
                  <a:lnTo>
                    <a:pt x="1368" y="1191"/>
                  </a:lnTo>
                  <a:lnTo>
                    <a:pt x="1368" y="1199"/>
                  </a:lnTo>
                  <a:lnTo>
                    <a:pt x="1367" y="1207"/>
                  </a:lnTo>
                  <a:lnTo>
                    <a:pt x="1363" y="1221"/>
                  </a:lnTo>
                  <a:lnTo>
                    <a:pt x="1363" y="1221"/>
                  </a:lnTo>
                  <a:lnTo>
                    <a:pt x="1247" y="1579"/>
                  </a:lnTo>
                  <a:lnTo>
                    <a:pt x="1247" y="1579"/>
                  </a:lnTo>
                  <a:lnTo>
                    <a:pt x="1225" y="1644"/>
                  </a:lnTo>
                  <a:lnTo>
                    <a:pt x="1212" y="1677"/>
                  </a:lnTo>
                  <a:lnTo>
                    <a:pt x="1197" y="1708"/>
                  </a:lnTo>
                  <a:lnTo>
                    <a:pt x="1182" y="1739"/>
                  </a:lnTo>
                  <a:lnTo>
                    <a:pt x="1165" y="1768"/>
                  </a:lnTo>
                  <a:lnTo>
                    <a:pt x="1154" y="1781"/>
                  </a:lnTo>
                  <a:lnTo>
                    <a:pt x="1144" y="1795"/>
                  </a:lnTo>
                  <a:lnTo>
                    <a:pt x="1133" y="1807"/>
                  </a:lnTo>
                  <a:lnTo>
                    <a:pt x="1120" y="1820"/>
                  </a:lnTo>
                  <a:lnTo>
                    <a:pt x="1120" y="1820"/>
                  </a:lnTo>
                  <a:lnTo>
                    <a:pt x="1101" y="1837"/>
                  </a:lnTo>
                  <a:lnTo>
                    <a:pt x="1101" y="1837"/>
                  </a:lnTo>
                  <a:lnTo>
                    <a:pt x="1076" y="1855"/>
                  </a:lnTo>
                  <a:lnTo>
                    <a:pt x="1050" y="1872"/>
                  </a:lnTo>
                  <a:lnTo>
                    <a:pt x="996" y="1906"/>
                  </a:lnTo>
                  <a:lnTo>
                    <a:pt x="972" y="1925"/>
                  </a:lnTo>
                  <a:lnTo>
                    <a:pt x="948" y="1944"/>
                  </a:lnTo>
                  <a:lnTo>
                    <a:pt x="936" y="1955"/>
                  </a:lnTo>
                  <a:lnTo>
                    <a:pt x="927" y="1965"/>
                  </a:lnTo>
                  <a:lnTo>
                    <a:pt x="917" y="1977"/>
                  </a:lnTo>
                  <a:lnTo>
                    <a:pt x="909" y="1990"/>
                  </a:lnTo>
                  <a:lnTo>
                    <a:pt x="909" y="1990"/>
                  </a:lnTo>
                  <a:lnTo>
                    <a:pt x="898" y="2010"/>
                  </a:lnTo>
                  <a:lnTo>
                    <a:pt x="889" y="2030"/>
                  </a:lnTo>
                  <a:lnTo>
                    <a:pt x="884" y="2051"/>
                  </a:lnTo>
                  <a:lnTo>
                    <a:pt x="880" y="2072"/>
                  </a:lnTo>
                  <a:lnTo>
                    <a:pt x="878" y="2094"/>
                  </a:lnTo>
                  <a:lnTo>
                    <a:pt x="878" y="2117"/>
                  </a:lnTo>
                  <a:lnTo>
                    <a:pt x="880" y="2139"/>
                  </a:lnTo>
                  <a:lnTo>
                    <a:pt x="883" y="2161"/>
                  </a:lnTo>
                  <a:lnTo>
                    <a:pt x="883" y="2161"/>
                  </a:lnTo>
                  <a:lnTo>
                    <a:pt x="887" y="2183"/>
                  </a:lnTo>
                  <a:lnTo>
                    <a:pt x="893" y="2204"/>
                  </a:lnTo>
                  <a:lnTo>
                    <a:pt x="900" y="2225"/>
                  </a:lnTo>
                  <a:lnTo>
                    <a:pt x="908" y="2246"/>
                  </a:lnTo>
                  <a:lnTo>
                    <a:pt x="923" y="2286"/>
                  </a:lnTo>
                  <a:lnTo>
                    <a:pt x="942" y="2327"/>
                  </a:lnTo>
                  <a:lnTo>
                    <a:pt x="953" y="2359"/>
                  </a:lnTo>
                  <a:lnTo>
                    <a:pt x="953" y="2359"/>
                  </a:lnTo>
                  <a:lnTo>
                    <a:pt x="957" y="2383"/>
                  </a:lnTo>
                  <a:lnTo>
                    <a:pt x="962" y="2405"/>
                  </a:lnTo>
                  <a:lnTo>
                    <a:pt x="968" y="2427"/>
                  </a:lnTo>
                  <a:lnTo>
                    <a:pt x="974" y="2448"/>
                  </a:lnTo>
                  <a:lnTo>
                    <a:pt x="988" y="2493"/>
                  </a:lnTo>
                  <a:lnTo>
                    <a:pt x="1004" y="2536"/>
                  </a:lnTo>
                  <a:lnTo>
                    <a:pt x="1004" y="2536"/>
                  </a:lnTo>
                  <a:lnTo>
                    <a:pt x="1086" y="2748"/>
                  </a:lnTo>
                  <a:lnTo>
                    <a:pt x="1086" y="2748"/>
                  </a:lnTo>
                  <a:lnTo>
                    <a:pt x="1133" y="2874"/>
                  </a:lnTo>
                  <a:lnTo>
                    <a:pt x="1133" y="2874"/>
                  </a:lnTo>
                  <a:lnTo>
                    <a:pt x="1168" y="2965"/>
                  </a:lnTo>
                  <a:lnTo>
                    <a:pt x="1193" y="2991"/>
                  </a:lnTo>
                  <a:lnTo>
                    <a:pt x="1193" y="2991"/>
                  </a:lnTo>
                  <a:lnTo>
                    <a:pt x="1182" y="3016"/>
                  </a:lnTo>
                  <a:lnTo>
                    <a:pt x="1167" y="3038"/>
                  </a:lnTo>
                  <a:lnTo>
                    <a:pt x="1152" y="3060"/>
                  </a:lnTo>
                  <a:lnTo>
                    <a:pt x="1135" y="3081"/>
                  </a:lnTo>
                  <a:lnTo>
                    <a:pt x="1116" y="3101"/>
                  </a:lnTo>
                  <a:lnTo>
                    <a:pt x="1097" y="3121"/>
                  </a:lnTo>
                  <a:lnTo>
                    <a:pt x="1077" y="3137"/>
                  </a:lnTo>
                  <a:lnTo>
                    <a:pt x="1055" y="3156"/>
                  </a:lnTo>
                  <a:lnTo>
                    <a:pt x="1033" y="3171"/>
                  </a:lnTo>
                  <a:lnTo>
                    <a:pt x="1011" y="3187"/>
                  </a:lnTo>
                  <a:lnTo>
                    <a:pt x="986" y="3201"/>
                  </a:lnTo>
                  <a:lnTo>
                    <a:pt x="962" y="3215"/>
                  </a:lnTo>
                  <a:lnTo>
                    <a:pt x="938" y="3228"/>
                  </a:lnTo>
                  <a:lnTo>
                    <a:pt x="913" y="3241"/>
                  </a:lnTo>
                  <a:lnTo>
                    <a:pt x="862" y="3263"/>
                  </a:lnTo>
                  <a:lnTo>
                    <a:pt x="862" y="3263"/>
                  </a:lnTo>
                  <a:lnTo>
                    <a:pt x="820" y="3280"/>
                  </a:lnTo>
                  <a:lnTo>
                    <a:pt x="777" y="3295"/>
                  </a:lnTo>
                  <a:lnTo>
                    <a:pt x="691" y="3325"/>
                  </a:lnTo>
                  <a:lnTo>
                    <a:pt x="678" y="3277"/>
                  </a:lnTo>
                  <a:lnTo>
                    <a:pt x="678" y="3277"/>
                  </a:lnTo>
                  <a:lnTo>
                    <a:pt x="655" y="3136"/>
                  </a:lnTo>
                  <a:lnTo>
                    <a:pt x="655" y="3136"/>
                  </a:lnTo>
                  <a:lnTo>
                    <a:pt x="639" y="3037"/>
                  </a:lnTo>
                  <a:lnTo>
                    <a:pt x="631" y="2987"/>
                  </a:lnTo>
                  <a:lnTo>
                    <a:pt x="625" y="2936"/>
                  </a:lnTo>
                  <a:lnTo>
                    <a:pt x="619" y="2887"/>
                  </a:lnTo>
                  <a:lnTo>
                    <a:pt x="615" y="2836"/>
                  </a:lnTo>
                  <a:lnTo>
                    <a:pt x="613" y="2786"/>
                  </a:lnTo>
                  <a:lnTo>
                    <a:pt x="613" y="2735"/>
                  </a:lnTo>
                  <a:lnTo>
                    <a:pt x="613" y="2735"/>
                  </a:lnTo>
                  <a:lnTo>
                    <a:pt x="614" y="2681"/>
                  </a:lnTo>
                  <a:lnTo>
                    <a:pt x="614" y="2653"/>
                  </a:lnTo>
                  <a:lnTo>
                    <a:pt x="613" y="2626"/>
                  </a:lnTo>
                  <a:lnTo>
                    <a:pt x="601" y="2598"/>
                  </a:lnTo>
                  <a:lnTo>
                    <a:pt x="601" y="2598"/>
                  </a:lnTo>
                  <a:lnTo>
                    <a:pt x="578" y="2592"/>
                  </a:lnTo>
                  <a:lnTo>
                    <a:pt x="553" y="2585"/>
                  </a:lnTo>
                  <a:lnTo>
                    <a:pt x="506" y="2570"/>
                  </a:lnTo>
                  <a:lnTo>
                    <a:pt x="460" y="2550"/>
                  </a:lnTo>
                  <a:lnTo>
                    <a:pt x="415" y="2529"/>
                  </a:lnTo>
                  <a:lnTo>
                    <a:pt x="372" y="2504"/>
                  </a:lnTo>
                  <a:lnTo>
                    <a:pt x="329" y="2478"/>
                  </a:lnTo>
                  <a:lnTo>
                    <a:pt x="289" y="2448"/>
                  </a:lnTo>
                  <a:lnTo>
                    <a:pt x="270" y="2433"/>
                  </a:lnTo>
                  <a:lnTo>
                    <a:pt x="250" y="2416"/>
                  </a:lnTo>
                  <a:lnTo>
                    <a:pt x="250" y="2416"/>
                  </a:lnTo>
                  <a:lnTo>
                    <a:pt x="236" y="2401"/>
                  </a:lnTo>
                  <a:lnTo>
                    <a:pt x="229" y="2393"/>
                  </a:lnTo>
                  <a:lnTo>
                    <a:pt x="224" y="2384"/>
                  </a:lnTo>
                  <a:lnTo>
                    <a:pt x="224" y="2384"/>
                  </a:lnTo>
                  <a:lnTo>
                    <a:pt x="219" y="2372"/>
                  </a:lnTo>
                  <a:lnTo>
                    <a:pt x="218" y="2359"/>
                  </a:lnTo>
                  <a:lnTo>
                    <a:pt x="216" y="2346"/>
                  </a:lnTo>
                  <a:lnTo>
                    <a:pt x="218" y="2333"/>
                  </a:lnTo>
                  <a:lnTo>
                    <a:pt x="218" y="2333"/>
                  </a:lnTo>
                  <a:lnTo>
                    <a:pt x="229" y="1939"/>
                  </a:lnTo>
                  <a:lnTo>
                    <a:pt x="244" y="1545"/>
                  </a:lnTo>
                  <a:lnTo>
                    <a:pt x="259" y="1503"/>
                  </a:lnTo>
                  <a:lnTo>
                    <a:pt x="259" y="1503"/>
                  </a:lnTo>
                  <a:lnTo>
                    <a:pt x="248" y="1487"/>
                  </a:lnTo>
                  <a:lnTo>
                    <a:pt x="237" y="1472"/>
                  </a:lnTo>
                  <a:lnTo>
                    <a:pt x="219" y="1438"/>
                  </a:lnTo>
                  <a:lnTo>
                    <a:pt x="202" y="1404"/>
                  </a:lnTo>
                  <a:lnTo>
                    <a:pt x="188" y="1367"/>
                  </a:lnTo>
                  <a:lnTo>
                    <a:pt x="188" y="1367"/>
                  </a:lnTo>
                  <a:lnTo>
                    <a:pt x="171" y="1323"/>
                  </a:lnTo>
                  <a:lnTo>
                    <a:pt x="156" y="1277"/>
                  </a:lnTo>
                  <a:lnTo>
                    <a:pt x="143" y="1231"/>
                  </a:lnTo>
                  <a:lnTo>
                    <a:pt x="132" y="1184"/>
                  </a:lnTo>
                  <a:lnTo>
                    <a:pt x="122" y="1137"/>
                  </a:lnTo>
                  <a:lnTo>
                    <a:pt x="115" y="1090"/>
                  </a:lnTo>
                  <a:lnTo>
                    <a:pt x="108" y="1042"/>
                  </a:lnTo>
                  <a:lnTo>
                    <a:pt x="104" y="995"/>
                  </a:lnTo>
                  <a:lnTo>
                    <a:pt x="74" y="993"/>
                  </a:lnTo>
                  <a:lnTo>
                    <a:pt x="74" y="993"/>
                  </a:lnTo>
                  <a:lnTo>
                    <a:pt x="69" y="995"/>
                  </a:lnTo>
                  <a:lnTo>
                    <a:pt x="62" y="995"/>
                  </a:lnTo>
                  <a:lnTo>
                    <a:pt x="57" y="993"/>
                  </a:lnTo>
                  <a:lnTo>
                    <a:pt x="52" y="990"/>
                  </a:lnTo>
                  <a:lnTo>
                    <a:pt x="52" y="990"/>
                  </a:lnTo>
                  <a:lnTo>
                    <a:pt x="48" y="986"/>
                  </a:lnTo>
                  <a:lnTo>
                    <a:pt x="44" y="981"/>
                  </a:lnTo>
                  <a:lnTo>
                    <a:pt x="39" y="970"/>
                  </a:lnTo>
                  <a:lnTo>
                    <a:pt x="39" y="970"/>
                  </a:lnTo>
                  <a:lnTo>
                    <a:pt x="30" y="951"/>
                  </a:lnTo>
                  <a:lnTo>
                    <a:pt x="22" y="931"/>
                  </a:lnTo>
                  <a:lnTo>
                    <a:pt x="16" y="910"/>
                  </a:lnTo>
                  <a:lnTo>
                    <a:pt x="10" y="889"/>
                  </a:lnTo>
                  <a:lnTo>
                    <a:pt x="10" y="889"/>
                  </a:lnTo>
                  <a:lnTo>
                    <a:pt x="6" y="871"/>
                  </a:lnTo>
                  <a:lnTo>
                    <a:pt x="2" y="852"/>
                  </a:lnTo>
                  <a:lnTo>
                    <a:pt x="1" y="833"/>
                  </a:lnTo>
                  <a:lnTo>
                    <a:pt x="0" y="814"/>
                  </a:lnTo>
                  <a:lnTo>
                    <a:pt x="0" y="814"/>
                  </a:lnTo>
                  <a:lnTo>
                    <a:pt x="0" y="798"/>
                  </a:lnTo>
                  <a:lnTo>
                    <a:pt x="1" y="782"/>
                  </a:lnTo>
                  <a:lnTo>
                    <a:pt x="4" y="768"/>
                  </a:lnTo>
                  <a:lnTo>
                    <a:pt x="8" y="752"/>
                  </a:lnTo>
                  <a:lnTo>
                    <a:pt x="8" y="752"/>
                  </a:lnTo>
                  <a:lnTo>
                    <a:pt x="14" y="738"/>
                  </a:lnTo>
                  <a:lnTo>
                    <a:pt x="23" y="725"/>
                  </a:lnTo>
                  <a:lnTo>
                    <a:pt x="29" y="720"/>
                  </a:lnTo>
                  <a:lnTo>
                    <a:pt x="34" y="714"/>
                  </a:lnTo>
                  <a:lnTo>
                    <a:pt x="40" y="711"/>
                  </a:lnTo>
                  <a:lnTo>
                    <a:pt x="48" y="707"/>
                  </a:lnTo>
                  <a:lnTo>
                    <a:pt x="48" y="707"/>
                  </a:lnTo>
                  <a:lnTo>
                    <a:pt x="56" y="704"/>
                  </a:lnTo>
                  <a:lnTo>
                    <a:pt x="65" y="703"/>
                  </a:lnTo>
                  <a:lnTo>
                    <a:pt x="74" y="703"/>
                  </a:lnTo>
                  <a:lnTo>
                    <a:pt x="83" y="704"/>
                  </a:lnTo>
                  <a:lnTo>
                    <a:pt x="92" y="707"/>
                  </a:lnTo>
                  <a:lnTo>
                    <a:pt x="100" y="711"/>
                  </a:lnTo>
                  <a:lnTo>
                    <a:pt x="108" y="716"/>
                  </a:lnTo>
                  <a:lnTo>
                    <a:pt x="115" y="721"/>
                  </a:lnTo>
                  <a:lnTo>
                    <a:pt x="122" y="670"/>
                  </a:lnTo>
                  <a:lnTo>
                    <a:pt x="122" y="670"/>
                  </a:lnTo>
                  <a:lnTo>
                    <a:pt x="133" y="615"/>
                  </a:lnTo>
                  <a:lnTo>
                    <a:pt x="146" y="562"/>
                  </a:lnTo>
                  <a:lnTo>
                    <a:pt x="160" y="507"/>
                  </a:lnTo>
                  <a:lnTo>
                    <a:pt x="168" y="481"/>
                  </a:lnTo>
                  <a:lnTo>
                    <a:pt x="177" y="455"/>
                  </a:lnTo>
                  <a:lnTo>
                    <a:pt x="186" y="429"/>
                  </a:lnTo>
                  <a:lnTo>
                    <a:pt x="197" y="402"/>
                  </a:lnTo>
                  <a:lnTo>
                    <a:pt x="209" y="378"/>
                  </a:lnTo>
                  <a:lnTo>
                    <a:pt x="220" y="353"/>
                  </a:lnTo>
                  <a:lnTo>
                    <a:pt x="235" y="329"/>
                  </a:lnTo>
                  <a:lnTo>
                    <a:pt x="249" y="306"/>
                  </a:lnTo>
                  <a:lnTo>
                    <a:pt x="265" y="284"/>
                  </a:lnTo>
                  <a:lnTo>
                    <a:pt x="282" y="261"/>
                  </a:lnTo>
                  <a:lnTo>
                    <a:pt x="282" y="261"/>
                  </a:lnTo>
                  <a:lnTo>
                    <a:pt x="306" y="234"/>
                  </a:lnTo>
                  <a:lnTo>
                    <a:pt x="334" y="208"/>
                  </a:lnTo>
                  <a:lnTo>
                    <a:pt x="362" y="184"/>
                  </a:lnTo>
                  <a:lnTo>
                    <a:pt x="392" y="162"/>
                  </a:lnTo>
                  <a:lnTo>
                    <a:pt x="424" y="141"/>
                  </a:lnTo>
                  <a:lnTo>
                    <a:pt x="456" y="123"/>
                  </a:lnTo>
                  <a:lnTo>
                    <a:pt x="489" y="105"/>
                  </a:lnTo>
                  <a:lnTo>
                    <a:pt x="523" y="89"/>
                  </a:lnTo>
                  <a:lnTo>
                    <a:pt x="523" y="89"/>
                  </a:lnTo>
                  <a:lnTo>
                    <a:pt x="557" y="75"/>
                  </a:lnTo>
                  <a:lnTo>
                    <a:pt x="592" y="60"/>
                  </a:lnTo>
                  <a:lnTo>
                    <a:pt x="627" y="47"/>
                  </a:lnTo>
                  <a:lnTo>
                    <a:pt x="664" y="36"/>
                  </a:lnTo>
                  <a:lnTo>
                    <a:pt x="700" y="26"/>
                  </a:lnTo>
                  <a:lnTo>
                    <a:pt x="737" y="17"/>
                  </a:lnTo>
                  <a:lnTo>
                    <a:pt x="773" y="9"/>
                  </a:lnTo>
                  <a:lnTo>
                    <a:pt x="810" y="3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65" y="32"/>
                  </a:lnTo>
                  <a:lnTo>
                    <a:pt x="874" y="63"/>
                  </a:lnTo>
                  <a:lnTo>
                    <a:pt x="883" y="93"/>
                  </a:lnTo>
                  <a:lnTo>
                    <a:pt x="893" y="124"/>
                  </a:lnTo>
                  <a:lnTo>
                    <a:pt x="905" y="153"/>
                  </a:lnTo>
                  <a:lnTo>
                    <a:pt x="918" y="183"/>
                  </a:lnTo>
                  <a:lnTo>
                    <a:pt x="931" y="212"/>
                  </a:lnTo>
                  <a:lnTo>
                    <a:pt x="947" y="241"/>
                  </a:lnTo>
                  <a:lnTo>
                    <a:pt x="961" y="269"/>
                  </a:lnTo>
                  <a:lnTo>
                    <a:pt x="978" y="297"/>
                  </a:lnTo>
                  <a:lnTo>
                    <a:pt x="995" y="324"/>
                  </a:lnTo>
                  <a:lnTo>
                    <a:pt x="1013" y="350"/>
                  </a:lnTo>
                  <a:lnTo>
                    <a:pt x="1032" y="376"/>
                  </a:lnTo>
                  <a:lnTo>
                    <a:pt x="1050" y="402"/>
                  </a:lnTo>
                  <a:lnTo>
                    <a:pt x="1071" y="427"/>
                  </a:lnTo>
                  <a:lnTo>
                    <a:pt x="1090" y="452"/>
                  </a:lnTo>
                  <a:lnTo>
                    <a:pt x="1090" y="452"/>
                  </a:lnTo>
                  <a:lnTo>
                    <a:pt x="1123" y="489"/>
                  </a:lnTo>
                  <a:lnTo>
                    <a:pt x="1155" y="524"/>
                  </a:lnTo>
                  <a:lnTo>
                    <a:pt x="1191" y="556"/>
                  </a:lnTo>
                  <a:lnTo>
                    <a:pt x="1226" y="589"/>
                  </a:lnTo>
                  <a:lnTo>
                    <a:pt x="1262" y="622"/>
                  </a:lnTo>
                  <a:lnTo>
                    <a:pt x="1299" y="652"/>
                  </a:lnTo>
                  <a:lnTo>
                    <a:pt x="1337" y="680"/>
                  </a:lnTo>
                  <a:lnTo>
                    <a:pt x="1376" y="709"/>
                  </a:lnTo>
                  <a:lnTo>
                    <a:pt x="1380" y="750"/>
                  </a:lnTo>
                  <a:lnTo>
                    <a:pt x="1380" y="750"/>
                  </a:lnTo>
                  <a:lnTo>
                    <a:pt x="1382" y="780"/>
                  </a:lnTo>
                  <a:lnTo>
                    <a:pt x="1384" y="811"/>
                  </a:lnTo>
                  <a:lnTo>
                    <a:pt x="1384" y="841"/>
                  </a:lnTo>
                  <a:lnTo>
                    <a:pt x="1382" y="871"/>
                  </a:lnTo>
                  <a:lnTo>
                    <a:pt x="1381" y="901"/>
                  </a:lnTo>
                  <a:lnTo>
                    <a:pt x="1378" y="931"/>
                  </a:lnTo>
                  <a:lnTo>
                    <a:pt x="1373" y="961"/>
                  </a:lnTo>
                  <a:lnTo>
                    <a:pt x="1369" y="990"/>
                  </a:lnTo>
                  <a:lnTo>
                    <a:pt x="1382" y="109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A4F7B5D9-5742-20B2-286E-B820C957B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3" y="377"/>
              <a:ext cx="1384" cy="3325"/>
            </a:xfrm>
            <a:custGeom>
              <a:avLst/>
              <a:gdLst>
                <a:gd name="T0" fmla="*/ 1365 w 1384"/>
                <a:gd name="T1" fmla="*/ 1152 h 3325"/>
                <a:gd name="T2" fmla="*/ 1367 w 1384"/>
                <a:gd name="T3" fmla="*/ 1177 h 3325"/>
                <a:gd name="T4" fmla="*/ 1367 w 1384"/>
                <a:gd name="T5" fmla="*/ 1207 h 3325"/>
                <a:gd name="T6" fmla="*/ 1247 w 1384"/>
                <a:gd name="T7" fmla="*/ 1579 h 3325"/>
                <a:gd name="T8" fmla="*/ 1182 w 1384"/>
                <a:gd name="T9" fmla="*/ 1739 h 3325"/>
                <a:gd name="T10" fmla="*/ 1133 w 1384"/>
                <a:gd name="T11" fmla="*/ 1807 h 3325"/>
                <a:gd name="T12" fmla="*/ 1101 w 1384"/>
                <a:gd name="T13" fmla="*/ 1837 h 3325"/>
                <a:gd name="T14" fmla="*/ 972 w 1384"/>
                <a:gd name="T15" fmla="*/ 1925 h 3325"/>
                <a:gd name="T16" fmla="*/ 917 w 1384"/>
                <a:gd name="T17" fmla="*/ 1977 h 3325"/>
                <a:gd name="T18" fmla="*/ 889 w 1384"/>
                <a:gd name="T19" fmla="*/ 2030 h 3325"/>
                <a:gd name="T20" fmla="*/ 878 w 1384"/>
                <a:gd name="T21" fmla="*/ 2117 h 3325"/>
                <a:gd name="T22" fmla="*/ 887 w 1384"/>
                <a:gd name="T23" fmla="*/ 2183 h 3325"/>
                <a:gd name="T24" fmla="*/ 923 w 1384"/>
                <a:gd name="T25" fmla="*/ 2286 h 3325"/>
                <a:gd name="T26" fmla="*/ 957 w 1384"/>
                <a:gd name="T27" fmla="*/ 2383 h 3325"/>
                <a:gd name="T28" fmla="*/ 988 w 1384"/>
                <a:gd name="T29" fmla="*/ 2493 h 3325"/>
                <a:gd name="T30" fmla="*/ 1086 w 1384"/>
                <a:gd name="T31" fmla="*/ 2748 h 3325"/>
                <a:gd name="T32" fmla="*/ 1193 w 1384"/>
                <a:gd name="T33" fmla="*/ 2991 h 3325"/>
                <a:gd name="T34" fmla="*/ 1152 w 1384"/>
                <a:gd name="T35" fmla="*/ 3060 h 3325"/>
                <a:gd name="T36" fmla="*/ 1077 w 1384"/>
                <a:gd name="T37" fmla="*/ 3137 h 3325"/>
                <a:gd name="T38" fmla="*/ 986 w 1384"/>
                <a:gd name="T39" fmla="*/ 3201 h 3325"/>
                <a:gd name="T40" fmla="*/ 862 w 1384"/>
                <a:gd name="T41" fmla="*/ 3263 h 3325"/>
                <a:gd name="T42" fmla="*/ 691 w 1384"/>
                <a:gd name="T43" fmla="*/ 3325 h 3325"/>
                <a:gd name="T44" fmla="*/ 655 w 1384"/>
                <a:gd name="T45" fmla="*/ 3136 h 3325"/>
                <a:gd name="T46" fmla="*/ 619 w 1384"/>
                <a:gd name="T47" fmla="*/ 2887 h 3325"/>
                <a:gd name="T48" fmla="*/ 613 w 1384"/>
                <a:gd name="T49" fmla="*/ 2735 h 3325"/>
                <a:gd name="T50" fmla="*/ 601 w 1384"/>
                <a:gd name="T51" fmla="*/ 2598 h 3325"/>
                <a:gd name="T52" fmla="*/ 506 w 1384"/>
                <a:gd name="T53" fmla="*/ 2570 h 3325"/>
                <a:gd name="T54" fmla="*/ 329 w 1384"/>
                <a:gd name="T55" fmla="*/ 2478 h 3325"/>
                <a:gd name="T56" fmla="*/ 250 w 1384"/>
                <a:gd name="T57" fmla="*/ 2416 h 3325"/>
                <a:gd name="T58" fmla="*/ 224 w 1384"/>
                <a:gd name="T59" fmla="*/ 2384 h 3325"/>
                <a:gd name="T60" fmla="*/ 218 w 1384"/>
                <a:gd name="T61" fmla="*/ 2333 h 3325"/>
                <a:gd name="T62" fmla="*/ 259 w 1384"/>
                <a:gd name="T63" fmla="*/ 1503 h 3325"/>
                <a:gd name="T64" fmla="*/ 219 w 1384"/>
                <a:gd name="T65" fmla="*/ 1438 h 3325"/>
                <a:gd name="T66" fmla="*/ 171 w 1384"/>
                <a:gd name="T67" fmla="*/ 1323 h 3325"/>
                <a:gd name="T68" fmla="*/ 122 w 1384"/>
                <a:gd name="T69" fmla="*/ 1137 h 3325"/>
                <a:gd name="T70" fmla="*/ 74 w 1384"/>
                <a:gd name="T71" fmla="*/ 993 h 3325"/>
                <a:gd name="T72" fmla="*/ 57 w 1384"/>
                <a:gd name="T73" fmla="*/ 993 h 3325"/>
                <a:gd name="T74" fmla="*/ 44 w 1384"/>
                <a:gd name="T75" fmla="*/ 981 h 3325"/>
                <a:gd name="T76" fmla="*/ 22 w 1384"/>
                <a:gd name="T77" fmla="*/ 931 h 3325"/>
                <a:gd name="T78" fmla="*/ 6 w 1384"/>
                <a:gd name="T79" fmla="*/ 871 h 3325"/>
                <a:gd name="T80" fmla="*/ 0 w 1384"/>
                <a:gd name="T81" fmla="*/ 814 h 3325"/>
                <a:gd name="T82" fmla="*/ 8 w 1384"/>
                <a:gd name="T83" fmla="*/ 752 h 3325"/>
                <a:gd name="T84" fmla="*/ 29 w 1384"/>
                <a:gd name="T85" fmla="*/ 720 h 3325"/>
                <a:gd name="T86" fmla="*/ 48 w 1384"/>
                <a:gd name="T87" fmla="*/ 707 h 3325"/>
                <a:gd name="T88" fmla="*/ 83 w 1384"/>
                <a:gd name="T89" fmla="*/ 704 h 3325"/>
                <a:gd name="T90" fmla="*/ 115 w 1384"/>
                <a:gd name="T91" fmla="*/ 721 h 3325"/>
                <a:gd name="T92" fmla="*/ 146 w 1384"/>
                <a:gd name="T93" fmla="*/ 562 h 3325"/>
                <a:gd name="T94" fmla="*/ 186 w 1384"/>
                <a:gd name="T95" fmla="*/ 429 h 3325"/>
                <a:gd name="T96" fmla="*/ 235 w 1384"/>
                <a:gd name="T97" fmla="*/ 329 h 3325"/>
                <a:gd name="T98" fmla="*/ 282 w 1384"/>
                <a:gd name="T99" fmla="*/ 261 h 3325"/>
                <a:gd name="T100" fmla="*/ 392 w 1384"/>
                <a:gd name="T101" fmla="*/ 162 h 3325"/>
                <a:gd name="T102" fmla="*/ 523 w 1384"/>
                <a:gd name="T103" fmla="*/ 89 h 3325"/>
                <a:gd name="T104" fmla="*/ 627 w 1384"/>
                <a:gd name="T105" fmla="*/ 47 h 3325"/>
                <a:gd name="T106" fmla="*/ 773 w 1384"/>
                <a:gd name="T107" fmla="*/ 9 h 3325"/>
                <a:gd name="T108" fmla="*/ 865 w 1384"/>
                <a:gd name="T109" fmla="*/ 32 h 3325"/>
                <a:gd name="T110" fmla="*/ 905 w 1384"/>
                <a:gd name="T111" fmla="*/ 153 h 3325"/>
                <a:gd name="T112" fmla="*/ 961 w 1384"/>
                <a:gd name="T113" fmla="*/ 269 h 3325"/>
                <a:gd name="T114" fmla="*/ 1032 w 1384"/>
                <a:gd name="T115" fmla="*/ 376 h 3325"/>
                <a:gd name="T116" fmla="*/ 1090 w 1384"/>
                <a:gd name="T117" fmla="*/ 452 h 3325"/>
                <a:gd name="T118" fmla="*/ 1226 w 1384"/>
                <a:gd name="T119" fmla="*/ 589 h 3325"/>
                <a:gd name="T120" fmla="*/ 1376 w 1384"/>
                <a:gd name="T121" fmla="*/ 709 h 3325"/>
                <a:gd name="T122" fmla="*/ 1384 w 1384"/>
                <a:gd name="T123" fmla="*/ 811 h 3325"/>
                <a:gd name="T124" fmla="*/ 1378 w 1384"/>
                <a:gd name="T125" fmla="*/ 931 h 3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84" h="3325">
                  <a:moveTo>
                    <a:pt x="1382" y="1097"/>
                  </a:moveTo>
                  <a:lnTo>
                    <a:pt x="1382" y="1097"/>
                  </a:lnTo>
                  <a:lnTo>
                    <a:pt x="1375" y="1124"/>
                  </a:lnTo>
                  <a:lnTo>
                    <a:pt x="1365" y="1152"/>
                  </a:lnTo>
                  <a:lnTo>
                    <a:pt x="1358" y="1165"/>
                  </a:lnTo>
                  <a:lnTo>
                    <a:pt x="1358" y="1165"/>
                  </a:lnTo>
                  <a:lnTo>
                    <a:pt x="1363" y="1170"/>
                  </a:lnTo>
                  <a:lnTo>
                    <a:pt x="1367" y="1177"/>
                  </a:lnTo>
                  <a:lnTo>
                    <a:pt x="1368" y="1183"/>
                  </a:lnTo>
                  <a:lnTo>
                    <a:pt x="1368" y="1191"/>
                  </a:lnTo>
                  <a:lnTo>
                    <a:pt x="1368" y="1199"/>
                  </a:lnTo>
                  <a:lnTo>
                    <a:pt x="1367" y="1207"/>
                  </a:lnTo>
                  <a:lnTo>
                    <a:pt x="1363" y="1221"/>
                  </a:lnTo>
                  <a:lnTo>
                    <a:pt x="1363" y="1221"/>
                  </a:lnTo>
                  <a:lnTo>
                    <a:pt x="1247" y="1579"/>
                  </a:lnTo>
                  <a:lnTo>
                    <a:pt x="1247" y="1579"/>
                  </a:lnTo>
                  <a:lnTo>
                    <a:pt x="1225" y="1644"/>
                  </a:lnTo>
                  <a:lnTo>
                    <a:pt x="1212" y="1677"/>
                  </a:lnTo>
                  <a:lnTo>
                    <a:pt x="1197" y="1708"/>
                  </a:lnTo>
                  <a:lnTo>
                    <a:pt x="1182" y="1739"/>
                  </a:lnTo>
                  <a:lnTo>
                    <a:pt x="1165" y="1768"/>
                  </a:lnTo>
                  <a:lnTo>
                    <a:pt x="1154" y="1781"/>
                  </a:lnTo>
                  <a:lnTo>
                    <a:pt x="1144" y="1795"/>
                  </a:lnTo>
                  <a:lnTo>
                    <a:pt x="1133" y="1807"/>
                  </a:lnTo>
                  <a:lnTo>
                    <a:pt x="1120" y="1820"/>
                  </a:lnTo>
                  <a:lnTo>
                    <a:pt x="1120" y="1820"/>
                  </a:lnTo>
                  <a:lnTo>
                    <a:pt x="1101" y="1837"/>
                  </a:lnTo>
                  <a:lnTo>
                    <a:pt x="1101" y="1837"/>
                  </a:lnTo>
                  <a:lnTo>
                    <a:pt x="1076" y="1855"/>
                  </a:lnTo>
                  <a:lnTo>
                    <a:pt x="1050" y="1872"/>
                  </a:lnTo>
                  <a:lnTo>
                    <a:pt x="996" y="1906"/>
                  </a:lnTo>
                  <a:lnTo>
                    <a:pt x="972" y="1925"/>
                  </a:lnTo>
                  <a:lnTo>
                    <a:pt x="948" y="1944"/>
                  </a:lnTo>
                  <a:lnTo>
                    <a:pt x="936" y="1955"/>
                  </a:lnTo>
                  <a:lnTo>
                    <a:pt x="927" y="1965"/>
                  </a:lnTo>
                  <a:lnTo>
                    <a:pt x="917" y="1977"/>
                  </a:lnTo>
                  <a:lnTo>
                    <a:pt x="909" y="1990"/>
                  </a:lnTo>
                  <a:lnTo>
                    <a:pt x="909" y="1990"/>
                  </a:lnTo>
                  <a:lnTo>
                    <a:pt x="898" y="2010"/>
                  </a:lnTo>
                  <a:lnTo>
                    <a:pt x="889" y="2030"/>
                  </a:lnTo>
                  <a:lnTo>
                    <a:pt x="884" y="2051"/>
                  </a:lnTo>
                  <a:lnTo>
                    <a:pt x="880" y="2072"/>
                  </a:lnTo>
                  <a:lnTo>
                    <a:pt x="878" y="2094"/>
                  </a:lnTo>
                  <a:lnTo>
                    <a:pt x="878" y="2117"/>
                  </a:lnTo>
                  <a:lnTo>
                    <a:pt x="880" y="2139"/>
                  </a:lnTo>
                  <a:lnTo>
                    <a:pt x="883" y="2161"/>
                  </a:lnTo>
                  <a:lnTo>
                    <a:pt x="883" y="2161"/>
                  </a:lnTo>
                  <a:lnTo>
                    <a:pt x="887" y="2183"/>
                  </a:lnTo>
                  <a:lnTo>
                    <a:pt x="893" y="2204"/>
                  </a:lnTo>
                  <a:lnTo>
                    <a:pt x="900" y="2225"/>
                  </a:lnTo>
                  <a:lnTo>
                    <a:pt x="908" y="2246"/>
                  </a:lnTo>
                  <a:lnTo>
                    <a:pt x="923" y="2286"/>
                  </a:lnTo>
                  <a:lnTo>
                    <a:pt x="942" y="2327"/>
                  </a:lnTo>
                  <a:lnTo>
                    <a:pt x="953" y="2359"/>
                  </a:lnTo>
                  <a:lnTo>
                    <a:pt x="953" y="2359"/>
                  </a:lnTo>
                  <a:lnTo>
                    <a:pt x="957" y="2383"/>
                  </a:lnTo>
                  <a:lnTo>
                    <a:pt x="962" y="2405"/>
                  </a:lnTo>
                  <a:lnTo>
                    <a:pt x="968" y="2427"/>
                  </a:lnTo>
                  <a:lnTo>
                    <a:pt x="974" y="2448"/>
                  </a:lnTo>
                  <a:lnTo>
                    <a:pt x="988" y="2493"/>
                  </a:lnTo>
                  <a:lnTo>
                    <a:pt x="1004" y="2536"/>
                  </a:lnTo>
                  <a:lnTo>
                    <a:pt x="1004" y="2536"/>
                  </a:lnTo>
                  <a:lnTo>
                    <a:pt x="1086" y="2748"/>
                  </a:lnTo>
                  <a:lnTo>
                    <a:pt x="1086" y="2748"/>
                  </a:lnTo>
                  <a:lnTo>
                    <a:pt x="1133" y="2874"/>
                  </a:lnTo>
                  <a:lnTo>
                    <a:pt x="1133" y="2874"/>
                  </a:lnTo>
                  <a:lnTo>
                    <a:pt x="1168" y="2965"/>
                  </a:lnTo>
                  <a:lnTo>
                    <a:pt x="1193" y="2991"/>
                  </a:lnTo>
                  <a:lnTo>
                    <a:pt x="1193" y="2991"/>
                  </a:lnTo>
                  <a:lnTo>
                    <a:pt x="1182" y="3016"/>
                  </a:lnTo>
                  <a:lnTo>
                    <a:pt x="1167" y="3038"/>
                  </a:lnTo>
                  <a:lnTo>
                    <a:pt x="1152" y="3060"/>
                  </a:lnTo>
                  <a:lnTo>
                    <a:pt x="1135" y="3081"/>
                  </a:lnTo>
                  <a:lnTo>
                    <a:pt x="1116" y="3101"/>
                  </a:lnTo>
                  <a:lnTo>
                    <a:pt x="1097" y="3121"/>
                  </a:lnTo>
                  <a:lnTo>
                    <a:pt x="1077" y="3137"/>
                  </a:lnTo>
                  <a:lnTo>
                    <a:pt x="1055" y="3156"/>
                  </a:lnTo>
                  <a:lnTo>
                    <a:pt x="1033" y="3171"/>
                  </a:lnTo>
                  <a:lnTo>
                    <a:pt x="1011" y="3187"/>
                  </a:lnTo>
                  <a:lnTo>
                    <a:pt x="986" y="3201"/>
                  </a:lnTo>
                  <a:lnTo>
                    <a:pt x="962" y="3215"/>
                  </a:lnTo>
                  <a:lnTo>
                    <a:pt x="938" y="3228"/>
                  </a:lnTo>
                  <a:lnTo>
                    <a:pt x="913" y="3241"/>
                  </a:lnTo>
                  <a:lnTo>
                    <a:pt x="862" y="3263"/>
                  </a:lnTo>
                  <a:lnTo>
                    <a:pt x="862" y="3263"/>
                  </a:lnTo>
                  <a:lnTo>
                    <a:pt x="820" y="3280"/>
                  </a:lnTo>
                  <a:lnTo>
                    <a:pt x="777" y="3295"/>
                  </a:lnTo>
                  <a:lnTo>
                    <a:pt x="691" y="3325"/>
                  </a:lnTo>
                  <a:lnTo>
                    <a:pt x="678" y="3277"/>
                  </a:lnTo>
                  <a:lnTo>
                    <a:pt x="678" y="3277"/>
                  </a:lnTo>
                  <a:lnTo>
                    <a:pt x="655" y="3136"/>
                  </a:lnTo>
                  <a:lnTo>
                    <a:pt x="655" y="3136"/>
                  </a:lnTo>
                  <a:lnTo>
                    <a:pt x="639" y="3037"/>
                  </a:lnTo>
                  <a:lnTo>
                    <a:pt x="631" y="2987"/>
                  </a:lnTo>
                  <a:lnTo>
                    <a:pt x="625" y="2936"/>
                  </a:lnTo>
                  <a:lnTo>
                    <a:pt x="619" y="2887"/>
                  </a:lnTo>
                  <a:lnTo>
                    <a:pt x="615" y="2836"/>
                  </a:lnTo>
                  <a:lnTo>
                    <a:pt x="613" y="2786"/>
                  </a:lnTo>
                  <a:lnTo>
                    <a:pt x="613" y="2735"/>
                  </a:lnTo>
                  <a:lnTo>
                    <a:pt x="613" y="2735"/>
                  </a:lnTo>
                  <a:lnTo>
                    <a:pt x="614" y="2681"/>
                  </a:lnTo>
                  <a:lnTo>
                    <a:pt x="614" y="2653"/>
                  </a:lnTo>
                  <a:lnTo>
                    <a:pt x="613" y="2626"/>
                  </a:lnTo>
                  <a:lnTo>
                    <a:pt x="601" y="2598"/>
                  </a:lnTo>
                  <a:lnTo>
                    <a:pt x="601" y="2598"/>
                  </a:lnTo>
                  <a:lnTo>
                    <a:pt x="578" y="2592"/>
                  </a:lnTo>
                  <a:lnTo>
                    <a:pt x="553" y="2585"/>
                  </a:lnTo>
                  <a:lnTo>
                    <a:pt x="506" y="2570"/>
                  </a:lnTo>
                  <a:lnTo>
                    <a:pt x="460" y="2550"/>
                  </a:lnTo>
                  <a:lnTo>
                    <a:pt x="415" y="2529"/>
                  </a:lnTo>
                  <a:lnTo>
                    <a:pt x="372" y="2504"/>
                  </a:lnTo>
                  <a:lnTo>
                    <a:pt x="329" y="2478"/>
                  </a:lnTo>
                  <a:lnTo>
                    <a:pt x="289" y="2448"/>
                  </a:lnTo>
                  <a:lnTo>
                    <a:pt x="270" y="2433"/>
                  </a:lnTo>
                  <a:lnTo>
                    <a:pt x="250" y="2416"/>
                  </a:lnTo>
                  <a:lnTo>
                    <a:pt x="250" y="2416"/>
                  </a:lnTo>
                  <a:lnTo>
                    <a:pt x="236" y="2401"/>
                  </a:lnTo>
                  <a:lnTo>
                    <a:pt x="229" y="2393"/>
                  </a:lnTo>
                  <a:lnTo>
                    <a:pt x="224" y="2384"/>
                  </a:lnTo>
                  <a:lnTo>
                    <a:pt x="224" y="2384"/>
                  </a:lnTo>
                  <a:lnTo>
                    <a:pt x="219" y="2372"/>
                  </a:lnTo>
                  <a:lnTo>
                    <a:pt x="218" y="2359"/>
                  </a:lnTo>
                  <a:lnTo>
                    <a:pt x="216" y="2346"/>
                  </a:lnTo>
                  <a:lnTo>
                    <a:pt x="218" y="2333"/>
                  </a:lnTo>
                  <a:lnTo>
                    <a:pt x="218" y="2333"/>
                  </a:lnTo>
                  <a:lnTo>
                    <a:pt x="229" y="1939"/>
                  </a:lnTo>
                  <a:lnTo>
                    <a:pt x="244" y="1545"/>
                  </a:lnTo>
                  <a:lnTo>
                    <a:pt x="259" y="1503"/>
                  </a:lnTo>
                  <a:lnTo>
                    <a:pt x="259" y="1503"/>
                  </a:lnTo>
                  <a:lnTo>
                    <a:pt x="248" y="1487"/>
                  </a:lnTo>
                  <a:lnTo>
                    <a:pt x="237" y="1472"/>
                  </a:lnTo>
                  <a:lnTo>
                    <a:pt x="219" y="1438"/>
                  </a:lnTo>
                  <a:lnTo>
                    <a:pt x="202" y="1404"/>
                  </a:lnTo>
                  <a:lnTo>
                    <a:pt x="188" y="1367"/>
                  </a:lnTo>
                  <a:lnTo>
                    <a:pt x="188" y="1367"/>
                  </a:lnTo>
                  <a:lnTo>
                    <a:pt x="171" y="1323"/>
                  </a:lnTo>
                  <a:lnTo>
                    <a:pt x="156" y="1277"/>
                  </a:lnTo>
                  <a:lnTo>
                    <a:pt x="143" y="1231"/>
                  </a:lnTo>
                  <a:lnTo>
                    <a:pt x="132" y="1184"/>
                  </a:lnTo>
                  <a:lnTo>
                    <a:pt x="122" y="1137"/>
                  </a:lnTo>
                  <a:lnTo>
                    <a:pt x="115" y="1090"/>
                  </a:lnTo>
                  <a:lnTo>
                    <a:pt x="108" y="1042"/>
                  </a:lnTo>
                  <a:lnTo>
                    <a:pt x="104" y="995"/>
                  </a:lnTo>
                  <a:lnTo>
                    <a:pt x="74" y="993"/>
                  </a:lnTo>
                  <a:lnTo>
                    <a:pt x="74" y="993"/>
                  </a:lnTo>
                  <a:lnTo>
                    <a:pt x="69" y="995"/>
                  </a:lnTo>
                  <a:lnTo>
                    <a:pt x="62" y="995"/>
                  </a:lnTo>
                  <a:lnTo>
                    <a:pt x="57" y="993"/>
                  </a:lnTo>
                  <a:lnTo>
                    <a:pt x="52" y="990"/>
                  </a:lnTo>
                  <a:lnTo>
                    <a:pt x="52" y="990"/>
                  </a:lnTo>
                  <a:lnTo>
                    <a:pt x="48" y="986"/>
                  </a:lnTo>
                  <a:lnTo>
                    <a:pt x="44" y="981"/>
                  </a:lnTo>
                  <a:lnTo>
                    <a:pt x="39" y="970"/>
                  </a:lnTo>
                  <a:lnTo>
                    <a:pt x="39" y="970"/>
                  </a:lnTo>
                  <a:lnTo>
                    <a:pt x="30" y="951"/>
                  </a:lnTo>
                  <a:lnTo>
                    <a:pt x="22" y="931"/>
                  </a:lnTo>
                  <a:lnTo>
                    <a:pt x="16" y="910"/>
                  </a:lnTo>
                  <a:lnTo>
                    <a:pt x="10" y="889"/>
                  </a:lnTo>
                  <a:lnTo>
                    <a:pt x="10" y="889"/>
                  </a:lnTo>
                  <a:lnTo>
                    <a:pt x="6" y="871"/>
                  </a:lnTo>
                  <a:lnTo>
                    <a:pt x="2" y="852"/>
                  </a:lnTo>
                  <a:lnTo>
                    <a:pt x="1" y="833"/>
                  </a:lnTo>
                  <a:lnTo>
                    <a:pt x="0" y="814"/>
                  </a:lnTo>
                  <a:lnTo>
                    <a:pt x="0" y="814"/>
                  </a:lnTo>
                  <a:lnTo>
                    <a:pt x="0" y="798"/>
                  </a:lnTo>
                  <a:lnTo>
                    <a:pt x="1" y="782"/>
                  </a:lnTo>
                  <a:lnTo>
                    <a:pt x="4" y="768"/>
                  </a:lnTo>
                  <a:lnTo>
                    <a:pt x="8" y="752"/>
                  </a:lnTo>
                  <a:lnTo>
                    <a:pt x="8" y="752"/>
                  </a:lnTo>
                  <a:lnTo>
                    <a:pt x="14" y="738"/>
                  </a:lnTo>
                  <a:lnTo>
                    <a:pt x="23" y="725"/>
                  </a:lnTo>
                  <a:lnTo>
                    <a:pt x="29" y="720"/>
                  </a:lnTo>
                  <a:lnTo>
                    <a:pt x="34" y="714"/>
                  </a:lnTo>
                  <a:lnTo>
                    <a:pt x="40" y="711"/>
                  </a:lnTo>
                  <a:lnTo>
                    <a:pt x="48" y="707"/>
                  </a:lnTo>
                  <a:lnTo>
                    <a:pt x="48" y="707"/>
                  </a:lnTo>
                  <a:lnTo>
                    <a:pt x="56" y="704"/>
                  </a:lnTo>
                  <a:lnTo>
                    <a:pt x="65" y="703"/>
                  </a:lnTo>
                  <a:lnTo>
                    <a:pt x="74" y="703"/>
                  </a:lnTo>
                  <a:lnTo>
                    <a:pt x="83" y="704"/>
                  </a:lnTo>
                  <a:lnTo>
                    <a:pt x="92" y="707"/>
                  </a:lnTo>
                  <a:lnTo>
                    <a:pt x="100" y="711"/>
                  </a:lnTo>
                  <a:lnTo>
                    <a:pt x="108" y="716"/>
                  </a:lnTo>
                  <a:lnTo>
                    <a:pt x="115" y="721"/>
                  </a:lnTo>
                  <a:lnTo>
                    <a:pt x="122" y="670"/>
                  </a:lnTo>
                  <a:lnTo>
                    <a:pt x="122" y="670"/>
                  </a:lnTo>
                  <a:lnTo>
                    <a:pt x="133" y="615"/>
                  </a:lnTo>
                  <a:lnTo>
                    <a:pt x="146" y="562"/>
                  </a:lnTo>
                  <a:lnTo>
                    <a:pt x="160" y="507"/>
                  </a:lnTo>
                  <a:lnTo>
                    <a:pt x="168" y="481"/>
                  </a:lnTo>
                  <a:lnTo>
                    <a:pt x="177" y="455"/>
                  </a:lnTo>
                  <a:lnTo>
                    <a:pt x="186" y="429"/>
                  </a:lnTo>
                  <a:lnTo>
                    <a:pt x="197" y="402"/>
                  </a:lnTo>
                  <a:lnTo>
                    <a:pt x="209" y="378"/>
                  </a:lnTo>
                  <a:lnTo>
                    <a:pt x="220" y="353"/>
                  </a:lnTo>
                  <a:lnTo>
                    <a:pt x="235" y="329"/>
                  </a:lnTo>
                  <a:lnTo>
                    <a:pt x="249" y="306"/>
                  </a:lnTo>
                  <a:lnTo>
                    <a:pt x="265" y="284"/>
                  </a:lnTo>
                  <a:lnTo>
                    <a:pt x="282" y="261"/>
                  </a:lnTo>
                  <a:lnTo>
                    <a:pt x="282" y="261"/>
                  </a:lnTo>
                  <a:lnTo>
                    <a:pt x="306" y="234"/>
                  </a:lnTo>
                  <a:lnTo>
                    <a:pt x="334" y="208"/>
                  </a:lnTo>
                  <a:lnTo>
                    <a:pt x="362" y="184"/>
                  </a:lnTo>
                  <a:lnTo>
                    <a:pt x="392" y="162"/>
                  </a:lnTo>
                  <a:lnTo>
                    <a:pt x="424" y="141"/>
                  </a:lnTo>
                  <a:lnTo>
                    <a:pt x="456" y="123"/>
                  </a:lnTo>
                  <a:lnTo>
                    <a:pt x="489" y="105"/>
                  </a:lnTo>
                  <a:lnTo>
                    <a:pt x="523" y="89"/>
                  </a:lnTo>
                  <a:lnTo>
                    <a:pt x="523" y="89"/>
                  </a:lnTo>
                  <a:lnTo>
                    <a:pt x="557" y="75"/>
                  </a:lnTo>
                  <a:lnTo>
                    <a:pt x="592" y="60"/>
                  </a:lnTo>
                  <a:lnTo>
                    <a:pt x="627" y="47"/>
                  </a:lnTo>
                  <a:lnTo>
                    <a:pt x="664" y="36"/>
                  </a:lnTo>
                  <a:lnTo>
                    <a:pt x="700" y="26"/>
                  </a:lnTo>
                  <a:lnTo>
                    <a:pt x="737" y="17"/>
                  </a:lnTo>
                  <a:lnTo>
                    <a:pt x="773" y="9"/>
                  </a:lnTo>
                  <a:lnTo>
                    <a:pt x="810" y="3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65" y="32"/>
                  </a:lnTo>
                  <a:lnTo>
                    <a:pt x="874" y="63"/>
                  </a:lnTo>
                  <a:lnTo>
                    <a:pt x="883" y="93"/>
                  </a:lnTo>
                  <a:lnTo>
                    <a:pt x="893" y="124"/>
                  </a:lnTo>
                  <a:lnTo>
                    <a:pt x="905" y="153"/>
                  </a:lnTo>
                  <a:lnTo>
                    <a:pt x="918" y="183"/>
                  </a:lnTo>
                  <a:lnTo>
                    <a:pt x="931" y="212"/>
                  </a:lnTo>
                  <a:lnTo>
                    <a:pt x="947" y="241"/>
                  </a:lnTo>
                  <a:lnTo>
                    <a:pt x="961" y="269"/>
                  </a:lnTo>
                  <a:lnTo>
                    <a:pt x="978" y="297"/>
                  </a:lnTo>
                  <a:lnTo>
                    <a:pt x="995" y="324"/>
                  </a:lnTo>
                  <a:lnTo>
                    <a:pt x="1013" y="350"/>
                  </a:lnTo>
                  <a:lnTo>
                    <a:pt x="1032" y="376"/>
                  </a:lnTo>
                  <a:lnTo>
                    <a:pt x="1050" y="402"/>
                  </a:lnTo>
                  <a:lnTo>
                    <a:pt x="1071" y="427"/>
                  </a:lnTo>
                  <a:lnTo>
                    <a:pt x="1090" y="452"/>
                  </a:lnTo>
                  <a:lnTo>
                    <a:pt x="1090" y="452"/>
                  </a:lnTo>
                  <a:lnTo>
                    <a:pt x="1123" y="489"/>
                  </a:lnTo>
                  <a:lnTo>
                    <a:pt x="1155" y="524"/>
                  </a:lnTo>
                  <a:lnTo>
                    <a:pt x="1191" y="556"/>
                  </a:lnTo>
                  <a:lnTo>
                    <a:pt x="1226" y="589"/>
                  </a:lnTo>
                  <a:lnTo>
                    <a:pt x="1262" y="622"/>
                  </a:lnTo>
                  <a:lnTo>
                    <a:pt x="1299" y="652"/>
                  </a:lnTo>
                  <a:lnTo>
                    <a:pt x="1337" y="680"/>
                  </a:lnTo>
                  <a:lnTo>
                    <a:pt x="1376" y="709"/>
                  </a:lnTo>
                  <a:lnTo>
                    <a:pt x="1380" y="750"/>
                  </a:lnTo>
                  <a:lnTo>
                    <a:pt x="1380" y="750"/>
                  </a:lnTo>
                  <a:lnTo>
                    <a:pt x="1382" y="780"/>
                  </a:lnTo>
                  <a:lnTo>
                    <a:pt x="1384" y="811"/>
                  </a:lnTo>
                  <a:lnTo>
                    <a:pt x="1384" y="841"/>
                  </a:lnTo>
                  <a:lnTo>
                    <a:pt x="1382" y="871"/>
                  </a:lnTo>
                  <a:lnTo>
                    <a:pt x="1381" y="901"/>
                  </a:lnTo>
                  <a:lnTo>
                    <a:pt x="1378" y="931"/>
                  </a:lnTo>
                  <a:lnTo>
                    <a:pt x="1373" y="961"/>
                  </a:lnTo>
                  <a:lnTo>
                    <a:pt x="1369" y="99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52B72DD-2DA2-1D92-46B2-54B1E405B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2" y="369"/>
              <a:ext cx="711" cy="730"/>
            </a:xfrm>
            <a:custGeom>
              <a:avLst/>
              <a:gdLst>
                <a:gd name="T0" fmla="*/ 702 w 711"/>
                <a:gd name="T1" fmla="*/ 0 h 730"/>
                <a:gd name="T2" fmla="*/ 642 w 711"/>
                <a:gd name="T3" fmla="*/ 12 h 730"/>
                <a:gd name="T4" fmla="*/ 583 w 711"/>
                <a:gd name="T5" fmla="*/ 27 h 730"/>
                <a:gd name="T6" fmla="*/ 524 w 711"/>
                <a:gd name="T7" fmla="*/ 44 h 730"/>
                <a:gd name="T8" fmla="*/ 467 w 711"/>
                <a:gd name="T9" fmla="*/ 64 h 730"/>
                <a:gd name="T10" fmla="*/ 416 w 711"/>
                <a:gd name="T11" fmla="*/ 87 h 730"/>
                <a:gd name="T12" fmla="*/ 365 w 711"/>
                <a:gd name="T13" fmla="*/ 111 h 730"/>
                <a:gd name="T14" fmla="*/ 317 w 711"/>
                <a:gd name="T15" fmla="*/ 139 h 730"/>
                <a:gd name="T16" fmla="*/ 270 w 711"/>
                <a:gd name="T17" fmla="*/ 169 h 730"/>
                <a:gd name="T18" fmla="*/ 249 w 711"/>
                <a:gd name="T19" fmla="*/ 185 h 730"/>
                <a:gd name="T20" fmla="*/ 211 w 711"/>
                <a:gd name="T21" fmla="*/ 218 h 730"/>
                <a:gd name="T22" fmla="*/ 176 w 711"/>
                <a:gd name="T23" fmla="*/ 255 h 730"/>
                <a:gd name="T24" fmla="*/ 143 w 711"/>
                <a:gd name="T25" fmla="*/ 296 h 730"/>
                <a:gd name="T26" fmla="*/ 129 w 711"/>
                <a:gd name="T27" fmla="*/ 316 h 730"/>
                <a:gd name="T28" fmla="*/ 104 w 711"/>
                <a:gd name="T29" fmla="*/ 361 h 730"/>
                <a:gd name="T30" fmla="*/ 82 w 711"/>
                <a:gd name="T31" fmla="*/ 406 h 730"/>
                <a:gd name="T32" fmla="*/ 47 w 711"/>
                <a:gd name="T33" fmla="*/ 502 h 730"/>
                <a:gd name="T34" fmla="*/ 30 w 711"/>
                <a:gd name="T35" fmla="*/ 555 h 730"/>
                <a:gd name="T36" fmla="*/ 8 w 711"/>
                <a:gd name="T37" fmla="*/ 666 h 730"/>
                <a:gd name="T38" fmla="*/ 0 w 711"/>
                <a:gd name="T39" fmla="*/ 722 h 730"/>
                <a:gd name="T40" fmla="*/ 1 w 711"/>
                <a:gd name="T41" fmla="*/ 728 h 730"/>
                <a:gd name="T42" fmla="*/ 7 w 711"/>
                <a:gd name="T43" fmla="*/ 730 h 730"/>
                <a:gd name="T44" fmla="*/ 13 w 711"/>
                <a:gd name="T45" fmla="*/ 728 h 730"/>
                <a:gd name="T46" fmla="*/ 16 w 711"/>
                <a:gd name="T47" fmla="*/ 722 h 730"/>
                <a:gd name="T48" fmla="*/ 22 w 711"/>
                <a:gd name="T49" fmla="*/ 674 h 730"/>
                <a:gd name="T50" fmla="*/ 42 w 711"/>
                <a:gd name="T51" fmla="*/ 578 h 730"/>
                <a:gd name="T52" fmla="*/ 55 w 711"/>
                <a:gd name="T53" fmla="*/ 529 h 730"/>
                <a:gd name="T54" fmla="*/ 87 w 711"/>
                <a:gd name="T55" fmla="*/ 435 h 730"/>
                <a:gd name="T56" fmla="*/ 108 w 711"/>
                <a:gd name="T57" fmla="*/ 388 h 730"/>
                <a:gd name="T58" fmla="*/ 132 w 711"/>
                <a:gd name="T59" fmla="*/ 344 h 730"/>
                <a:gd name="T60" fmla="*/ 145 w 711"/>
                <a:gd name="T61" fmla="*/ 323 h 730"/>
                <a:gd name="T62" fmla="*/ 173 w 711"/>
                <a:gd name="T63" fmla="*/ 282 h 730"/>
                <a:gd name="T64" fmla="*/ 205 w 711"/>
                <a:gd name="T65" fmla="*/ 246 h 730"/>
                <a:gd name="T66" fmla="*/ 241 w 711"/>
                <a:gd name="T67" fmla="*/ 212 h 730"/>
                <a:gd name="T68" fmla="*/ 260 w 711"/>
                <a:gd name="T69" fmla="*/ 196 h 730"/>
                <a:gd name="T70" fmla="*/ 304 w 711"/>
                <a:gd name="T71" fmla="*/ 165 h 730"/>
                <a:gd name="T72" fmla="*/ 351 w 711"/>
                <a:gd name="T73" fmla="*/ 136 h 730"/>
                <a:gd name="T74" fmla="*/ 399 w 711"/>
                <a:gd name="T75" fmla="*/ 111 h 730"/>
                <a:gd name="T76" fmla="*/ 449 w 711"/>
                <a:gd name="T77" fmla="*/ 89 h 730"/>
                <a:gd name="T78" fmla="*/ 511 w 711"/>
                <a:gd name="T79" fmla="*/ 64 h 730"/>
                <a:gd name="T80" fmla="*/ 575 w 711"/>
                <a:gd name="T81" fmla="*/ 45 h 730"/>
                <a:gd name="T82" fmla="*/ 640 w 711"/>
                <a:gd name="T83" fmla="*/ 28 h 730"/>
                <a:gd name="T84" fmla="*/ 706 w 711"/>
                <a:gd name="T85" fmla="*/ 16 h 730"/>
                <a:gd name="T86" fmla="*/ 708 w 711"/>
                <a:gd name="T87" fmla="*/ 15 h 730"/>
                <a:gd name="T88" fmla="*/ 711 w 711"/>
                <a:gd name="T89" fmla="*/ 10 h 730"/>
                <a:gd name="T90" fmla="*/ 709 w 711"/>
                <a:gd name="T91" fmla="*/ 4 h 730"/>
                <a:gd name="T92" fmla="*/ 704 w 711"/>
                <a:gd name="T93" fmla="*/ 0 h 730"/>
                <a:gd name="T94" fmla="*/ 702 w 711"/>
                <a:gd name="T95" fmla="*/ 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11" h="730">
                  <a:moveTo>
                    <a:pt x="702" y="0"/>
                  </a:moveTo>
                  <a:lnTo>
                    <a:pt x="702" y="0"/>
                  </a:lnTo>
                  <a:lnTo>
                    <a:pt x="672" y="6"/>
                  </a:lnTo>
                  <a:lnTo>
                    <a:pt x="642" y="12"/>
                  </a:lnTo>
                  <a:lnTo>
                    <a:pt x="612" y="19"/>
                  </a:lnTo>
                  <a:lnTo>
                    <a:pt x="583" y="27"/>
                  </a:lnTo>
                  <a:lnTo>
                    <a:pt x="553" y="34"/>
                  </a:lnTo>
                  <a:lnTo>
                    <a:pt x="524" y="44"/>
                  </a:lnTo>
                  <a:lnTo>
                    <a:pt x="496" y="54"/>
                  </a:lnTo>
                  <a:lnTo>
                    <a:pt x="467" y="64"/>
                  </a:lnTo>
                  <a:lnTo>
                    <a:pt x="467" y="64"/>
                  </a:lnTo>
                  <a:lnTo>
                    <a:pt x="416" y="87"/>
                  </a:lnTo>
                  <a:lnTo>
                    <a:pt x="390" y="98"/>
                  </a:lnTo>
                  <a:lnTo>
                    <a:pt x="365" y="111"/>
                  </a:lnTo>
                  <a:lnTo>
                    <a:pt x="340" y="124"/>
                  </a:lnTo>
                  <a:lnTo>
                    <a:pt x="317" y="139"/>
                  </a:lnTo>
                  <a:lnTo>
                    <a:pt x="292" y="153"/>
                  </a:lnTo>
                  <a:lnTo>
                    <a:pt x="270" y="169"/>
                  </a:lnTo>
                  <a:lnTo>
                    <a:pt x="270" y="169"/>
                  </a:lnTo>
                  <a:lnTo>
                    <a:pt x="249" y="185"/>
                  </a:lnTo>
                  <a:lnTo>
                    <a:pt x="230" y="202"/>
                  </a:lnTo>
                  <a:lnTo>
                    <a:pt x="211" y="218"/>
                  </a:lnTo>
                  <a:lnTo>
                    <a:pt x="193" y="237"/>
                  </a:lnTo>
                  <a:lnTo>
                    <a:pt x="176" y="255"/>
                  </a:lnTo>
                  <a:lnTo>
                    <a:pt x="159" y="275"/>
                  </a:lnTo>
                  <a:lnTo>
                    <a:pt x="143" y="296"/>
                  </a:lnTo>
                  <a:lnTo>
                    <a:pt x="129" y="316"/>
                  </a:lnTo>
                  <a:lnTo>
                    <a:pt x="129" y="316"/>
                  </a:lnTo>
                  <a:lnTo>
                    <a:pt x="116" y="339"/>
                  </a:lnTo>
                  <a:lnTo>
                    <a:pt x="104" y="361"/>
                  </a:lnTo>
                  <a:lnTo>
                    <a:pt x="93" y="383"/>
                  </a:lnTo>
                  <a:lnTo>
                    <a:pt x="82" y="406"/>
                  </a:lnTo>
                  <a:lnTo>
                    <a:pt x="63" y="453"/>
                  </a:lnTo>
                  <a:lnTo>
                    <a:pt x="47" y="502"/>
                  </a:lnTo>
                  <a:lnTo>
                    <a:pt x="47" y="502"/>
                  </a:lnTo>
                  <a:lnTo>
                    <a:pt x="30" y="555"/>
                  </a:lnTo>
                  <a:lnTo>
                    <a:pt x="17" y="610"/>
                  </a:lnTo>
                  <a:lnTo>
                    <a:pt x="8" y="666"/>
                  </a:lnTo>
                  <a:lnTo>
                    <a:pt x="0" y="722"/>
                  </a:lnTo>
                  <a:lnTo>
                    <a:pt x="0" y="722"/>
                  </a:lnTo>
                  <a:lnTo>
                    <a:pt x="0" y="726"/>
                  </a:lnTo>
                  <a:lnTo>
                    <a:pt x="1" y="728"/>
                  </a:lnTo>
                  <a:lnTo>
                    <a:pt x="4" y="729"/>
                  </a:lnTo>
                  <a:lnTo>
                    <a:pt x="7" y="730"/>
                  </a:lnTo>
                  <a:lnTo>
                    <a:pt x="10" y="729"/>
                  </a:lnTo>
                  <a:lnTo>
                    <a:pt x="13" y="728"/>
                  </a:lnTo>
                  <a:lnTo>
                    <a:pt x="14" y="726"/>
                  </a:lnTo>
                  <a:lnTo>
                    <a:pt x="16" y="722"/>
                  </a:lnTo>
                  <a:lnTo>
                    <a:pt x="16" y="722"/>
                  </a:lnTo>
                  <a:lnTo>
                    <a:pt x="22" y="674"/>
                  </a:lnTo>
                  <a:lnTo>
                    <a:pt x="30" y="625"/>
                  </a:lnTo>
                  <a:lnTo>
                    <a:pt x="42" y="578"/>
                  </a:lnTo>
                  <a:lnTo>
                    <a:pt x="55" y="529"/>
                  </a:lnTo>
                  <a:lnTo>
                    <a:pt x="55" y="529"/>
                  </a:lnTo>
                  <a:lnTo>
                    <a:pt x="69" y="482"/>
                  </a:lnTo>
                  <a:lnTo>
                    <a:pt x="87" y="435"/>
                  </a:lnTo>
                  <a:lnTo>
                    <a:pt x="96" y="412"/>
                  </a:lnTo>
                  <a:lnTo>
                    <a:pt x="108" y="388"/>
                  </a:lnTo>
                  <a:lnTo>
                    <a:pt x="119" y="366"/>
                  </a:lnTo>
                  <a:lnTo>
                    <a:pt x="132" y="344"/>
                  </a:lnTo>
                  <a:lnTo>
                    <a:pt x="132" y="344"/>
                  </a:lnTo>
                  <a:lnTo>
                    <a:pt x="145" y="323"/>
                  </a:lnTo>
                  <a:lnTo>
                    <a:pt x="158" y="302"/>
                  </a:lnTo>
                  <a:lnTo>
                    <a:pt x="173" y="282"/>
                  </a:lnTo>
                  <a:lnTo>
                    <a:pt x="189" y="264"/>
                  </a:lnTo>
                  <a:lnTo>
                    <a:pt x="205" y="246"/>
                  </a:lnTo>
                  <a:lnTo>
                    <a:pt x="223" y="229"/>
                  </a:lnTo>
                  <a:lnTo>
                    <a:pt x="241" y="212"/>
                  </a:lnTo>
                  <a:lnTo>
                    <a:pt x="260" y="196"/>
                  </a:lnTo>
                  <a:lnTo>
                    <a:pt x="260" y="196"/>
                  </a:lnTo>
                  <a:lnTo>
                    <a:pt x="282" y="179"/>
                  </a:lnTo>
                  <a:lnTo>
                    <a:pt x="304" y="165"/>
                  </a:lnTo>
                  <a:lnTo>
                    <a:pt x="327" y="149"/>
                  </a:lnTo>
                  <a:lnTo>
                    <a:pt x="351" y="136"/>
                  </a:lnTo>
                  <a:lnTo>
                    <a:pt x="376" y="123"/>
                  </a:lnTo>
                  <a:lnTo>
                    <a:pt x="399" y="111"/>
                  </a:lnTo>
                  <a:lnTo>
                    <a:pt x="449" y="89"/>
                  </a:lnTo>
                  <a:lnTo>
                    <a:pt x="449" y="89"/>
                  </a:lnTo>
                  <a:lnTo>
                    <a:pt x="480" y="76"/>
                  </a:lnTo>
                  <a:lnTo>
                    <a:pt x="511" y="64"/>
                  </a:lnTo>
                  <a:lnTo>
                    <a:pt x="543" y="54"/>
                  </a:lnTo>
                  <a:lnTo>
                    <a:pt x="575" y="45"/>
                  </a:lnTo>
                  <a:lnTo>
                    <a:pt x="608" y="36"/>
                  </a:lnTo>
                  <a:lnTo>
                    <a:pt x="640" y="28"/>
                  </a:lnTo>
                  <a:lnTo>
                    <a:pt x="673" y="21"/>
                  </a:lnTo>
                  <a:lnTo>
                    <a:pt x="706" y="16"/>
                  </a:lnTo>
                  <a:lnTo>
                    <a:pt x="706" y="16"/>
                  </a:lnTo>
                  <a:lnTo>
                    <a:pt x="708" y="15"/>
                  </a:lnTo>
                  <a:lnTo>
                    <a:pt x="711" y="12"/>
                  </a:lnTo>
                  <a:lnTo>
                    <a:pt x="711" y="10"/>
                  </a:lnTo>
                  <a:lnTo>
                    <a:pt x="711" y="7"/>
                  </a:lnTo>
                  <a:lnTo>
                    <a:pt x="709" y="4"/>
                  </a:lnTo>
                  <a:lnTo>
                    <a:pt x="708" y="2"/>
                  </a:lnTo>
                  <a:lnTo>
                    <a:pt x="704" y="0"/>
                  </a:lnTo>
                  <a:lnTo>
                    <a:pt x="702" y="0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52203152-EFDC-430D-63EF-89D5AA0DCC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6" y="50"/>
              <a:ext cx="339" cy="291"/>
            </a:xfrm>
            <a:custGeom>
              <a:avLst/>
              <a:gdLst>
                <a:gd name="T0" fmla="*/ 15 w 339"/>
                <a:gd name="T1" fmla="*/ 284 h 291"/>
                <a:gd name="T2" fmla="*/ 15 w 339"/>
                <a:gd name="T3" fmla="*/ 284 h 291"/>
                <a:gd name="T4" fmla="*/ 21 w 339"/>
                <a:gd name="T5" fmla="*/ 266 h 291"/>
                <a:gd name="T6" fmla="*/ 29 w 339"/>
                <a:gd name="T7" fmla="*/ 249 h 291"/>
                <a:gd name="T8" fmla="*/ 39 w 339"/>
                <a:gd name="T9" fmla="*/ 232 h 291"/>
                <a:gd name="T10" fmla="*/ 49 w 339"/>
                <a:gd name="T11" fmla="*/ 218 h 291"/>
                <a:gd name="T12" fmla="*/ 62 w 339"/>
                <a:gd name="T13" fmla="*/ 203 h 291"/>
                <a:gd name="T14" fmla="*/ 77 w 339"/>
                <a:gd name="T15" fmla="*/ 189 h 291"/>
                <a:gd name="T16" fmla="*/ 91 w 339"/>
                <a:gd name="T17" fmla="*/ 177 h 291"/>
                <a:gd name="T18" fmla="*/ 105 w 339"/>
                <a:gd name="T19" fmla="*/ 164 h 291"/>
                <a:gd name="T20" fmla="*/ 105 w 339"/>
                <a:gd name="T21" fmla="*/ 164 h 291"/>
                <a:gd name="T22" fmla="*/ 139 w 339"/>
                <a:gd name="T23" fmla="*/ 138 h 291"/>
                <a:gd name="T24" fmla="*/ 175 w 339"/>
                <a:gd name="T25" fmla="*/ 112 h 291"/>
                <a:gd name="T26" fmla="*/ 211 w 339"/>
                <a:gd name="T27" fmla="*/ 87 h 291"/>
                <a:gd name="T28" fmla="*/ 248 w 339"/>
                <a:gd name="T29" fmla="*/ 64 h 291"/>
                <a:gd name="T30" fmla="*/ 248 w 339"/>
                <a:gd name="T31" fmla="*/ 64 h 291"/>
                <a:gd name="T32" fmla="*/ 291 w 339"/>
                <a:gd name="T33" fmla="*/ 39 h 291"/>
                <a:gd name="T34" fmla="*/ 335 w 339"/>
                <a:gd name="T35" fmla="*/ 14 h 291"/>
                <a:gd name="T36" fmla="*/ 335 w 339"/>
                <a:gd name="T37" fmla="*/ 14 h 291"/>
                <a:gd name="T38" fmla="*/ 338 w 339"/>
                <a:gd name="T39" fmla="*/ 11 h 291"/>
                <a:gd name="T40" fmla="*/ 339 w 339"/>
                <a:gd name="T41" fmla="*/ 9 h 291"/>
                <a:gd name="T42" fmla="*/ 339 w 339"/>
                <a:gd name="T43" fmla="*/ 6 h 291"/>
                <a:gd name="T44" fmla="*/ 338 w 339"/>
                <a:gd name="T45" fmla="*/ 4 h 291"/>
                <a:gd name="T46" fmla="*/ 336 w 339"/>
                <a:gd name="T47" fmla="*/ 1 h 291"/>
                <a:gd name="T48" fmla="*/ 334 w 339"/>
                <a:gd name="T49" fmla="*/ 0 h 291"/>
                <a:gd name="T50" fmla="*/ 331 w 339"/>
                <a:gd name="T51" fmla="*/ 0 h 291"/>
                <a:gd name="T52" fmla="*/ 327 w 339"/>
                <a:gd name="T53" fmla="*/ 1 h 291"/>
                <a:gd name="T54" fmla="*/ 327 w 339"/>
                <a:gd name="T55" fmla="*/ 1 h 291"/>
                <a:gd name="T56" fmla="*/ 287 w 339"/>
                <a:gd name="T57" fmla="*/ 23 h 291"/>
                <a:gd name="T58" fmla="*/ 248 w 339"/>
                <a:gd name="T59" fmla="*/ 45 h 291"/>
                <a:gd name="T60" fmla="*/ 210 w 339"/>
                <a:gd name="T61" fmla="*/ 70 h 291"/>
                <a:gd name="T62" fmla="*/ 172 w 339"/>
                <a:gd name="T63" fmla="*/ 95 h 291"/>
                <a:gd name="T64" fmla="*/ 172 w 339"/>
                <a:gd name="T65" fmla="*/ 95 h 291"/>
                <a:gd name="T66" fmla="*/ 135 w 339"/>
                <a:gd name="T67" fmla="*/ 122 h 291"/>
                <a:gd name="T68" fmla="*/ 99 w 339"/>
                <a:gd name="T69" fmla="*/ 150 h 291"/>
                <a:gd name="T70" fmla="*/ 99 w 339"/>
                <a:gd name="T71" fmla="*/ 150 h 291"/>
                <a:gd name="T72" fmla="*/ 69 w 339"/>
                <a:gd name="T73" fmla="*/ 175 h 291"/>
                <a:gd name="T74" fmla="*/ 55 w 339"/>
                <a:gd name="T75" fmla="*/ 189 h 291"/>
                <a:gd name="T76" fmla="*/ 40 w 339"/>
                <a:gd name="T77" fmla="*/ 203 h 291"/>
                <a:gd name="T78" fmla="*/ 40 w 339"/>
                <a:gd name="T79" fmla="*/ 203 h 291"/>
                <a:gd name="T80" fmla="*/ 27 w 339"/>
                <a:gd name="T81" fmla="*/ 222 h 291"/>
                <a:gd name="T82" fmla="*/ 15 w 339"/>
                <a:gd name="T83" fmla="*/ 240 h 291"/>
                <a:gd name="T84" fmla="*/ 6 w 339"/>
                <a:gd name="T85" fmla="*/ 259 h 291"/>
                <a:gd name="T86" fmla="*/ 2 w 339"/>
                <a:gd name="T87" fmla="*/ 270 h 291"/>
                <a:gd name="T88" fmla="*/ 0 w 339"/>
                <a:gd name="T89" fmla="*/ 280 h 291"/>
                <a:gd name="T90" fmla="*/ 0 w 339"/>
                <a:gd name="T91" fmla="*/ 280 h 291"/>
                <a:gd name="T92" fmla="*/ 0 w 339"/>
                <a:gd name="T93" fmla="*/ 284 h 291"/>
                <a:gd name="T94" fmla="*/ 1 w 339"/>
                <a:gd name="T95" fmla="*/ 287 h 291"/>
                <a:gd name="T96" fmla="*/ 2 w 339"/>
                <a:gd name="T97" fmla="*/ 288 h 291"/>
                <a:gd name="T98" fmla="*/ 6 w 339"/>
                <a:gd name="T99" fmla="*/ 289 h 291"/>
                <a:gd name="T100" fmla="*/ 9 w 339"/>
                <a:gd name="T101" fmla="*/ 291 h 291"/>
                <a:gd name="T102" fmla="*/ 12 w 339"/>
                <a:gd name="T103" fmla="*/ 289 h 291"/>
                <a:gd name="T104" fmla="*/ 14 w 339"/>
                <a:gd name="T105" fmla="*/ 288 h 291"/>
                <a:gd name="T106" fmla="*/ 15 w 339"/>
                <a:gd name="T107" fmla="*/ 284 h 291"/>
                <a:gd name="T108" fmla="*/ 15 w 339"/>
                <a:gd name="T109" fmla="*/ 284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9" h="291">
                  <a:moveTo>
                    <a:pt x="15" y="284"/>
                  </a:moveTo>
                  <a:lnTo>
                    <a:pt x="15" y="284"/>
                  </a:lnTo>
                  <a:lnTo>
                    <a:pt x="21" y="266"/>
                  </a:lnTo>
                  <a:lnTo>
                    <a:pt x="29" y="249"/>
                  </a:lnTo>
                  <a:lnTo>
                    <a:pt x="39" y="232"/>
                  </a:lnTo>
                  <a:lnTo>
                    <a:pt x="49" y="218"/>
                  </a:lnTo>
                  <a:lnTo>
                    <a:pt x="62" y="203"/>
                  </a:lnTo>
                  <a:lnTo>
                    <a:pt x="77" y="189"/>
                  </a:lnTo>
                  <a:lnTo>
                    <a:pt x="91" y="177"/>
                  </a:lnTo>
                  <a:lnTo>
                    <a:pt x="105" y="164"/>
                  </a:lnTo>
                  <a:lnTo>
                    <a:pt x="105" y="164"/>
                  </a:lnTo>
                  <a:lnTo>
                    <a:pt x="139" y="138"/>
                  </a:lnTo>
                  <a:lnTo>
                    <a:pt x="175" y="112"/>
                  </a:lnTo>
                  <a:lnTo>
                    <a:pt x="211" y="87"/>
                  </a:lnTo>
                  <a:lnTo>
                    <a:pt x="248" y="64"/>
                  </a:lnTo>
                  <a:lnTo>
                    <a:pt x="248" y="64"/>
                  </a:lnTo>
                  <a:lnTo>
                    <a:pt x="291" y="39"/>
                  </a:lnTo>
                  <a:lnTo>
                    <a:pt x="335" y="14"/>
                  </a:lnTo>
                  <a:lnTo>
                    <a:pt x="335" y="14"/>
                  </a:lnTo>
                  <a:lnTo>
                    <a:pt x="338" y="11"/>
                  </a:lnTo>
                  <a:lnTo>
                    <a:pt x="339" y="9"/>
                  </a:lnTo>
                  <a:lnTo>
                    <a:pt x="339" y="6"/>
                  </a:lnTo>
                  <a:lnTo>
                    <a:pt x="338" y="4"/>
                  </a:lnTo>
                  <a:lnTo>
                    <a:pt x="336" y="1"/>
                  </a:lnTo>
                  <a:lnTo>
                    <a:pt x="334" y="0"/>
                  </a:lnTo>
                  <a:lnTo>
                    <a:pt x="331" y="0"/>
                  </a:lnTo>
                  <a:lnTo>
                    <a:pt x="327" y="1"/>
                  </a:lnTo>
                  <a:lnTo>
                    <a:pt x="327" y="1"/>
                  </a:lnTo>
                  <a:lnTo>
                    <a:pt x="287" y="23"/>
                  </a:lnTo>
                  <a:lnTo>
                    <a:pt x="248" y="45"/>
                  </a:lnTo>
                  <a:lnTo>
                    <a:pt x="210" y="70"/>
                  </a:lnTo>
                  <a:lnTo>
                    <a:pt x="172" y="95"/>
                  </a:lnTo>
                  <a:lnTo>
                    <a:pt x="172" y="95"/>
                  </a:lnTo>
                  <a:lnTo>
                    <a:pt x="135" y="122"/>
                  </a:lnTo>
                  <a:lnTo>
                    <a:pt x="99" y="150"/>
                  </a:lnTo>
                  <a:lnTo>
                    <a:pt x="99" y="150"/>
                  </a:lnTo>
                  <a:lnTo>
                    <a:pt x="69" y="175"/>
                  </a:lnTo>
                  <a:lnTo>
                    <a:pt x="55" y="189"/>
                  </a:lnTo>
                  <a:lnTo>
                    <a:pt x="40" y="203"/>
                  </a:lnTo>
                  <a:lnTo>
                    <a:pt x="40" y="203"/>
                  </a:lnTo>
                  <a:lnTo>
                    <a:pt x="27" y="222"/>
                  </a:lnTo>
                  <a:lnTo>
                    <a:pt x="15" y="240"/>
                  </a:lnTo>
                  <a:lnTo>
                    <a:pt x="6" y="259"/>
                  </a:lnTo>
                  <a:lnTo>
                    <a:pt x="2" y="270"/>
                  </a:lnTo>
                  <a:lnTo>
                    <a:pt x="0" y="280"/>
                  </a:lnTo>
                  <a:lnTo>
                    <a:pt x="0" y="280"/>
                  </a:lnTo>
                  <a:lnTo>
                    <a:pt x="0" y="284"/>
                  </a:lnTo>
                  <a:lnTo>
                    <a:pt x="1" y="287"/>
                  </a:lnTo>
                  <a:lnTo>
                    <a:pt x="2" y="288"/>
                  </a:lnTo>
                  <a:lnTo>
                    <a:pt x="6" y="289"/>
                  </a:lnTo>
                  <a:lnTo>
                    <a:pt x="9" y="291"/>
                  </a:lnTo>
                  <a:lnTo>
                    <a:pt x="12" y="289"/>
                  </a:lnTo>
                  <a:lnTo>
                    <a:pt x="14" y="288"/>
                  </a:lnTo>
                  <a:lnTo>
                    <a:pt x="15" y="284"/>
                  </a:lnTo>
                  <a:lnTo>
                    <a:pt x="15" y="28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5D84EF63-456B-F673-F8F2-7C536E94F9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0"/>
              <a:ext cx="1130" cy="1013"/>
            </a:xfrm>
            <a:custGeom>
              <a:avLst/>
              <a:gdLst>
                <a:gd name="T0" fmla="*/ 1125 w 1130"/>
                <a:gd name="T1" fmla="*/ 18 h 1013"/>
                <a:gd name="T2" fmla="*/ 1046 w 1130"/>
                <a:gd name="T3" fmla="*/ 5 h 1013"/>
                <a:gd name="T4" fmla="*/ 968 w 1130"/>
                <a:gd name="T5" fmla="*/ 0 h 1013"/>
                <a:gd name="T6" fmla="*/ 888 w 1130"/>
                <a:gd name="T7" fmla="*/ 1 h 1013"/>
                <a:gd name="T8" fmla="*/ 810 w 1130"/>
                <a:gd name="T9" fmla="*/ 8 h 1013"/>
                <a:gd name="T10" fmla="*/ 771 w 1130"/>
                <a:gd name="T11" fmla="*/ 13 h 1013"/>
                <a:gd name="T12" fmla="*/ 693 w 1130"/>
                <a:gd name="T13" fmla="*/ 27 h 1013"/>
                <a:gd name="T14" fmla="*/ 655 w 1130"/>
                <a:gd name="T15" fmla="*/ 37 h 1013"/>
                <a:gd name="T16" fmla="*/ 591 w 1130"/>
                <a:gd name="T17" fmla="*/ 56 h 1013"/>
                <a:gd name="T18" fmla="*/ 531 w 1130"/>
                <a:gd name="T19" fmla="*/ 84 h 1013"/>
                <a:gd name="T20" fmla="*/ 495 w 1130"/>
                <a:gd name="T21" fmla="*/ 103 h 1013"/>
                <a:gd name="T22" fmla="*/ 428 w 1130"/>
                <a:gd name="T23" fmla="*/ 150 h 1013"/>
                <a:gd name="T24" fmla="*/ 365 w 1130"/>
                <a:gd name="T25" fmla="*/ 202 h 1013"/>
                <a:gd name="T26" fmla="*/ 308 w 1130"/>
                <a:gd name="T27" fmla="*/ 262 h 1013"/>
                <a:gd name="T28" fmla="*/ 282 w 1130"/>
                <a:gd name="T29" fmla="*/ 292 h 1013"/>
                <a:gd name="T30" fmla="*/ 232 w 1130"/>
                <a:gd name="T31" fmla="*/ 360 h 1013"/>
                <a:gd name="T32" fmla="*/ 188 w 1130"/>
                <a:gd name="T33" fmla="*/ 431 h 1013"/>
                <a:gd name="T34" fmla="*/ 149 w 1130"/>
                <a:gd name="T35" fmla="*/ 504 h 1013"/>
                <a:gd name="T36" fmla="*/ 114 w 1130"/>
                <a:gd name="T37" fmla="*/ 580 h 1013"/>
                <a:gd name="T38" fmla="*/ 95 w 1130"/>
                <a:gd name="T39" fmla="*/ 625 h 1013"/>
                <a:gd name="T40" fmla="*/ 63 w 1130"/>
                <a:gd name="T41" fmla="*/ 718 h 1013"/>
                <a:gd name="T42" fmla="*/ 37 w 1130"/>
                <a:gd name="T43" fmla="*/ 812 h 1013"/>
                <a:gd name="T44" fmla="*/ 16 w 1130"/>
                <a:gd name="T45" fmla="*/ 909 h 1013"/>
                <a:gd name="T46" fmla="*/ 7 w 1130"/>
                <a:gd name="T47" fmla="*/ 957 h 1013"/>
                <a:gd name="T48" fmla="*/ 0 w 1130"/>
                <a:gd name="T49" fmla="*/ 1005 h 1013"/>
                <a:gd name="T50" fmla="*/ 3 w 1130"/>
                <a:gd name="T51" fmla="*/ 1012 h 1013"/>
                <a:gd name="T52" fmla="*/ 8 w 1130"/>
                <a:gd name="T53" fmla="*/ 1013 h 1013"/>
                <a:gd name="T54" fmla="*/ 13 w 1130"/>
                <a:gd name="T55" fmla="*/ 1012 h 1013"/>
                <a:gd name="T56" fmla="*/ 16 w 1130"/>
                <a:gd name="T57" fmla="*/ 1005 h 1013"/>
                <a:gd name="T58" fmla="*/ 24 w 1130"/>
                <a:gd name="T59" fmla="*/ 957 h 1013"/>
                <a:gd name="T60" fmla="*/ 42 w 1130"/>
                <a:gd name="T61" fmla="*/ 859 h 1013"/>
                <a:gd name="T62" fmla="*/ 65 w 1130"/>
                <a:gd name="T63" fmla="*/ 764 h 1013"/>
                <a:gd name="T64" fmla="*/ 97 w 1130"/>
                <a:gd name="T65" fmla="*/ 670 h 1013"/>
                <a:gd name="T66" fmla="*/ 114 w 1130"/>
                <a:gd name="T67" fmla="*/ 623 h 1013"/>
                <a:gd name="T68" fmla="*/ 145 w 1130"/>
                <a:gd name="T69" fmla="*/ 547 h 1013"/>
                <a:gd name="T70" fmla="*/ 182 w 1130"/>
                <a:gd name="T71" fmla="*/ 474 h 1013"/>
                <a:gd name="T72" fmla="*/ 223 w 1130"/>
                <a:gd name="T73" fmla="*/ 402 h 1013"/>
                <a:gd name="T74" fmla="*/ 269 w 1130"/>
                <a:gd name="T75" fmla="*/ 334 h 1013"/>
                <a:gd name="T76" fmla="*/ 294 w 1130"/>
                <a:gd name="T77" fmla="*/ 303 h 1013"/>
                <a:gd name="T78" fmla="*/ 347 w 1130"/>
                <a:gd name="T79" fmla="*/ 243 h 1013"/>
                <a:gd name="T80" fmla="*/ 406 w 1130"/>
                <a:gd name="T81" fmla="*/ 187 h 1013"/>
                <a:gd name="T82" fmla="*/ 470 w 1130"/>
                <a:gd name="T83" fmla="*/ 138 h 1013"/>
                <a:gd name="T84" fmla="*/ 505 w 1130"/>
                <a:gd name="T85" fmla="*/ 116 h 1013"/>
                <a:gd name="T86" fmla="*/ 564 w 1130"/>
                <a:gd name="T87" fmla="*/ 85 h 1013"/>
                <a:gd name="T88" fmla="*/ 626 w 1130"/>
                <a:gd name="T89" fmla="*/ 61 h 1013"/>
                <a:gd name="T90" fmla="*/ 663 w 1130"/>
                <a:gd name="T91" fmla="*/ 51 h 1013"/>
                <a:gd name="T92" fmla="*/ 736 w 1130"/>
                <a:gd name="T93" fmla="*/ 35 h 1013"/>
                <a:gd name="T94" fmla="*/ 772 w 1130"/>
                <a:gd name="T95" fmla="*/ 29 h 1013"/>
                <a:gd name="T96" fmla="*/ 851 w 1130"/>
                <a:gd name="T97" fmla="*/ 20 h 1013"/>
                <a:gd name="T98" fmla="*/ 929 w 1130"/>
                <a:gd name="T99" fmla="*/ 16 h 1013"/>
                <a:gd name="T100" fmla="*/ 1007 w 1130"/>
                <a:gd name="T101" fmla="*/ 18 h 1013"/>
                <a:gd name="T102" fmla="*/ 1085 w 1130"/>
                <a:gd name="T103" fmla="*/ 27 h 1013"/>
                <a:gd name="T104" fmla="*/ 1119 w 1130"/>
                <a:gd name="T105" fmla="*/ 34 h 1013"/>
                <a:gd name="T106" fmla="*/ 1123 w 1130"/>
                <a:gd name="T107" fmla="*/ 34 h 1013"/>
                <a:gd name="T108" fmla="*/ 1128 w 1130"/>
                <a:gd name="T109" fmla="*/ 30 h 1013"/>
                <a:gd name="T110" fmla="*/ 1130 w 1130"/>
                <a:gd name="T111" fmla="*/ 25 h 1013"/>
                <a:gd name="T112" fmla="*/ 1127 w 1130"/>
                <a:gd name="T113" fmla="*/ 20 h 1013"/>
                <a:gd name="T114" fmla="*/ 1125 w 1130"/>
                <a:gd name="T115" fmla="*/ 18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30" h="1013">
                  <a:moveTo>
                    <a:pt x="1125" y="18"/>
                  </a:moveTo>
                  <a:lnTo>
                    <a:pt x="1125" y="18"/>
                  </a:lnTo>
                  <a:lnTo>
                    <a:pt x="1085" y="10"/>
                  </a:lnTo>
                  <a:lnTo>
                    <a:pt x="1046" y="5"/>
                  </a:lnTo>
                  <a:lnTo>
                    <a:pt x="1007" y="1"/>
                  </a:lnTo>
                  <a:lnTo>
                    <a:pt x="968" y="0"/>
                  </a:lnTo>
                  <a:lnTo>
                    <a:pt x="928" y="0"/>
                  </a:lnTo>
                  <a:lnTo>
                    <a:pt x="888" y="1"/>
                  </a:lnTo>
                  <a:lnTo>
                    <a:pt x="849" y="4"/>
                  </a:lnTo>
                  <a:lnTo>
                    <a:pt x="810" y="8"/>
                  </a:lnTo>
                  <a:lnTo>
                    <a:pt x="810" y="8"/>
                  </a:lnTo>
                  <a:lnTo>
                    <a:pt x="771" y="13"/>
                  </a:lnTo>
                  <a:lnTo>
                    <a:pt x="732" y="20"/>
                  </a:lnTo>
                  <a:lnTo>
                    <a:pt x="693" y="27"/>
                  </a:lnTo>
                  <a:lnTo>
                    <a:pt x="655" y="37"/>
                  </a:lnTo>
                  <a:lnTo>
                    <a:pt x="655" y="37"/>
                  </a:lnTo>
                  <a:lnTo>
                    <a:pt x="622" y="46"/>
                  </a:lnTo>
                  <a:lnTo>
                    <a:pt x="591" y="56"/>
                  </a:lnTo>
                  <a:lnTo>
                    <a:pt x="561" y="69"/>
                  </a:lnTo>
                  <a:lnTo>
                    <a:pt x="531" y="84"/>
                  </a:lnTo>
                  <a:lnTo>
                    <a:pt x="531" y="84"/>
                  </a:lnTo>
                  <a:lnTo>
                    <a:pt x="495" y="103"/>
                  </a:lnTo>
                  <a:lnTo>
                    <a:pt x="461" y="125"/>
                  </a:lnTo>
                  <a:lnTo>
                    <a:pt x="428" y="150"/>
                  </a:lnTo>
                  <a:lnTo>
                    <a:pt x="395" y="175"/>
                  </a:lnTo>
                  <a:lnTo>
                    <a:pt x="365" y="202"/>
                  </a:lnTo>
                  <a:lnTo>
                    <a:pt x="337" y="231"/>
                  </a:lnTo>
                  <a:lnTo>
                    <a:pt x="308" y="262"/>
                  </a:lnTo>
                  <a:lnTo>
                    <a:pt x="282" y="292"/>
                  </a:lnTo>
                  <a:lnTo>
                    <a:pt x="282" y="292"/>
                  </a:lnTo>
                  <a:lnTo>
                    <a:pt x="257" y="326"/>
                  </a:lnTo>
                  <a:lnTo>
                    <a:pt x="232" y="360"/>
                  </a:lnTo>
                  <a:lnTo>
                    <a:pt x="210" y="394"/>
                  </a:lnTo>
                  <a:lnTo>
                    <a:pt x="188" y="431"/>
                  </a:lnTo>
                  <a:lnTo>
                    <a:pt x="168" y="467"/>
                  </a:lnTo>
                  <a:lnTo>
                    <a:pt x="149" y="504"/>
                  </a:lnTo>
                  <a:lnTo>
                    <a:pt x="131" y="542"/>
                  </a:lnTo>
                  <a:lnTo>
                    <a:pt x="114" y="580"/>
                  </a:lnTo>
                  <a:lnTo>
                    <a:pt x="114" y="580"/>
                  </a:lnTo>
                  <a:lnTo>
                    <a:pt x="95" y="625"/>
                  </a:lnTo>
                  <a:lnTo>
                    <a:pt x="79" y="671"/>
                  </a:lnTo>
                  <a:lnTo>
                    <a:pt x="63" y="718"/>
                  </a:lnTo>
                  <a:lnTo>
                    <a:pt x="50" y="765"/>
                  </a:lnTo>
                  <a:lnTo>
                    <a:pt x="37" y="812"/>
                  </a:lnTo>
                  <a:lnTo>
                    <a:pt x="25" y="860"/>
                  </a:lnTo>
                  <a:lnTo>
                    <a:pt x="16" y="909"/>
                  </a:lnTo>
                  <a:lnTo>
                    <a:pt x="7" y="957"/>
                  </a:lnTo>
                  <a:lnTo>
                    <a:pt x="7" y="957"/>
                  </a:lnTo>
                  <a:lnTo>
                    <a:pt x="0" y="1005"/>
                  </a:lnTo>
                  <a:lnTo>
                    <a:pt x="0" y="1005"/>
                  </a:lnTo>
                  <a:lnTo>
                    <a:pt x="0" y="1009"/>
                  </a:lnTo>
                  <a:lnTo>
                    <a:pt x="3" y="1012"/>
                  </a:lnTo>
                  <a:lnTo>
                    <a:pt x="4" y="1013"/>
                  </a:lnTo>
                  <a:lnTo>
                    <a:pt x="8" y="1013"/>
                  </a:lnTo>
                  <a:lnTo>
                    <a:pt x="11" y="1013"/>
                  </a:lnTo>
                  <a:lnTo>
                    <a:pt x="13" y="1012"/>
                  </a:lnTo>
                  <a:lnTo>
                    <a:pt x="15" y="1009"/>
                  </a:lnTo>
                  <a:lnTo>
                    <a:pt x="16" y="1005"/>
                  </a:lnTo>
                  <a:lnTo>
                    <a:pt x="16" y="1005"/>
                  </a:lnTo>
                  <a:lnTo>
                    <a:pt x="24" y="957"/>
                  </a:lnTo>
                  <a:lnTo>
                    <a:pt x="32" y="907"/>
                  </a:lnTo>
                  <a:lnTo>
                    <a:pt x="42" y="859"/>
                  </a:lnTo>
                  <a:lnTo>
                    <a:pt x="54" y="811"/>
                  </a:lnTo>
                  <a:lnTo>
                    <a:pt x="65" y="764"/>
                  </a:lnTo>
                  <a:lnTo>
                    <a:pt x="80" y="717"/>
                  </a:lnTo>
                  <a:lnTo>
                    <a:pt x="97" y="670"/>
                  </a:lnTo>
                  <a:lnTo>
                    <a:pt x="114" y="623"/>
                  </a:lnTo>
                  <a:lnTo>
                    <a:pt x="114" y="623"/>
                  </a:lnTo>
                  <a:lnTo>
                    <a:pt x="129" y="585"/>
                  </a:lnTo>
                  <a:lnTo>
                    <a:pt x="145" y="547"/>
                  </a:lnTo>
                  <a:lnTo>
                    <a:pt x="163" y="510"/>
                  </a:lnTo>
                  <a:lnTo>
                    <a:pt x="182" y="474"/>
                  </a:lnTo>
                  <a:lnTo>
                    <a:pt x="202" y="437"/>
                  </a:lnTo>
                  <a:lnTo>
                    <a:pt x="223" y="402"/>
                  </a:lnTo>
                  <a:lnTo>
                    <a:pt x="245" y="368"/>
                  </a:lnTo>
                  <a:lnTo>
                    <a:pt x="269" y="334"/>
                  </a:lnTo>
                  <a:lnTo>
                    <a:pt x="269" y="334"/>
                  </a:lnTo>
                  <a:lnTo>
                    <a:pt x="294" y="303"/>
                  </a:lnTo>
                  <a:lnTo>
                    <a:pt x="320" y="272"/>
                  </a:lnTo>
                  <a:lnTo>
                    <a:pt x="347" y="243"/>
                  </a:lnTo>
                  <a:lnTo>
                    <a:pt x="376" y="214"/>
                  </a:lnTo>
                  <a:lnTo>
                    <a:pt x="406" y="187"/>
                  </a:lnTo>
                  <a:lnTo>
                    <a:pt x="437" y="162"/>
                  </a:lnTo>
                  <a:lnTo>
                    <a:pt x="470" y="138"/>
                  </a:lnTo>
                  <a:lnTo>
                    <a:pt x="505" y="116"/>
                  </a:lnTo>
                  <a:lnTo>
                    <a:pt x="505" y="116"/>
                  </a:lnTo>
                  <a:lnTo>
                    <a:pt x="534" y="99"/>
                  </a:lnTo>
                  <a:lnTo>
                    <a:pt x="564" y="85"/>
                  </a:lnTo>
                  <a:lnTo>
                    <a:pt x="595" y="72"/>
                  </a:lnTo>
                  <a:lnTo>
                    <a:pt x="626" y="61"/>
                  </a:lnTo>
                  <a:lnTo>
                    <a:pt x="626" y="61"/>
                  </a:lnTo>
                  <a:lnTo>
                    <a:pt x="663" y="51"/>
                  </a:lnTo>
                  <a:lnTo>
                    <a:pt x="699" y="42"/>
                  </a:lnTo>
                  <a:lnTo>
                    <a:pt x="736" y="35"/>
                  </a:lnTo>
                  <a:lnTo>
                    <a:pt x="772" y="29"/>
                  </a:lnTo>
                  <a:lnTo>
                    <a:pt x="772" y="29"/>
                  </a:lnTo>
                  <a:lnTo>
                    <a:pt x="811" y="23"/>
                  </a:lnTo>
                  <a:lnTo>
                    <a:pt x="851" y="20"/>
                  </a:lnTo>
                  <a:lnTo>
                    <a:pt x="890" y="17"/>
                  </a:lnTo>
                  <a:lnTo>
                    <a:pt x="929" y="16"/>
                  </a:lnTo>
                  <a:lnTo>
                    <a:pt x="968" y="16"/>
                  </a:lnTo>
                  <a:lnTo>
                    <a:pt x="1007" y="18"/>
                  </a:lnTo>
                  <a:lnTo>
                    <a:pt x="1046" y="21"/>
                  </a:lnTo>
                  <a:lnTo>
                    <a:pt x="1085" y="27"/>
                  </a:lnTo>
                  <a:lnTo>
                    <a:pt x="1085" y="27"/>
                  </a:lnTo>
                  <a:lnTo>
                    <a:pt x="1119" y="34"/>
                  </a:lnTo>
                  <a:lnTo>
                    <a:pt x="1119" y="34"/>
                  </a:lnTo>
                  <a:lnTo>
                    <a:pt x="1123" y="34"/>
                  </a:lnTo>
                  <a:lnTo>
                    <a:pt x="1126" y="33"/>
                  </a:lnTo>
                  <a:lnTo>
                    <a:pt x="1128" y="30"/>
                  </a:lnTo>
                  <a:lnTo>
                    <a:pt x="1130" y="27"/>
                  </a:lnTo>
                  <a:lnTo>
                    <a:pt x="1130" y="25"/>
                  </a:lnTo>
                  <a:lnTo>
                    <a:pt x="1128" y="22"/>
                  </a:lnTo>
                  <a:lnTo>
                    <a:pt x="1127" y="20"/>
                  </a:lnTo>
                  <a:lnTo>
                    <a:pt x="1125" y="18"/>
                  </a:lnTo>
                  <a:lnTo>
                    <a:pt x="1125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5CC77B1A-4757-D3D7-E22F-86E7BABF1E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7" y="1069"/>
              <a:ext cx="144" cy="308"/>
            </a:xfrm>
            <a:custGeom>
              <a:avLst/>
              <a:gdLst>
                <a:gd name="T0" fmla="*/ 144 w 144"/>
                <a:gd name="T1" fmla="*/ 46 h 308"/>
                <a:gd name="T2" fmla="*/ 135 w 144"/>
                <a:gd name="T3" fmla="*/ 29 h 308"/>
                <a:gd name="T4" fmla="*/ 120 w 144"/>
                <a:gd name="T5" fmla="*/ 15 h 308"/>
                <a:gd name="T6" fmla="*/ 105 w 144"/>
                <a:gd name="T7" fmla="*/ 5 h 308"/>
                <a:gd name="T8" fmla="*/ 86 w 144"/>
                <a:gd name="T9" fmla="*/ 2 h 308"/>
                <a:gd name="T10" fmla="*/ 76 w 144"/>
                <a:gd name="T11" fmla="*/ 0 h 308"/>
                <a:gd name="T12" fmla="*/ 56 w 144"/>
                <a:gd name="T13" fmla="*/ 4 h 308"/>
                <a:gd name="T14" fmla="*/ 38 w 144"/>
                <a:gd name="T15" fmla="*/ 15 h 308"/>
                <a:gd name="T16" fmla="*/ 24 w 144"/>
                <a:gd name="T17" fmla="*/ 28 h 308"/>
                <a:gd name="T18" fmla="*/ 17 w 144"/>
                <a:gd name="T19" fmla="*/ 37 h 308"/>
                <a:gd name="T20" fmla="*/ 7 w 144"/>
                <a:gd name="T21" fmla="*/ 59 h 308"/>
                <a:gd name="T22" fmla="*/ 2 w 144"/>
                <a:gd name="T23" fmla="*/ 84 h 308"/>
                <a:gd name="T24" fmla="*/ 0 w 144"/>
                <a:gd name="T25" fmla="*/ 109 h 308"/>
                <a:gd name="T26" fmla="*/ 2 w 144"/>
                <a:gd name="T27" fmla="*/ 135 h 308"/>
                <a:gd name="T28" fmla="*/ 8 w 144"/>
                <a:gd name="T29" fmla="*/ 186 h 308"/>
                <a:gd name="T30" fmla="*/ 21 w 144"/>
                <a:gd name="T31" fmla="*/ 235 h 308"/>
                <a:gd name="T32" fmla="*/ 32 w 144"/>
                <a:gd name="T33" fmla="*/ 263 h 308"/>
                <a:gd name="T34" fmla="*/ 45 w 144"/>
                <a:gd name="T35" fmla="*/ 289 h 308"/>
                <a:gd name="T36" fmla="*/ 47 w 144"/>
                <a:gd name="T37" fmla="*/ 294 h 308"/>
                <a:gd name="T38" fmla="*/ 56 w 144"/>
                <a:gd name="T39" fmla="*/ 302 h 308"/>
                <a:gd name="T40" fmla="*/ 68 w 144"/>
                <a:gd name="T41" fmla="*/ 307 h 308"/>
                <a:gd name="T42" fmla="*/ 80 w 144"/>
                <a:gd name="T43" fmla="*/ 307 h 308"/>
                <a:gd name="T44" fmla="*/ 86 w 144"/>
                <a:gd name="T45" fmla="*/ 304 h 308"/>
                <a:gd name="T46" fmla="*/ 90 w 144"/>
                <a:gd name="T47" fmla="*/ 301 h 308"/>
                <a:gd name="T48" fmla="*/ 89 w 144"/>
                <a:gd name="T49" fmla="*/ 294 h 308"/>
                <a:gd name="T50" fmla="*/ 84 w 144"/>
                <a:gd name="T51" fmla="*/ 291 h 308"/>
                <a:gd name="T52" fmla="*/ 78 w 144"/>
                <a:gd name="T53" fmla="*/ 291 h 308"/>
                <a:gd name="T54" fmla="*/ 73 w 144"/>
                <a:gd name="T55" fmla="*/ 293 h 308"/>
                <a:gd name="T56" fmla="*/ 65 w 144"/>
                <a:gd name="T57" fmla="*/ 290 h 308"/>
                <a:gd name="T58" fmla="*/ 56 w 144"/>
                <a:gd name="T59" fmla="*/ 277 h 308"/>
                <a:gd name="T60" fmla="*/ 52 w 144"/>
                <a:gd name="T61" fmla="*/ 269 h 308"/>
                <a:gd name="T62" fmla="*/ 35 w 144"/>
                <a:gd name="T63" fmla="*/ 229 h 308"/>
                <a:gd name="T64" fmla="*/ 29 w 144"/>
                <a:gd name="T65" fmla="*/ 208 h 308"/>
                <a:gd name="T66" fmla="*/ 20 w 144"/>
                <a:gd name="T67" fmla="*/ 166 h 308"/>
                <a:gd name="T68" fmla="*/ 17 w 144"/>
                <a:gd name="T69" fmla="*/ 144 h 308"/>
                <a:gd name="T70" fmla="*/ 16 w 144"/>
                <a:gd name="T71" fmla="*/ 101 h 308"/>
                <a:gd name="T72" fmla="*/ 18 w 144"/>
                <a:gd name="T73" fmla="*/ 79 h 308"/>
                <a:gd name="T74" fmla="*/ 24 w 144"/>
                <a:gd name="T75" fmla="*/ 58 h 308"/>
                <a:gd name="T76" fmla="*/ 28 w 144"/>
                <a:gd name="T77" fmla="*/ 50 h 308"/>
                <a:gd name="T78" fmla="*/ 38 w 144"/>
                <a:gd name="T79" fmla="*/ 35 h 308"/>
                <a:gd name="T80" fmla="*/ 50 w 144"/>
                <a:gd name="T81" fmla="*/ 25 h 308"/>
                <a:gd name="T82" fmla="*/ 65 w 144"/>
                <a:gd name="T83" fmla="*/ 17 h 308"/>
                <a:gd name="T84" fmla="*/ 75 w 144"/>
                <a:gd name="T85" fmla="*/ 16 h 308"/>
                <a:gd name="T86" fmla="*/ 90 w 144"/>
                <a:gd name="T87" fmla="*/ 17 h 308"/>
                <a:gd name="T88" fmla="*/ 107 w 144"/>
                <a:gd name="T89" fmla="*/ 24 h 308"/>
                <a:gd name="T90" fmla="*/ 120 w 144"/>
                <a:gd name="T91" fmla="*/ 35 h 308"/>
                <a:gd name="T92" fmla="*/ 128 w 144"/>
                <a:gd name="T93" fmla="*/ 50 h 308"/>
                <a:gd name="T94" fmla="*/ 131 w 144"/>
                <a:gd name="T95" fmla="*/ 52 h 308"/>
                <a:gd name="T96" fmla="*/ 136 w 144"/>
                <a:gd name="T97" fmla="*/ 55 h 308"/>
                <a:gd name="T98" fmla="*/ 141 w 144"/>
                <a:gd name="T99" fmla="*/ 54 h 308"/>
                <a:gd name="T100" fmla="*/ 144 w 144"/>
                <a:gd name="T101" fmla="*/ 49 h 308"/>
                <a:gd name="T102" fmla="*/ 144 w 144"/>
                <a:gd name="T103" fmla="*/ 46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4" h="308">
                  <a:moveTo>
                    <a:pt x="144" y="46"/>
                  </a:moveTo>
                  <a:lnTo>
                    <a:pt x="144" y="46"/>
                  </a:lnTo>
                  <a:lnTo>
                    <a:pt x="140" y="37"/>
                  </a:lnTo>
                  <a:lnTo>
                    <a:pt x="135" y="29"/>
                  </a:lnTo>
                  <a:lnTo>
                    <a:pt x="128" y="21"/>
                  </a:lnTo>
                  <a:lnTo>
                    <a:pt x="120" y="15"/>
                  </a:lnTo>
                  <a:lnTo>
                    <a:pt x="112" y="9"/>
                  </a:lnTo>
                  <a:lnTo>
                    <a:pt x="105" y="5"/>
                  </a:lnTo>
                  <a:lnTo>
                    <a:pt x="95" y="3"/>
                  </a:lnTo>
                  <a:lnTo>
                    <a:pt x="86" y="2"/>
                  </a:lnTo>
                  <a:lnTo>
                    <a:pt x="86" y="2"/>
                  </a:lnTo>
                  <a:lnTo>
                    <a:pt x="76" y="0"/>
                  </a:lnTo>
                  <a:lnTo>
                    <a:pt x="65" y="2"/>
                  </a:lnTo>
                  <a:lnTo>
                    <a:pt x="56" y="4"/>
                  </a:lnTo>
                  <a:lnTo>
                    <a:pt x="47" y="8"/>
                  </a:lnTo>
                  <a:lnTo>
                    <a:pt x="38" y="15"/>
                  </a:lnTo>
                  <a:lnTo>
                    <a:pt x="30" y="21"/>
                  </a:lnTo>
                  <a:lnTo>
                    <a:pt x="24" y="28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2" y="47"/>
                  </a:lnTo>
                  <a:lnTo>
                    <a:pt x="7" y="59"/>
                  </a:lnTo>
                  <a:lnTo>
                    <a:pt x="4" y="72"/>
                  </a:lnTo>
                  <a:lnTo>
                    <a:pt x="2" y="84"/>
                  </a:lnTo>
                  <a:lnTo>
                    <a:pt x="0" y="97"/>
                  </a:lnTo>
                  <a:lnTo>
                    <a:pt x="0" y="109"/>
                  </a:lnTo>
                  <a:lnTo>
                    <a:pt x="2" y="135"/>
                  </a:lnTo>
                  <a:lnTo>
                    <a:pt x="2" y="135"/>
                  </a:lnTo>
                  <a:lnTo>
                    <a:pt x="4" y="160"/>
                  </a:lnTo>
                  <a:lnTo>
                    <a:pt x="8" y="186"/>
                  </a:lnTo>
                  <a:lnTo>
                    <a:pt x="13" y="210"/>
                  </a:lnTo>
                  <a:lnTo>
                    <a:pt x="21" y="235"/>
                  </a:lnTo>
                  <a:lnTo>
                    <a:pt x="21" y="235"/>
                  </a:lnTo>
                  <a:lnTo>
                    <a:pt x="32" y="263"/>
                  </a:lnTo>
                  <a:lnTo>
                    <a:pt x="37" y="276"/>
                  </a:lnTo>
                  <a:lnTo>
                    <a:pt x="45" y="289"/>
                  </a:lnTo>
                  <a:lnTo>
                    <a:pt x="45" y="289"/>
                  </a:lnTo>
                  <a:lnTo>
                    <a:pt x="47" y="294"/>
                  </a:lnTo>
                  <a:lnTo>
                    <a:pt x="52" y="298"/>
                  </a:lnTo>
                  <a:lnTo>
                    <a:pt x="56" y="302"/>
                  </a:lnTo>
                  <a:lnTo>
                    <a:pt x="62" y="306"/>
                  </a:lnTo>
                  <a:lnTo>
                    <a:pt x="68" y="307"/>
                  </a:lnTo>
                  <a:lnTo>
                    <a:pt x="73" y="308"/>
                  </a:lnTo>
                  <a:lnTo>
                    <a:pt x="80" y="307"/>
                  </a:lnTo>
                  <a:lnTo>
                    <a:pt x="86" y="304"/>
                  </a:lnTo>
                  <a:lnTo>
                    <a:pt x="86" y="304"/>
                  </a:lnTo>
                  <a:lnTo>
                    <a:pt x="89" y="303"/>
                  </a:lnTo>
                  <a:lnTo>
                    <a:pt x="90" y="301"/>
                  </a:lnTo>
                  <a:lnTo>
                    <a:pt x="90" y="298"/>
                  </a:lnTo>
                  <a:lnTo>
                    <a:pt x="89" y="294"/>
                  </a:lnTo>
                  <a:lnTo>
                    <a:pt x="86" y="293"/>
                  </a:lnTo>
                  <a:lnTo>
                    <a:pt x="84" y="291"/>
                  </a:lnTo>
                  <a:lnTo>
                    <a:pt x="81" y="290"/>
                  </a:lnTo>
                  <a:lnTo>
                    <a:pt x="78" y="291"/>
                  </a:lnTo>
                  <a:lnTo>
                    <a:pt x="78" y="291"/>
                  </a:lnTo>
                  <a:lnTo>
                    <a:pt x="73" y="293"/>
                  </a:lnTo>
                  <a:lnTo>
                    <a:pt x="69" y="293"/>
                  </a:lnTo>
                  <a:lnTo>
                    <a:pt x="65" y="290"/>
                  </a:lnTo>
                  <a:lnTo>
                    <a:pt x="62" y="286"/>
                  </a:lnTo>
                  <a:lnTo>
                    <a:pt x="56" y="277"/>
                  </a:lnTo>
                  <a:lnTo>
                    <a:pt x="52" y="269"/>
                  </a:lnTo>
                  <a:lnTo>
                    <a:pt x="52" y="269"/>
                  </a:lnTo>
                  <a:lnTo>
                    <a:pt x="43" y="250"/>
                  </a:lnTo>
                  <a:lnTo>
                    <a:pt x="35" y="229"/>
                  </a:lnTo>
                  <a:lnTo>
                    <a:pt x="35" y="229"/>
                  </a:lnTo>
                  <a:lnTo>
                    <a:pt x="29" y="208"/>
                  </a:lnTo>
                  <a:lnTo>
                    <a:pt x="24" y="187"/>
                  </a:lnTo>
                  <a:lnTo>
                    <a:pt x="20" y="166"/>
                  </a:lnTo>
                  <a:lnTo>
                    <a:pt x="17" y="144"/>
                  </a:lnTo>
                  <a:lnTo>
                    <a:pt x="17" y="144"/>
                  </a:lnTo>
                  <a:lnTo>
                    <a:pt x="16" y="122"/>
                  </a:lnTo>
                  <a:lnTo>
                    <a:pt x="16" y="101"/>
                  </a:lnTo>
                  <a:lnTo>
                    <a:pt x="17" y="89"/>
                  </a:lnTo>
                  <a:lnTo>
                    <a:pt x="18" y="79"/>
                  </a:lnTo>
                  <a:lnTo>
                    <a:pt x="21" y="68"/>
                  </a:lnTo>
                  <a:lnTo>
                    <a:pt x="24" y="58"/>
                  </a:lnTo>
                  <a:lnTo>
                    <a:pt x="24" y="58"/>
                  </a:lnTo>
                  <a:lnTo>
                    <a:pt x="28" y="50"/>
                  </a:lnTo>
                  <a:lnTo>
                    <a:pt x="33" y="42"/>
                  </a:lnTo>
                  <a:lnTo>
                    <a:pt x="38" y="35"/>
                  </a:lnTo>
                  <a:lnTo>
                    <a:pt x="43" y="30"/>
                  </a:lnTo>
                  <a:lnTo>
                    <a:pt x="50" y="25"/>
                  </a:lnTo>
                  <a:lnTo>
                    <a:pt x="58" y="20"/>
                  </a:lnTo>
                  <a:lnTo>
                    <a:pt x="65" y="17"/>
                  </a:lnTo>
                  <a:lnTo>
                    <a:pt x="75" y="16"/>
                  </a:lnTo>
                  <a:lnTo>
                    <a:pt x="75" y="16"/>
                  </a:lnTo>
                  <a:lnTo>
                    <a:pt x="82" y="16"/>
                  </a:lnTo>
                  <a:lnTo>
                    <a:pt x="90" y="17"/>
                  </a:lnTo>
                  <a:lnTo>
                    <a:pt x="99" y="20"/>
                  </a:lnTo>
                  <a:lnTo>
                    <a:pt x="107" y="24"/>
                  </a:lnTo>
                  <a:lnTo>
                    <a:pt x="114" y="29"/>
                  </a:lnTo>
                  <a:lnTo>
                    <a:pt x="120" y="35"/>
                  </a:lnTo>
                  <a:lnTo>
                    <a:pt x="124" y="42"/>
                  </a:lnTo>
                  <a:lnTo>
                    <a:pt x="128" y="50"/>
                  </a:lnTo>
                  <a:lnTo>
                    <a:pt x="128" y="50"/>
                  </a:lnTo>
                  <a:lnTo>
                    <a:pt x="131" y="52"/>
                  </a:lnTo>
                  <a:lnTo>
                    <a:pt x="133" y="54"/>
                  </a:lnTo>
                  <a:lnTo>
                    <a:pt x="136" y="55"/>
                  </a:lnTo>
                  <a:lnTo>
                    <a:pt x="138" y="55"/>
                  </a:lnTo>
                  <a:lnTo>
                    <a:pt x="141" y="54"/>
                  </a:lnTo>
                  <a:lnTo>
                    <a:pt x="144" y="51"/>
                  </a:lnTo>
                  <a:lnTo>
                    <a:pt x="144" y="49"/>
                  </a:lnTo>
                  <a:lnTo>
                    <a:pt x="144" y="46"/>
                  </a:lnTo>
                  <a:lnTo>
                    <a:pt x="144" y="4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4300DF29-83D5-A88A-66C9-4CF8E05A4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1277"/>
              <a:ext cx="483" cy="814"/>
            </a:xfrm>
            <a:custGeom>
              <a:avLst/>
              <a:gdLst>
                <a:gd name="T0" fmla="*/ 479 w 483"/>
                <a:gd name="T1" fmla="*/ 800 h 814"/>
                <a:gd name="T2" fmla="*/ 389 w 483"/>
                <a:gd name="T3" fmla="*/ 757 h 814"/>
                <a:gd name="T4" fmla="*/ 302 w 483"/>
                <a:gd name="T5" fmla="*/ 709 h 814"/>
                <a:gd name="T6" fmla="*/ 282 w 483"/>
                <a:gd name="T7" fmla="*/ 696 h 814"/>
                <a:gd name="T8" fmla="*/ 244 w 483"/>
                <a:gd name="T9" fmla="*/ 670 h 814"/>
                <a:gd name="T10" fmla="*/ 209 w 483"/>
                <a:gd name="T11" fmla="*/ 640 h 814"/>
                <a:gd name="T12" fmla="*/ 178 w 483"/>
                <a:gd name="T13" fmla="*/ 607 h 814"/>
                <a:gd name="T14" fmla="*/ 165 w 483"/>
                <a:gd name="T15" fmla="*/ 587 h 814"/>
                <a:gd name="T16" fmla="*/ 140 w 483"/>
                <a:gd name="T17" fmla="*/ 548 h 814"/>
                <a:gd name="T18" fmla="*/ 119 w 483"/>
                <a:gd name="T19" fmla="*/ 506 h 814"/>
                <a:gd name="T20" fmla="*/ 84 w 483"/>
                <a:gd name="T21" fmla="*/ 420 h 814"/>
                <a:gd name="T22" fmla="*/ 69 w 483"/>
                <a:gd name="T23" fmla="*/ 373 h 814"/>
                <a:gd name="T24" fmla="*/ 43 w 483"/>
                <a:gd name="T25" fmla="*/ 278 h 814"/>
                <a:gd name="T26" fmla="*/ 34 w 483"/>
                <a:gd name="T27" fmla="*/ 230 h 814"/>
                <a:gd name="T28" fmla="*/ 20 w 483"/>
                <a:gd name="T29" fmla="*/ 119 h 814"/>
                <a:gd name="T30" fmla="*/ 16 w 483"/>
                <a:gd name="T31" fmla="*/ 8 h 814"/>
                <a:gd name="T32" fmla="*/ 15 w 483"/>
                <a:gd name="T33" fmla="*/ 5 h 814"/>
                <a:gd name="T34" fmla="*/ 11 w 483"/>
                <a:gd name="T35" fmla="*/ 1 h 814"/>
                <a:gd name="T36" fmla="*/ 4 w 483"/>
                <a:gd name="T37" fmla="*/ 1 h 814"/>
                <a:gd name="T38" fmla="*/ 0 w 483"/>
                <a:gd name="T39" fmla="*/ 5 h 814"/>
                <a:gd name="T40" fmla="*/ 0 w 483"/>
                <a:gd name="T41" fmla="*/ 8 h 814"/>
                <a:gd name="T42" fmla="*/ 3 w 483"/>
                <a:gd name="T43" fmla="*/ 108 h 814"/>
                <a:gd name="T44" fmla="*/ 15 w 483"/>
                <a:gd name="T45" fmla="*/ 209 h 814"/>
                <a:gd name="T46" fmla="*/ 34 w 483"/>
                <a:gd name="T47" fmla="*/ 307 h 814"/>
                <a:gd name="T48" fmla="*/ 62 w 483"/>
                <a:gd name="T49" fmla="*/ 403 h 814"/>
                <a:gd name="T50" fmla="*/ 78 w 483"/>
                <a:gd name="T51" fmla="*/ 449 h 814"/>
                <a:gd name="T52" fmla="*/ 106 w 483"/>
                <a:gd name="T53" fmla="*/ 515 h 814"/>
                <a:gd name="T54" fmla="*/ 127 w 483"/>
                <a:gd name="T55" fmla="*/ 559 h 814"/>
                <a:gd name="T56" fmla="*/ 140 w 483"/>
                <a:gd name="T57" fmla="*/ 578 h 814"/>
                <a:gd name="T58" fmla="*/ 166 w 483"/>
                <a:gd name="T59" fmla="*/ 616 h 814"/>
                <a:gd name="T60" fmla="*/ 197 w 483"/>
                <a:gd name="T61" fmla="*/ 650 h 814"/>
                <a:gd name="T62" fmla="*/ 214 w 483"/>
                <a:gd name="T63" fmla="*/ 666 h 814"/>
                <a:gd name="T64" fmla="*/ 251 w 483"/>
                <a:gd name="T65" fmla="*/ 694 h 814"/>
                <a:gd name="T66" fmla="*/ 270 w 483"/>
                <a:gd name="T67" fmla="*/ 707 h 814"/>
                <a:gd name="T68" fmla="*/ 369 w 483"/>
                <a:gd name="T69" fmla="*/ 764 h 814"/>
                <a:gd name="T70" fmla="*/ 471 w 483"/>
                <a:gd name="T71" fmla="*/ 813 h 814"/>
                <a:gd name="T72" fmla="*/ 474 w 483"/>
                <a:gd name="T73" fmla="*/ 814 h 814"/>
                <a:gd name="T74" fmla="*/ 480 w 483"/>
                <a:gd name="T75" fmla="*/ 812 h 814"/>
                <a:gd name="T76" fmla="*/ 483 w 483"/>
                <a:gd name="T77" fmla="*/ 808 h 814"/>
                <a:gd name="T78" fmla="*/ 482 w 483"/>
                <a:gd name="T79" fmla="*/ 803 h 814"/>
                <a:gd name="T80" fmla="*/ 479 w 483"/>
                <a:gd name="T81" fmla="*/ 800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83" h="814">
                  <a:moveTo>
                    <a:pt x="479" y="800"/>
                  </a:moveTo>
                  <a:lnTo>
                    <a:pt x="479" y="800"/>
                  </a:lnTo>
                  <a:lnTo>
                    <a:pt x="433" y="779"/>
                  </a:lnTo>
                  <a:lnTo>
                    <a:pt x="389" y="757"/>
                  </a:lnTo>
                  <a:lnTo>
                    <a:pt x="345" y="734"/>
                  </a:lnTo>
                  <a:lnTo>
                    <a:pt x="302" y="709"/>
                  </a:lnTo>
                  <a:lnTo>
                    <a:pt x="302" y="709"/>
                  </a:lnTo>
                  <a:lnTo>
                    <a:pt x="282" y="696"/>
                  </a:lnTo>
                  <a:lnTo>
                    <a:pt x="262" y="684"/>
                  </a:lnTo>
                  <a:lnTo>
                    <a:pt x="244" y="670"/>
                  </a:lnTo>
                  <a:lnTo>
                    <a:pt x="226" y="655"/>
                  </a:lnTo>
                  <a:lnTo>
                    <a:pt x="209" y="640"/>
                  </a:lnTo>
                  <a:lnTo>
                    <a:pt x="193" y="624"/>
                  </a:lnTo>
                  <a:lnTo>
                    <a:pt x="178" y="607"/>
                  </a:lnTo>
                  <a:lnTo>
                    <a:pt x="165" y="587"/>
                  </a:lnTo>
                  <a:lnTo>
                    <a:pt x="165" y="587"/>
                  </a:lnTo>
                  <a:lnTo>
                    <a:pt x="152" y="568"/>
                  </a:lnTo>
                  <a:lnTo>
                    <a:pt x="140" y="548"/>
                  </a:lnTo>
                  <a:lnTo>
                    <a:pt x="129" y="527"/>
                  </a:lnTo>
                  <a:lnTo>
                    <a:pt x="119" y="506"/>
                  </a:lnTo>
                  <a:lnTo>
                    <a:pt x="101" y="463"/>
                  </a:lnTo>
                  <a:lnTo>
                    <a:pt x="84" y="420"/>
                  </a:lnTo>
                  <a:lnTo>
                    <a:pt x="84" y="420"/>
                  </a:lnTo>
                  <a:lnTo>
                    <a:pt x="69" y="373"/>
                  </a:lnTo>
                  <a:lnTo>
                    <a:pt x="55" y="326"/>
                  </a:lnTo>
                  <a:lnTo>
                    <a:pt x="43" y="278"/>
                  </a:lnTo>
                  <a:lnTo>
                    <a:pt x="34" y="230"/>
                  </a:lnTo>
                  <a:lnTo>
                    <a:pt x="34" y="230"/>
                  </a:lnTo>
                  <a:lnTo>
                    <a:pt x="25" y="175"/>
                  </a:lnTo>
                  <a:lnTo>
                    <a:pt x="20" y="119"/>
                  </a:lnTo>
                  <a:lnTo>
                    <a:pt x="16" y="64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59"/>
                  </a:lnTo>
                  <a:lnTo>
                    <a:pt x="3" y="108"/>
                  </a:lnTo>
                  <a:lnTo>
                    <a:pt x="8" y="158"/>
                  </a:lnTo>
                  <a:lnTo>
                    <a:pt x="15" y="209"/>
                  </a:lnTo>
                  <a:lnTo>
                    <a:pt x="24" y="257"/>
                  </a:lnTo>
                  <a:lnTo>
                    <a:pt x="34" y="307"/>
                  </a:lnTo>
                  <a:lnTo>
                    <a:pt x="47" y="355"/>
                  </a:lnTo>
                  <a:lnTo>
                    <a:pt x="62" y="403"/>
                  </a:lnTo>
                  <a:lnTo>
                    <a:pt x="62" y="403"/>
                  </a:lnTo>
                  <a:lnTo>
                    <a:pt x="78" y="449"/>
                  </a:lnTo>
                  <a:lnTo>
                    <a:pt x="95" y="493"/>
                  </a:lnTo>
                  <a:lnTo>
                    <a:pt x="106" y="515"/>
                  </a:lnTo>
                  <a:lnTo>
                    <a:pt x="116" y="536"/>
                  </a:lnTo>
                  <a:lnTo>
                    <a:pt x="127" y="559"/>
                  </a:lnTo>
                  <a:lnTo>
                    <a:pt x="140" y="578"/>
                  </a:lnTo>
                  <a:lnTo>
                    <a:pt x="140" y="578"/>
                  </a:lnTo>
                  <a:lnTo>
                    <a:pt x="153" y="598"/>
                  </a:lnTo>
                  <a:lnTo>
                    <a:pt x="166" y="616"/>
                  </a:lnTo>
                  <a:lnTo>
                    <a:pt x="182" y="634"/>
                  </a:lnTo>
                  <a:lnTo>
                    <a:pt x="197" y="650"/>
                  </a:lnTo>
                  <a:lnTo>
                    <a:pt x="197" y="650"/>
                  </a:lnTo>
                  <a:lnTo>
                    <a:pt x="214" y="666"/>
                  </a:lnTo>
                  <a:lnTo>
                    <a:pt x="232" y="681"/>
                  </a:lnTo>
                  <a:lnTo>
                    <a:pt x="251" y="694"/>
                  </a:lnTo>
                  <a:lnTo>
                    <a:pt x="270" y="707"/>
                  </a:lnTo>
                  <a:lnTo>
                    <a:pt x="270" y="707"/>
                  </a:lnTo>
                  <a:lnTo>
                    <a:pt x="318" y="737"/>
                  </a:lnTo>
                  <a:lnTo>
                    <a:pt x="369" y="764"/>
                  </a:lnTo>
                  <a:lnTo>
                    <a:pt x="420" y="790"/>
                  </a:lnTo>
                  <a:lnTo>
                    <a:pt x="471" y="813"/>
                  </a:lnTo>
                  <a:lnTo>
                    <a:pt x="471" y="813"/>
                  </a:lnTo>
                  <a:lnTo>
                    <a:pt x="474" y="814"/>
                  </a:lnTo>
                  <a:lnTo>
                    <a:pt x="478" y="814"/>
                  </a:lnTo>
                  <a:lnTo>
                    <a:pt x="480" y="812"/>
                  </a:lnTo>
                  <a:lnTo>
                    <a:pt x="482" y="811"/>
                  </a:lnTo>
                  <a:lnTo>
                    <a:pt x="483" y="808"/>
                  </a:lnTo>
                  <a:lnTo>
                    <a:pt x="483" y="805"/>
                  </a:lnTo>
                  <a:lnTo>
                    <a:pt x="482" y="803"/>
                  </a:lnTo>
                  <a:lnTo>
                    <a:pt x="479" y="800"/>
                  </a:lnTo>
                  <a:lnTo>
                    <a:pt x="479" y="80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B21AF0F6-EAC1-EF98-ED9A-ADDBBABFD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1136"/>
              <a:ext cx="41" cy="98"/>
            </a:xfrm>
            <a:custGeom>
              <a:avLst/>
              <a:gdLst>
                <a:gd name="T0" fmla="*/ 41 w 41"/>
                <a:gd name="T1" fmla="*/ 29 h 98"/>
                <a:gd name="T2" fmla="*/ 41 w 41"/>
                <a:gd name="T3" fmla="*/ 29 h 98"/>
                <a:gd name="T4" fmla="*/ 40 w 41"/>
                <a:gd name="T5" fmla="*/ 21 h 98"/>
                <a:gd name="T6" fmla="*/ 36 w 41"/>
                <a:gd name="T7" fmla="*/ 12 h 98"/>
                <a:gd name="T8" fmla="*/ 30 w 41"/>
                <a:gd name="T9" fmla="*/ 5 h 98"/>
                <a:gd name="T10" fmla="*/ 23 w 41"/>
                <a:gd name="T11" fmla="*/ 1 h 98"/>
                <a:gd name="T12" fmla="*/ 23 w 41"/>
                <a:gd name="T13" fmla="*/ 1 h 98"/>
                <a:gd name="T14" fmla="*/ 17 w 41"/>
                <a:gd name="T15" fmla="*/ 0 h 98"/>
                <a:gd name="T16" fmla="*/ 15 w 41"/>
                <a:gd name="T17" fmla="*/ 0 h 98"/>
                <a:gd name="T18" fmla="*/ 13 w 41"/>
                <a:gd name="T19" fmla="*/ 2 h 98"/>
                <a:gd name="T20" fmla="*/ 13 w 41"/>
                <a:gd name="T21" fmla="*/ 2 h 98"/>
                <a:gd name="T22" fmla="*/ 7 w 41"/>
                <a:gd name="T23" fmla="*/ 12 h 98"/>
                <a:gd name="T24" fmla="*/ 2 w 41"/>
                <a:gd name="T25" fmla="*/ 22 h 98"/>
                <a:gd name="T26" fmla="*/ 0 w 41"/>
                <a:gd name="T27" fmla="*/ 32 h 98"/>
                <a:gd name="T28" fmla="*/ 0 w 41"/>
                <a:gd name="T29" fmla="*/ 44 h 98"/>
                <a:gd name="T30" fmla="*/ 0 w 41"/>
                <a:gd name="T31" fmla="*/ 44 h 98"/>
                <a:gd name="T32" fmla="*/ 2 w 41"/>
                <a:gd name="T33" fmla="*/ 57 h 98"/>
                <a:gd name="T34" fmla="*/ 6 w 41"/>
                <a:gd name="T35" fmla="*/ 70 h 98"/>
                <a:gd name="T36" fmla="*/ 11 w 41"/>
                <a:gd name="T37" fmla="*/ 82 h 98"/>
                <a:gd name="T38" fmla="*/ 16 w 41"/>
                <a:gd name="T39" fmla="*/ 94 h 98"/>
                <a:gd name="T40" fmla="*/ 16 w 41"/>
                <a:gd name="T41" fmla="*/ 94 h 98"/>
                <a:gd name="T42" fmla="*/ 19 w 41"/>
                <a:gd name="T43" fmla="*/ 96 h 98"/>
                <a:gd name="T44" fmla="*/ 21 w 41"/>
                <a:gd name="T45" fmla="*/ 98 h 98"/>
                <a:gd name="T46" fmla="*/ 24 w 41"/>
                <a:gd name="T47" fmla="*/ 98 h 98"/>
                <a:gd name="T48" fmla="*/ 27 w 41"/>
                <a:gd name="T49" fmla="*/ 96 h 98"/>
                <a:gd name="T50" fmla="*/ 27 w 41"/>
                <a:gd name="T51" fmla="*/ 96 h 98"/>
                <a:gd name="T52" fmla="*/ 29 w 41"/>
                <a:gd name="T53" fmla="*/ 95 h 98"/>
                <a:gd name="T54" fmla="*/ 30 w 41"/>
                <a:gd name="T55" fmla="*/ 93 h 98"/>
                <a:gd name="T56" fmla="*/ 30 w 41"/>
                <a:gd name="T57" fmla="*/ 89 h 98"/>
                <a:gd name="T58" fmla="*/ 30 w 41"/>
                <a:gd name="T59" fmla="*/ 86 h 98"/>
                <a:gd name="T60" fmla="*/ 30 w 41"/>
                <a:gd name="T61" fmla="*/ 86 h 98"/>
                <a:gd name="T62" fmla="*/ 23 w 41"/>
                <a:gd name="T63" fmla="*/ 69 h 98"/>
                <a:gd name="T64" fmla="*/ 19 w 41"/>
                <a:gd name="T65" fmla="*/ 59 h 98"/>
                <a:gd name="T66" fmla="*/ 16 w 41"/>
                <a:gd name="T67" fmla="*/ 49 h 98"/>
                <a:gd name="T68" fmla="*/ 15 w 41"/>
                <a:gd name="T69" fmla="*/ 40 h 98"/>
                <a:gd name="T70" fmla="*/ 16 w 41"/>
                <a:gd name="T71" fmla="*/ 30 h 98"/>
                <a:gd name="T72" fmla="*/ 19 w 41"/>
                <a:gd name="T73" fmla="*/ 21 h 98"/>
                <a:gd name="T74" fmla="*/ 24 w 41"/>
                <a:gd name="T75" fmla="*/ 13 h 98"/>
                <a:gd name="T76" fmla="*/ 24 w 41"/>
                <a:gd name="T77" fmla="*/ 13 h 98"/>
                <a:gd name="T78" fmla="*/ 15 w 41"/>
                <a:gd name="T79" fmla="*/ 14 h 98"/>
                <a:gd name="T80" fmla="*/ 15 w 41"/>
                <a:gd name="T81" fmla="*/ 14 h 98"/>
                <a:gd name="T82" fmla="*/ 19 w 41"/>
                <a:gd name="T83" fmla="*/ 17 h 98"/>
                <a:gd name="T84" fmla="*/ 23 w 41"/>
                <a:gd name="T85" fmla="*/ 19 h 98"/>
                <a:gd name="T86" fmla="*/ 24 w 41"/>
                <a:gd name="T87" fmla="*/ 25 h 98"/>
                <a:gd name="T88" fmla="*/ 25 w 41"/>
                <a:gd name="T89" fmla="*/ 29 h 98"/>
                <a:gd name="T90" fmla="*/ 25 w 41"/>
                <a:gd name="T91" fmla="*/ 29 h 98"/>
                <a:gd name="T92" fmla="*/ 27 w 41"/>
                <a:gd name="T93" fmla="*/ 32 h 98"/>
                <a:gd name="T94" fmla="*/ 28 w 41"/>
                <a:gd name="T95" fmla="*/ 35 h 98"/>
                <a:gd name="T96" fmla="*/ 30 w 41"/>
                <a:gd name="T97" fmla="*/ 36 h 98"/>
                <a:gd name="T98" fmla="*/ 33 w 41"/>
                <a:gd name="T99" fmla="*/ 36 h 98"/>
                <a:gd name="T100" fmla="*/ 36 w 41"/>
                <a:gd name="T101" fmla="*/ 36 h 98"/>
                <a:gd name="T102" fmla="*/ 38 w 41"/>
                <a:gd name="T103" fmla="*/ 35 h 98"/>
                <a:gd name="T104" fmla="*/ 41 w 41"/>
                <a:gd name="T105" fmla="*/ 32 h 98"/>
                <a:gd name="T106" fmla="*/ 41 w 41"/>
                <a:gd name="T107" fmla="*/ 29 h 98"/>
                <a:gd name="T108" fmla="*/ 41 w 41"/>
                <a:gd name="T109" fmla="*/ 2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1" h="98">
                  <a:moveTo>
                    <a:pt x="41" y="29"/>
                  </a:moveTo>
                  <a:lnTo>
                    <a:pt x="41" y="29"/>
                  </a:lnTo>
                  <a:lnTo>
                    <a:pt x="40" y="21"/>
                  </a:lnTo>
                  <a:lnTo>
                    <a:pt x="36" y="12"/>
                  </a:lnTo>
                  <a:lnTo>
                    <a:pt x="30" y="5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7" y="12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2" y="57"/>
                  </a:lnTo>
                  <a:lnTo>
                    <a:pt x="6" y="70"/>
                  </a:lnTo>
                  <a:lnTo>
                    <a:pt x="11" y="82"/>
                  </a:lnTo>
                  <a:lnTo>
                    <a:pt x="16" y="94"/>
                  </a:lnTo>
                  <a:lnTo>
                    <a:pt x="16" y="94"/>
                  </a:lnTo>
                  <a:lnTo>
                    <a:pt x="19" y="96"/>
                  </a:lnTo>
                  <a:lnTo>
                    <a:pt x="21" y="98"/>
                  </a:lnTo>
                  <a:lnTo>
                    <a:pt x="24" y="98"/>
                  </a:lnTo>
                  <a:lnTo>
                    <a:pt x="27" y="96"/>
                  </a:lnTo>
                  <a:lnTo>
                    <a:pt x="27" y="96"/>
                  </a:lnTo>
                  <a:lnTo>
                    <a:pt x="29" y="95"/>
                  </a:lnTo>
                  <a:lnTo>
                    <a:pt x="30" y="93"/>
                  </a:lnTo>
                  <a:lnTo>
                    <a:pt x="30" y="89"/>
                  </a:lnTo>
                  <a:lnTo>
                    <a:pt x="30" y="86"/>
                  </a:lnTo>
                  <a:lnTo>
                    <a:pt x="30" y="86"/>
                  </a:lnTo>
                  <a:lnTo>
                    <a:pt x="23" y="69"/>
                  </a:lnTo>
                  <a:lnTo>
                    <a:pt x="19" y="59"/>
                  </a:lnTo>
                  <a:lnTo>
                    <a:pt x="16" y="49"/>
                  </a:lnTo>
                  <a:lnTo>
                    <a:pt x="15" y="40"/>
                  </a:lnTo>
                  <a:lnTo>
                    <a:pt x="16" y="30"/>
                  </a:lnTo>
                  <a:lnTo>
                    <a:pt x="19" y="21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9" y="17"/>
                  </a:lnTo>
                  <a:lnTo>
                    <a:pt x="23" y="19"/>
                  </a:lnTo>
                  <a:lnTo>
                    <a:pt x="24" y="25"/>
                  </a:lnTo>
                  <a:lnTo>
                    <a:pt x="25" y="29"/>
                  </a:lnTo>
                  <a:lnTo>
                    <a:pt x="25" y="29"/>
                  </a:lnTo>
                  <a:lnTo>
                    <a:pt x="27" y="32"/>
                  </a:lnTo>
                  <a:lnTo>
                    <a:pt x="28" y="35"/>
                  </a:lnTo>
                  <a:lnTo>
                    <a:pt x="30" y="36"/>
                  </a:lnTo>
                  <a:lnTo>
                    <a:pt x="33" y="36"/>
                  </a:lnTo>
                  <a:lnTo>
                    <a:pt x="36" y="36"/>
                  </a:lnTo>
                  <a:lnTo>
                    <a:pt x="38" y="35"/>
                  </a:lnTo>
                  <a:lnTo>
                    <a:pt x="41" y="32"/>
                  </a:lnTo>
                  <a:lnTo>
                    <a:pt x="41" y="29"/>
                  </a:lnTo>
                  <a:lnTo>
                    <a:pt x="41" y="2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03B2E57D-9710-B983-72ED-40672BB60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" y="1307"/>
              <a:ext cx="88" cy="957"/>
            </a:xfrm>
            <a:custGeom>
              <a:avLst/>
              <a:gdLst>
                <a:gd name="T0" fmla="*/ 69 w 88"/>
                <a:gd name="T1" fmla="*/ 9 h 957"/>
                <a:gd name="T2" fmla="*/ 74 w 88"/>
                <a:gd name="T3" fmla="*/ 63 h 957"/>
                <a:gd name="T4" fmla="*/ 71 w 88"/>
                <a:gd name="T5" fmla="*/ 115 h 957"/>
                <a:gd name="T6" fmla="*/ 65 w 88"/>
                <a:gd name="T7" fmla="*/ 166 h 957"/>
                <a:gd name="T8" fmla="*/ 41 w 88"/>
                <a:gd name="T9" fmla="*/ 269 h 957"/>
                <a:gd name="T10" fmla="*/ 15 w 88"/>
                <a:gd name="T11" fmla="*/ 372 h 957"/>
                <a:gd name="T12" fmla="*/ 6 w 88"/>
                <a:gd name="T13" fmla="*/ 423 h 957"/>
                <a:gd name="T14" fmla="*/ 2 w 88"/>
                <a:gd name="T15" fmla="*/ 450 h 957"/>
                <a:gd name="T16" fmla="*/ 0 w 88"/>
                <a:gd name="T17" fmla="*/ 506 h 957"/>
                <a:gd name="T18" fmla="*/ 1 w 88"/>
                <a:gd name="T19" fmla="*/ 534 h 957"/>
                <a:gd name="T20" fmla="*/ 9 w 88"/>
                <a:gd name="T21" fmla="*/ 638 h 957"/>
                <a:gd name="T22" fmla="*/ 27 w 88"/>
                <a:gd name="T23" fmla="*/ 787 h 957"/>
                <a:gd name="T24" fmla="*/ 38 w 88"/>
                <a:gd name="T25" fmla="*/ 868 h 957"/>
                <a:gd name="T26" fmla="*/ 47 w 88"/>
                <a:gd name="T27" fmla="*/ 949 h 957"/>
                <a:gd name="T28" fmla="*/ 49 w 88"/>
                <a:gd name="T29" fmla="*/ 954 h 957"/>
                <a:gd name="T30" fmla="*/ 56 w 88"/>
                <a:gd name="T31" fmla="*/ 957 h 957"/>
                <a:gd name="T32" fmla="*/ 61 w 88"/>
                <a:gd name="T33" fmla="*/ 954 h 957"/>
                <a:gd name="T34" fmla="*/ 62 w 88"/>
                <a:gd name="T35" fmla="*/ 949 h 957"/>
                <a:gd name="T36" fmla="*/ 55 w 88"/>
                <a:gd name="T37" fmla="*/ 875 h 957"/>
                <a:gd name="T38" fmla="*/ 27 w 88"/>
                <a:gd name="T39" fmla="*/ 651 h 957"/>
                <a:gd name="T40" fmla="*/ 21 w 88"/>
                <a:gd name="T41" fmla="*/ 599 h 957"/>
                <a:gd name="T42" fmla="*/ 15 w 88"/>
                <a:gd name="T43" fmla="*/ 523 h 957"/>
                <a:gd name="T44" fmla="*/ 17 w 88"/>
                <a:gd name="T45" fmla="*/ 471 h 957"/>
                <a:gd name="T46" fmla="*/ 19 w 88"/>
                <a:gd name="T47" fmla="*/ 446 h 957"/>
                <a:gd name="T48" fmla="*/ 27 w 88"/>
                <a:gd name="T49" fmla="*/ 393 h 957"/>
                <a:gd name="T50" fmla="*/ 64 w 88"/>
                <a:gd name="T51" fmla="*/ 239 h 957"/>
                <a:gd name="T52" fmla="*/ 71 w 88"/>
                <a:gd name="T53" fmla="*/ 210 h 957"/>
                <a:gd name="T54" fmla="*/ 82 w 88"/>
                <a:gd name="T55" fmla="*/ 151 h 957"/>
                <a:gd name="T56" fmla="*/ 88 w 88"/>
                <a:gd name="T57" fmla="*/ 94 h 957"/>
                <a:gd name="T58" fmla="*/ 87 w 88"/>
                <a:gd name="T59" fmla="*/ 35 h 957"/>
                <a:gd name="T60" fmla="*/ 85 w 88"/>
                <a:gd name="T61" fmla="*/ 5 h 957"/>
                <a:gd name="T62" fmla="*/ 81 w 88"/>
                <a:gd name="T63" fmla="*/ 0 h 957"/>
                <a:gd name="T64" fmla="*/ 75 w 88"/>
                <a:gd name="T65" fmla="*/ 0 h 957"/>
                <a:gd name="T66" fmla="*/ 70 w 88"/>
                <a:gd name="T67" fmla="*/ 4 h 957"/>
                <a:gd name="T68" fmla="*/ 69 w 88"/>
                <a:gd name="T69" fmla="*/ 9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8" h="957">
                  <a:moveTo>
                    <a:pt x="69" y="9"/>
                  </a:moveTo>
                  <a:lnTo>
                    <a:pt x="69" y="9"/>
                  </a:lnTo>
                  <a:lnTo>
                    <a:pt x="73" y="35"/>
                  </a:lnTo>
                  <a:lnTo>
                    <a:pt x="74" y="63"/>
                  </a:lnTo>
                  <a:lnTo>
                    <a:pt x="73" y="89"/>
                  </a:lnTo>
                  <a:lnTo>
                    <a:pt x="71" y="115"/>
                  </a:lnTo>
                  <a:lnTo>
                    <a:pt x="69" y="141"/>
                  </a:lnTo>
                  <a:lnTo>
                    <a:pt x="65" y="166"/>
                  </a:lnTo>
                  <a:lnTo>
                    <a:pt x="53" y="218"/>
                  </a:lnTo>
                  <a:lnTo>
                    <a:pt x="41" y="269"/>
                  </a:lnTo>
                  <a:lnTo>
                    <a:pt x="27" y="321"/>
                  </a:lnTo>
                  <a:lnTo>
                    <a:pt x="15" y="372"/>
                  </a:lnTo>
                  <a:lnTo>
                    <a:pt x="10" y="398"/>
                  </a:lnTo>
                  <a:lnTo>
                    <a:pt x="6" y="423"/>
                  </a:lnTo>
                  <a:lnTo>
                    <a:pt x="6" y="423"/>
                  </a:lnTo>
                  <a:lnTo>
                    <a:pt x="2" y="450"/>
                  </a:lnTo>
                  <a:lnTo>
                    <a:pt x="1" y="479"/>
                  </a:lnTo>
                  <a:lnTo>
                    <a:pt x="0" y="506"/>
                  </a:lnTo>
                  <a:lnTo>
                    <a:pt x="1" y="534"/>
                  </a:lnTo>
                  <a:lnTo>
                    <a:pt x="1" y="534"/>
                  </a:lnTo>
                  <a:lnTo>
                    <a:pt x="4" y="586"/>
                  </a:lnTo>
                  <a:lnTo>
                    <a:pt x="9" y="638"/>
                  </a:lnTo>
                  <a:lnTo>
                    <a:pt x="9" y="638"/>
                  </a:lnTo>
                  <a:lnTo>
                    <a:pt x="27" y="787"/>
                  </a:lnTo>
                  <a:lnTo>
                    <a:pt x="27" y="787"/>
                  </a:lnTo>
                  <a:lnTo>
                    <a:pt x="38" y="868"/>
                  </a:lnTo>
                  <a:lnTo>
                    <a:pt x="47" y="949"/>
                  </a:lnTo>
                  <a:lnTo>
                    <a:pt x="47" y="949"/>
                  </a:lnTo>
                  <a:lnTo>
                    <a:pt x="48" y="952"/>
                  </a:lnTo>
                  <a:lnTo>
                    <a:pt x="49" y="954"/>
                  </a:lnTo>
                  <a:lnTo>
                    <a:pt x="52" y="955"/>
                  </a:lnTo>
                  <a:lnTo>
                    <a:pt x="56" y="957"/>
                  </a:lnTo>
                  <a:lnTo>
                    <a:pt x="58" y="955"/>
                  </a:lnTo>
                  <a:lnTo>
                    <a:pt x="61" y="954"/>
                  </a:lnTo>
                  <a:lnTo>
                    <a:pt x="62" y="953"/>
                  </a:lnTo>
                  <a:lnTo>
                    <a:pt x="62" y="949"/>
                  </a:lnTo>
                  <a:lnTo>
                    <a:pt x="62" y="949"/>
                  </a:lnTo>
                  <a:lnTo>
                    <a:pt x="55" y="875"/>
                  </a:lnTo>
                  <a:lnTo>
                    <a:pt x="45" y="800"/>
                  </a:lnTo>
                  <a:lnTo>
                    <a:pt x="27" y="651"/>
                  </a:lnTo>
                  <a:lnTo>
                    <a:pt x="27" y="651"/>
                  </a:lnTo>
                  <a:lnTo>
                    <a:pt x="21" y="599"/>
                  </a:lnTo>
                  <a:lnTo>
                    <a:pt x="17" y="548"/>
                  </a:lnTo>
                  <a:lnTo>
                    <a:pt x="15" y="523"/>
                  </a:lnTo>
                  <a:lnTo>
                    <a:pt x="15" y="497"/>
                  </a:lnTo>
                  <a:lnTo>
                    <a:pt x="17" y="471"/>
                  </a:lnTo>
                  <a:lnTo>
                    <a:pt x="19" y="446"/>
                  </a:lnTo>
                  <a:lnTo>
                    <a:pt x="19" y="446"/>
                  </a:lnTo>
                  <a:lnTo>
                    <a:pt x="22" y="419"/>
                  </a:lnTo>
                  <a:lnTo>
                    <a:pt x="27" y="393"/>
                  </a:lnTo>
                  <a:lnTo>
                    <a:pt x="39" y="342"/>
                  </a:lnTo>
                  <a:lnTo>
                    <a:pt x="64" y="239"/>
                  </a:lnTo>
                  <a:lnTo>
                    <a:pt x="64" y="239"/>
                  </a:lnTo>
                  <a:lnTo>
                    <a:pt x="71" y="210"/>
                  </a:lnTo>
                  <a:lnTo>
                    <a:pt x="77" y="181"/>
                  </a:lnTo>
                  <a:lnTo>
                    <a:pt x="82" y="151"/>
                  </a:lnTo>
                  <a:lnTo>
                    <a:pt x="86" y="123"/>
                  </a:lnTo>
                  <a:lnTo>
                    <a:pt x="88" y="94"/>
                  </a:lnTo>
                  <a:lnTo>
                    <a:pt x="88" y="64"/>
                  </a:lnTo>
                  <a:lnTo>
                    <a:pt x="87" y="35"/>
                  </a:lnTo>
                  <a:lnTo>
                    <a:pt x="85" y="5"/>
                  </a:lnTo>
                  <a:lnTo>
                    <a:pt x="85" y="5"/>
                  </a:lnTo>
                  <a:lnTo>
                    <a:pt x="83" y="2"/>
                  </a:lnTo>
                  <a:lnTo>
                    <a:pt x="81" y="0"/>
                  </a:lnTo>
                  <a:lnTo>
                    <a:pt x="78" y="0"/>
                  </a:lnTo>
                  <a:lnTo>
                    <a:pt x="75" y="0"/>
                  </a:lnTo>
                  <a:lnTo>
                    <a:pt x="73" y="1"/>
                  </a:lnTo>
                  <a:lnTo>
                    <a:pt x="70" y="4"/>
                  </a:lnTo>
                  <a:lnTo>
                    <a:pt x="69" y="6"/>
                  </a:lnTo>
                  <a:lnTo>
                    <a:pt x="69" y="9"/>
                  </a:lnTo>
                  <a:lnTo>
                    <a:pt x="69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FF39D94A-BE67-77DF-18C4-043854B66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368"/>
              <a:ext cx="642" cy="797"/>
            </a:xfrm>
            <a:custGeom>
              <a:avLst/>
              <a:gdLst>
                <a:gd name="T0" fmla="*/ 0 w 642"/>
                <a:gd name="T1" fmla="*/ 9 h 797"/>
                <a:gd name="T2" fmla="*/ 27 w 642"/>
                <a:gd name="T3" fmla="*/ 106 h 797"/>
                <a:gd name="T4" fmla="*/ 64 w 642"/>
                <a:gd name="T5" fmla="*/ 197 h 797"/>
                <a:gd name="T6" fmla="*/ 110 w 642"/>
                <a:gd name="T7" fmla="*/ 286 h 797"/>
                <a:gd name="T8" fmla="*/ 163 w 642"/>
                <a:gd name="T9" fmla="*/ 370 h 797"/>
                <a:gd name="T10" fmla="*/ 193 w 642"/>
                <a:gd name="T11" fmla="*/ 411 h 797"/>
                <a:gd name="T12" fmla="*/ 257 w 642"/>
                <a:gd name="T13" fmla="*/ 488 h 797"/>
                <a:gd name="T14" fmla="*/ 327 w 642"/>
                <a:gd name="T15" fmla="*/ 562 h 797"/>
                <a:gd name="T16" fmla="*/ 403 w 642"/>
                <a:gd name="T17" fmla="*/ 629 h 797"/>
                <a:gd name="T18" fmla="*/ 442 w 642"/>
                <a:gd name="T19" fmla="*/ 662 h 797"/>
                <a:gd name="T20" fmla="*/ 534 w 642"/>
                <a:gd name="T21" fmla="*/ 731 h 797"/>
                <a:gd name="T22" fmla="*/ 630 w 642"/>
                <a:gd name="T23" fmla="*/ 795 h 797"/>
                <a:gd name="T24" fmla="*/ 633 w 642"/>
                <a:gd name="T25" fmla="*/ 797 h 797"/>
                <a:gd name="T26" fmla="*/ 638 w 642"/>
                <a:gd name="T27" fmla="*/ 794 h 797"/>
                <a:gd name="T28" fmla="*/ 642 w 642"/>
                <a:gd name="T29" fmla="*/ 789 h 797"/>
                <a:gd name="T30" fmla="*/ 640 w 642"/>
                <a:gd name="T31" fmla="*/ 783 h 797"/>
                <a:gd name="T32" fmla="*/ 638 w 642"/>
                <a:gd name="T33" fmla="*/ 781 h 797"/>
                <a:gd name="T34" fmla="*/ 553 w 642"/>
                <a:gd name="T35" fmla="*/ 725 h 797"/>
                <a:gd name="T36" fmla="*/ 471 w 642"/>
                <a:gd name="T37" fmla="*/ 665 h 797"/>
                <a:gd name="T38" fmla="*/ 393 w 642"/>
                <a:gd name="T39" fmla="*/ 601 h 797"/>
                <a:gd name="T40" fmla="*/ 318 w 642"/>
                <a:gd name="T41" fmla="*/ 532 h 797"/>
                <a:gd name="T42" fmla="*/ 284 w 642"/>
                <a:gd name="T43" fmla="*/ 495 h 797"/>
                <a:gd name="T44" fmla="*/ 221 w 642"/>
                <a:gd name="T45" fmla="*/ 421 h 797"/>
                <a:gd name="T46" fmla="*/ 162 w 642"/>
                <a:gd name="T47" fmla="*/ 341 h 797"/>
                <a:gd name="T48" fmla="*/ 111 w 642"/>
                <a:gd name="T49" fmla="*/ 256 h 797"/>
                <a:gd name="T50" fmla="*/ 89 w 642"/>
                <a:gd name="T51" fmla="*/ 213 h 797"/>
                <a:gd name="T52" fmla="*/ 56 w 642"/>
                <a:gd name="T53" fmla="*/ 137 h 797"/>
                <a:gd name="T54" fmla="*/ 38 w 642"/>
                <a:gd name="T55" fmla="*/ 85 h 797"/>
                <a:gd name="T56" fmla="*/ 22 w 642"/>
                <a:gd name="T57" fmla="*/ 33 h 797"/>
                <a:gd name="T58" fmla="*/ 16 w 642"/>
                <a:gd name="T59" fmla="*/ 5 h 797"/>
                <a:gd name="T60" fmla="*/ 12 w 642"/>
                <a:gd name="T61" fmla="*/ 0 h 797"/>
                <a:gd name="T62" fmla="*/ 7 w 642"/>
                <a:gd name="T63" fmla="*/ 0 h 797"/>
                <a:gd name="T64" fmla="*/ 1 w 642"/>
                <a:gd name="T65" fmla="*/ 4 h 797"/>
                <a:gd name="T66" fmla="*/ 0 w 642"/>
                <a:gd name="T67" fmla="*/ 9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42" h="797">
                  <a:moveTo>
                    <a:pt x="0" y="9"/>
                  </a:moveTo>
                  <a:lnTo>
                    <a:pt x="0" y="9"/>
                  </a:lnTo>
                  <a:lnTo>
                    <a:pt x="13" y="58"/>
                  </a:lnTo>
                  <a:lnTo>
                    <a:pt x="27" y="106"/>
                  </a:lnTo>
                  <a:lnTo>
                    <a:pt x="44" y="152"/>
                  </a:lnTo>
                  <a:lnTo>
                    <a:pt x="64" y="197"/>
                  </a:lnTo>
                  <a:lnTo>
                    <a:pt x="86" y="243"/>
                  </a:lnTo>
                  <a:lnTo>
                    <a:pt x="110" y="286"/>
                  </a:lnTo>
                  <a:lnTo>
                    <a:pt x="136" y="329"/>
                  </a:lnTo>
                  <a:lnTo>
                    <a:pt x="163" y="370"/>
                  </a:lnTo>
                  <a:lnTo>
                    <a:pt x="163" y="370"/>
                  </a:lnTo>
                  <a:lnTo>
                    <a:pt x="193" y="411"/>
                  </a:lnTo>
                  <a:lnTo>
                    <a:pt x="224" y="451"/>
                  </a:lnTo>
                  <a:lnTo>
                    <a:pt x="257" y="488"/>
                  </a:lnTo>
                  <a:lnTo>
                    <a:pt x="292" y="526"/>
                  </a:lnTo>
                  <a:lnTo>
                    <a:pt x="327" y="562"/>
                  </a:lnTo>
                  <a:lnTo>
                    <a:pt x="365" y="597"/>
                  </a:lnTo>
                  <a:lnTo>
                    <a:pt x="403" y="629"/>
                  </a:lnTo>
                  <a:lnTo>
                    <a:pt x="442" y="662"/>
                  </a:lnTo>
                  <a:lnTo>
                    <a:pt x="442" y="662"/>
                  </a:lnTo>
                  <a:lnTo>
                    <a:pt x="488" y="697"/>
                  </a:lnTo>
                  <a:lnTo>
                    <a:pt x="534" y="731"/>
                  </a:lnTo>
                  <a:lnTo>
                    <a:pt x="582" y="764"/>
                  </a:lnTo>
                  <a:lnTo>
                    <a:pt x="630" y="795"/>
                  </a:lnTo>
                  <a:lnTo>
                    <a:pt x="630" y="795"/>
                  </a:lnTo>
                  <a:lnTo>
                    <a:pt x="633" y="797"/>
                  </a:lnTo>
                  <a:lnTo>
                    <a:pt x="635" y="795"/>
                  </a:lnTo>
                  <a:lnTo>
                    <a:pt x="638" y="794"/>
                  </a:lnTo>
                  <a:lnTo>
                    <a:pt x="640" y="793"/>
                  </a:lnTo>
                  <a:lnTo>
                    <a:pt x="642" y="789"/>
                  </a:lnTo>
                  <a:lnTo>
                    <a:pt x="642" y="786"/>
                  </a:lnTo>
                  <a:lnTo>
                    <a:pt x="640" y="783"/>
                  </a:lnTo>
                  <a:lnTo>
                    <a:pt x="638" y="781"/>
                  </a:lnTo>
                  <a:lnTo>
                    <a:pt x="638" y="781"/>
                  </a:lnTo>
                  <a:lnTo>
                    <a:pt x="595" y="753"/>
                  </a:lnTo>
                  <a:lnTo>
                    <a:pt x="553" y="725"/>
                  </a:lnTo>
                  <a:lnTo>
                    <a:pt x="511" y="696"/>
                  </a:lnTo>
                  <a:lnTo>
                    <a:pt x="471" y="665"/>
                  </a:lnTo>
                  <a:lnTo>
                    <a:pt x="432" y="633"/>
                  </a:lnTo>
                  <a:lnTo>
                    <a:pt x="393" y="601"/>
                  </a:lnTo>
                  <a:lnTo>
                    <a:pt x="355" y="567"/>
                  </a:lnTo>
                  <a:lnTo>
                    <a:pt x="318" y="532"/>
                  </a:lnTo>
                  <a:lnTo>
                    <a:pt x="318" y="532"/>
                  </a:lnTo>
                  <a:lnTo>
                    <a:pt x="284" y="495"/>
                  </a:lnTo>
                  <a:lnTo>
                    <a:pt x="252" y="458"/>
                  </a:lnTo>
                  <a:lnTo>
                    <a:pt x="221" y="421"/>
                  </a:lnTo>
                  <a:lnTo>
                    <a:pt x="191" y="381"/>
                  </a:lnTo>
                  <a:lnTo>
                    <a:pt x="162" y="341"/>
                  </a:lnTo>
                  <a:lnTo>
                    <a:pt x="136" y="299"/>
                  </a:lnTo>
                  <a:lnTo>
                    <a:pt x="111" y="256"/>
                  </a:lnTo>
                  <a:lnTo>
                    <a:pt x="89" y="213"/>
                  </a:lnTo>
                  <a:lnTo>
                    <a:pt x="89" y="213"/>
                  </a:lnTo>
                  <a:lnTo>
                    <a:pt x="65" y="162"/>
                  </a:lnTo>
                  <a:lnTo>
                    <a:pt x="56" y="137"/>
                  </a:lnTo>
                  <a:lnTo>
                    <a:pt x="46" y="111"/>
                  </a:lnTo>
                  <a:lnTo>
                    <a:pt x="38" y="85"/>
                  </a:lnTo>
                  <a:lnTo>
                    <a:pt x="29" y="59"/>
                  </a:lnTo>
                  <a:lnTo>
                    <a:pt x="22" y="33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E666FE1B-0768-0BD6-A5CE-E703D1A8FA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" y="1118"/>
              <a:ext cx="30" cy="255"/>
            </a:xfrm>
            <a:custGeom>
              <a:avLst/>
              <a:gdLst>
                <a:gd name="T0" fmla="*/ 10 w 30"/>
                <a:gd name="T1" fmla="*/ 7 h 255"/>
                <a:gd name="T2" fmla="*/ 10 w 30"/>
                <a:gd name="T3" fmla="*/ 7 h 255"/>
                <a:gd name="T4" fmla="*/ 13 w 30"/>
                <a:gd name="T5" fmla="*/ 37 h 255"/>
                <a:gd name="T6" fmla="*/ 14 w 30"/>
                <a:gd name="T7" fmla="*/ 66 h 255"/>
                <a:gd name="T8" fmla="*/ 14 w 30"/>
                <a:gd name="T9" fmla="*/ 96 h 255"/>
                <a:gd name="T10" fmla="*/ 13 w 30"/>
                <a:gd name="T11" fmla="*/ 126 h 255"/>
                <a:gd name="T12" fmla="*/ 11 w 30"/>
                <a:gd name="T13" fmla="*/ 156 h 255"/>
                <a:gd name="T14" fmla="*/ 9 w 30"/>
                <a:gd name="T15" fmla="*/ 186 h 255"/>
                <a:gd name="T16" fmla="*/ 5 w 30"/>
                <a:gd name="T17" fmla="*/ 215 h 255"/>
                <a:gd name="T18" fmla="*/ 0 w 30"/>
                <a:gd name="T19" fmla="*/ 245 h 255"/>
                <a:gd name="T20" fmla="*/ 0 w 30"/>
                <a:gd name="T21" fmla="*/ 245 h 255"/>
                <a:gd name="T22" fmla="*/ 0 w 30"/>
                <a:gd name="T23" fmla="*/ 249 h 255"/>
                <a:gd name="T24" fmla="*/ 1 w 30"/>
                <a:gd name="T25" fmla="*/ 252 h 255"/>
                <a:gd name="T26" fmla="*/ 2 w 30"/>
                <a:gd name="T27" fmla="*/ 253 h 255"/>
                <a:gd name="T28" fmla="*/ 5 w 30"/>
                <a:gd name="T29" fmla="*/ 254 h 255"/>
                <a:gd name="T30" fmla="*/ 9 w 30"/>
                <a:gd name="T31" fmla="*/ 255 h 255"/>
                <a:gd name="T32" fmla="*/ 11 w 30"/>
                <a:gd name="T33" fmla="*/ 254 h 255"/>
                <a:gd name="T34" fmla="*/ 13 w 30"/>
                <a:gd name="T35" fmla="*/ 253 h 255"/>
                <a:gd name="T36" fmla="*/ 14 w 30"/>
                <a:gd name="T37" fmla="*/ 249 h 255"/>
                <a:gd name="T38" fmla="*/ 14 w 30"/>
                <a:gd name="T39" fmla="*/ 249 h 255"/>
                <a:gd name="T40" fmla="*/ 19 w 30"/>
                <a:gd name="T41" fmla="*/ 219 h 255"/>
                <a:gd name="T42" fmla="*/ 23 w 30"/>
                <a:gd name="T43" fmla="*/ 189 h 255"/>
                <a:gd name="T44" fmla="*/ 27 w 30"/>
                <a:gd name="T45" fmla="*/ 159 h 255"/>
                <a:gd name="T46" fmla="*/ 28 w 30"/>
                <a:gd name="T47" fmla="*/ 129 h 255"/>
                <a:gd name="T48" fmla="*/ 30 w 30"/>
                <a:gd name="T49" fmla="*/ 99 h 255"/>
                <a:gd name="T50" fmla="*/ 30 w 30"/>
                <a:gd name="T51" fmla="*/ 67 h 255"/>
                <a:gd name="T52" fmla="*/ 28 w 30"/>
                <a:gd name="T53" fmla="*/ 37 h 255"/>
                <a:gd name="T54" fmla="*/ 26 w 30"/>
                <a:gd name="T55" fmla="*/ 7 h 255"/>
                <a:gd name="T56" fmla="*/ 26 w 30"/>
                <a:gd name="T57" fmla="*/ 7 h 255"/>
                <a:gd name="T58" fmla="*/ 24 w 30"/>
                <a:gd name="T59" fmla="*/ 3 h 255"/>
                <a:gd name="T60" fmla="*/ 22 w 30"/>
                <a:gd name="T61" fmla="*/ 1 h 255"/>
                <a:gd name="T62" fmla="*/ 19 w 30"/>
                <a:gd name="T63" fmla="*/ 0 h 255"/>
                <a:gd name="T64" fmla="*/ 17 w 30"/>
                <a:gd name="T65" fmla="*/ 0 h 255"/>
                <a:gd name="T66" fmla="*/ 14 w 30"/>
                <a:gd name="T67" fmla="*/ 0 h 255"/>
                <a:gd name="T68" fmla="*/ 11 w 30"/>
                <a:gd name="T69" fmla="*/ 1 h 255"/>
                <a:gd name="T70" fmla="*/ 10 w 30"/>
                <a:gd name="T71" fmla="*/ 3 h 255"/>
                <a:gd name="T72" fmla="*/ 10 w 30"/>
                <a:gd name="T73" fmla="*/ 7 h 255"/>
                <a:gd name="T74" fmla="*/ 10 w 30"/>
                <a:gd name="T75" fmla="*/ 7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" h="255">
                  <a:moveTo>
                    <a:pt x="10" y="7"/>
                  </a:moveTo>
                  <a:lnTo>
                    <a:pt x="10" y="7"/>
                  </a:lnTo>
                  <a:lnTo>
                    <a:pt x="13" y="37"/>
                  </a:lnTo>
                  <a:lnTo>
                    <a:pt x="14" y="66"/>
                  </a:lnTo>
                  <a:lnTo>
                    <a:pt x="14" y="96"/>
                  </a:lnTo>
                  <a:lnTo>
                    <a:pt x="13" y="126"/>
                  </a:lnTo>
                  <a:lnTo>
                    <a:pt x="11" y="156"/>
                  </a:lnTo>
                  <a:lnTo>
                    <a:pt x="9" y="186"/>
                  </a:lnTo>
                  <a:lnTo>
                    <a:pt x="5" y="215"/>
                  </a:lnTo>
                  <a:lnTo>
                    <a:pt x="0" y="245"/>
                  </a:lnTo>
                  <a:lnTo>
                    <a:pt x="0" y="245"/>
                  </a:lnTo>
                  <a:lnTo>
                    <a:pt x="0" y="249"/>
                  </a:lnTo>
                  <a:lnTo>
                    <a:pt x="1" y="252"/>
                  </a:lnTo>
                  <a:lnTo>
                    <a:pt x="2" y="253"/>
                  </a:lnTo>
                  <a:lnTo>
                    <a:pt x="5" y="254"/>
                  </a:lnTo>
                  <a:lnTo>
                    <a:pt x="9" y="255"/>
                  </a:lnTo>
                  <a:lnTo>
                    <a:pt x="11" y="254"/>
                  </a:lnTo>
                  <a:lnTo>
                    <a:pt x="13" y="253"/>
                  </a:lnTo>
                  <a:lnTo>
                    <a:pt x="14" y="249"/>
                  </a:lnTo>
                  <a:lnTo>
                    <a:pt x="14" y="249"/>
                  </a:lnTo>
                  <a:lnTo>
                    <a:pt x="19" y="219"/>
                  </a:lnTo>
                  <a:lnTo>
                    <a:pt x="23" y="189"/>
                  </a:lnTo>
                  <a:lnTo>
                    <a:pt x="27" y="159"/>
                  </a:lnTo>
                  <a:lnTo>
                    <a:pt x="28" y="129"/>
                  </a:lnTo>
                  <a:lnTo>
                    <a:pt x="30" y="99"/>
                  </a:lnTo>
                  <a:lnTo>
                    <a:pt x="30" y="67"/>
                  </a:lnTo>
                  <a:lnTo>
                    <a:pt x="28" y="37"/>
                  </a:lnTo>
                  <a:lnTo>
                    <a:pt x="26" y="7"/>
                  </a:lnTo>
                  <a:lnTo>
                    <a:pt x="26" y="7"/>
                  </a:lnTo>
                  <a:lnTo>
                    <a:pt x="24" y="3"/>
                  </a:lnTo>
                  <a:lnTo>
                    <a:pt x="22" y="1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10" y="3"/>
                  </a:lnTo>
                  <a:lnTo>
                    <a:pt x="10" y="7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1556C13D-0CBD-B8C8-C6BF-013F5115B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" y="52"/>
              <a:ext cx="471" cy="2345"/>
            </a:xfrm>
            <a:custGeom>
              <a:avLst/>
              <a:gdLst>
                <a:gd name="T0" fmla="*/ 300 w 471"/>
                <a:gd name="T1" fmla="*/ 2265 h 2345"/>
                <a:gd name="T2" fmla="*/ 288 w 471"/>
                <a:gd name="T3" fmla="*/ 2050 h 2345"/>
                <a:gd name="T4" fmla="*/ 291 w 471"/>
                <a:gd name="T5" fmla="*/ 1834 h 2345"/>
                <a:gd name="T6" fmla="*/ 299 w 471"/>
                <a:gd name="T7" fmla="*/ 1691 h 2345"/>
                <a:gd name="T8" fmla="*/ 322 w 471"/>
                <a:gd name="T9" fmla="*/ 1475 h 2345"/>
                <a:gd name="T10" fmla="*/ 346 w 471"/>
                <a:gd name="T11" fmla="*/ 1334 h 2345"/>
                <a:gd name="T12" fmla="*/ 360 w 471"/>
                <a:gd name="T13" fmla="*/ 1264 h 2345"/>
                <a:gd name="T14" fmla="*/ 370 w 471"/>
                <a:gd name="T15" fmla="*/ 1214 h 2345"/>
                <a:gd name="T16" fmla="*/ 374 w 471"/>
                <a:gd name="T17" fmla="*/ 1197 h 2345"/>
                <a:gd name="T18" fmla="*/ 372 w 471"/>
                <a:gd name="T19" fmla="*/ 1157 h 2345"/>
                <a:gd name="T20" fmla="*/ 374 w 471"/>
                <a:gd name="T21" fmla="*/ 1137 h 2345"/>
                <a:gd name="T22" fmla="*/ 391 w 471"/>
                <a:gd name="T23" fmla="*/ 1101 h 2345"/>
                <a:gd name="T24" fmla="*/ 415 w 471"/>
                <a:gd name="T25" fmla="*/ 1043 h 2345"/>
                <a:gd name="T26" fmla="*/ 434 w 471"/>
                <a:gd name="T27" fmla="*/ 983 h 2345"/>
                <a:gd name="T28" fmla="*/ 457 w 471"/>
                <a:gd name="T29" fmla="*/ 891 h 2345"/>
                <a:gd name="T30" fmla="*/ 468 w 471"/>
                <a:gd name="T31" fmla="*/ 795 h 2345"/>
                <a:gd name="T32" fmla="*/ 471 w 471"/>
                <a:gd name="T33" fmla="*/ 735 h 2345"/>
                <a:gd name="T34" fmla="*/ 467 w 471"/>
                <a:gd name="T35" fmla="*/ 645 h 2345"/>
                <a:gd name="T36" fmla="*/ 454 w 471"/>
                <a:gd name="T37" fmla="*/ 556 h 2345"/>
                <a:gd name="T38" fmla="*/ 430 w 471"/>
                <a:gd name="T39" fmla="*/ 469 h 2345"/>
                <a:gd name="T40" fmla="*/ 398 w 471"/>
                <a:gd name="T41" fmla="*/ 385 h 2345"/>
                <a:gd name="T42" fmla="*/ 370 w 471"/>
                <a:gd name="T43" fmla="*/ 332 h 2345"/>
                <a:gd name="T44" fmla="*/ 327 w 471"/>
                <a:gd name="T45" fmla="*/ 261 h 2345"/>
                <a:gd name="T46" fmla="*/ 277 w 471"/>
                <a:gd name="T47" fmla="*/ 196 h 2345"/>
                <a:gd name="T48" fmla="*/ 219 w 471"/>
                <a:gd name="T49" fmla="*/ 136 h 2345"/>
                <a:gd name="T50" fmla="*/ 155 w 471"/>
                <a:gd name="T51" fmla="*/ 84 h 2345"/>
                <a:gd name="T52" fmla="*/ 86 w 471"/>
                <a:gd name="T53" fmla="*/ 38 h 2345"/>
                <a:gd name="T54" fmla="*/ 38 w 471"/>
                <a:gd name="T55" fmla="*/ 13 h 2345"/>
                <a:gd name="T56" fmla="*/ 9 w 471"/>
                <a:gd name="T57" fmla="*/ 0 h 2345"/>
                <a:gd name="T58" fmla="*/ 1 w 471"/>
                <a:gd name="T59" fmla="*/ 5 h 2345"/>
                <a:gd name="T60" fmla="*/ 1 w 471"/>
                <a:gd name="T61" fmla="*/ 13 h 2345"/>
                <a:gd name="T62" fmla="*/ 29 w 471"/>
                <a:gd name="T63" fmla="*/ 26 h 2345"/>
                <a:gd name="T64" fmla="*/ 102 w 471"/>
                <a:gd name="T65" fmla="*/ 67 h 2345"/>
                <a:gd name="T66" fmla="*/ 168 w 471"/>
                <a:gd name="T67" fmla="*/ 114 h 2345"/>
                <a:gd name="T68" fmla="*/ 230 w 471"/>
                <a:gd name="T69" fmla="*/ 170 h 2345"/>
                <a:gd name="T70" fmla="*/ 286 w 471"/>
                <a:gd name="T71" fmla="*/ 231 h 2345"/>
                <a:gd name="T72" fmla="*/ 333 w 471"/>
                <a:gd name="T73" fmla="*/ 299 h 2345"/>
                <a:gd name="T74" fmla="*/ 364 w 471"/>
                <a:gd name="T75" fmla="*/ 350 h 2345"/>
                <a:gd name="T76" fmla="*/ 400 w 471"/>
                <a:gd name="T77" fmla="*/ 431 h 2345"/>
                <a:gd name="T78" fmla="*/ 428 w 471"/>
                <a:gd name="T79" fmla="*/ 516 h 2345"/>
                <a:gd name="T80" fmla="*/ 446 w 471"/>
                <a:gd name="T81" fmla="*/ 602 h 2345"/>
                <a:gd name="T82" fmla="*/ 455 w 471"/>
                <a:gd name="T83" fmla="*/ 691 h 2345"/>
                <a:gd name="T84" fmla="*/ 455 w 471"/>
                <a:gd name="T85" fmla="*/ 751 h 2345"/>
                <a:gd name="T86" fmla="*/ 447 w 471"/>
                <a:gd name="T87" fmla="*/ 846 h 2345"/>
                <a:gd name="T88" fmla="*/ 430 w 471"/>
                <a:gd name="T89" fmla="*/ 940 h 2345"/>
                <a:gd name="T90" fmla="*/ 412 w 471"/>
                <a:gd name="T91" fmla="*/ 1002 h 2345"/>
                <a:gd name="T92" fmla="*/ 380 w 471"/>
                <a:gd name="T93" fmla="*/ 1090 h 2345"/>
                <a:gd name="T94" fmla="*/ 359 w 471"/>
                <a:gd name="T95" fmla="*/ 1133 h 2345"/>
                <a:gd name="T96" fmla="*/ 356 w 471"/>
                <a:gd name="T97" fmla="*/ 1149 h 2345"/>
                <a:gd name="T98" fmla="*/ 357 w 471"/>
                <a:gd name="T99" fmla="*/ 1200 h 2345"/>
                <a:gd name="T100" fmla="*/ 339 w 471"/>
                <a:gd name="T101" fmla="*/ 1284 h 2345"/>
                <a:gd name="T102" fmla="*/ 314 w 471"/>
                <a:gd name="T103" fmla="*/ 1423 h 2345"/>
                <a:gd name="T104" fmla="*/ 296 w 471"/>
                <a:gd name="T105" fmla="*/ 1562 h 2345"/>
                <a:gd name="T106" fmla="*/ 283 w 471"/>
                <a:gd name="T107" fmla="*/ 1701 h 2345"/>
                <a:gd name="T108" fmla="*/ 273 w 471"/>
                <a:gd name="T109" fmla="*/ 1914 h 2345"/>
                <a:gd name="T110" fmla="*/ 275 w 471"/>
                <a:gd name="T111" fmla="*/ 2127 h 2345"/>
                <a:gd name="T112" fmla="*/ 284 w 471"/>
                <a:gd name="T113" fmla="*/ 2268 h 2345"/>
                <a:gd name="T114" fmla="*/ 292 w 471"/>
                <a:gd name="T115" fmla="*/ 2341 h 2345"/>
                <a:gd name="T116" fmla="*/ 300 w 471"/>
                <a:gd name="T117" fmla="*/ 2345 h 2345"/>
                <a:gd name="T118" fmla="*/ 307 w 471"/>
                <a:gd name="T119" fmla="*/ 2341 h 2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1" h="2345">
                  <a:moveTo>
                    <a:pt x="307" y="2337"/>
                  </a:moveTo>
                  <a:lnTo>
                    <a:pt x="307" y="2337"/>
                  </a:lnTo>
                  <a:lnTo>
                    <a:pt x="300" y="2265"/>
                  </a:lnTo>
                  <a:lnTo>
                    <a:pt x="295" y="2194"/>
                  </a:lnTo>
                  <a:lnTo>
                    <a:pt x="291" y="2122"/>
                  </a:lnTo>
                  <a:lnTo>
                    <a:pt x="288" y="2050"/>
                  </a:lnTo>
                  <a:lnTo>
                    <a:pt x="288" y="1978"/>
                  </a:lnTo>
                  <a:lnTo>
                    <a:pt x="288" y="1906"/>
                  </a:lnTo>
                  <a:lnTo>
                    <a:pt x="291" y="1834"/>
                  </a:lnTo>
                  <a:lnTo>
                    <a:pt x="294" y="1763"/>
                  </a:lnTo>
                  <a:lnTo>
                    <a:pt x="294" y="1763"/>
                  </a:lnTo>
                  <a:lnTo>
                    <a:pt x="299" y="1691"/>
                  </a:lnTo>
                  <a:lnTo>
                    <a:pt x="305" y="1619"/>
                  </a:lnTo>
                  <a:lnTo>
                    <a:pt x="313" y="1547"/>
                  </a:lnTo>
                  <a:lnTo>
                    <a:pt x="322" y="1475"/>
                  </a:lnTo>
                  <a:lnTo>
                    <a:pt x="322" y="1475"/>
                  </a:lnTo>
                  <a:lnTo>
                    <a:pt x="334" y="1405"/>
                  </a:lnTo>
                  <a:lnTo>
                    <a:pt x="346" y="1334"/>
                  </a:lnTo>
                  <a:lnTo>
                    <a:pt x="346" y="1334"/>
                  </a:lnTo>
                  <a:lnTo>
                    <a:pt x="360" y="1264"/>
                  </a:lnTo>
                  <a:lnTo>
                    <a:pt x="360" y="1264"/>
                  </a:lnTo>
                  <a:lnTo>
                    <a:pt x="367" y="1230"/>
                  </a:lnTo>
                  <a:lnTo>
                    <a:pt x="367" y="1230"/>
                  </a:lnTo>
                  <a:lnTo>
                    <a:pt x="370" y="1214"/>
                  </a:lnTo>
                  <a:lnTo>
                    <a:pt x="373" y="1205"/>
                  </a:lnTo>
                  <a:lnTo>
                    <a:pt x="374" y="1197"/>
                  </a:lnTo>
                  <a:lnTo>
                    <a:pt x="374" y="1197"/>
                  </a:lnTo>
                  <a:lnTo>
                    <a:pt x="373" y="1184"/>
                  </a:lnTo>
                  <a:lnTo>
                    <a:pt x="373" y="1170"/>
                  </a:lnTo>
                  <a:lnTo>
                    <a:pt x="372" y="1157"/>
                  </a:lnTo>
                  <a:lnTo>
                    <a:pt x="372" y="1144"/>
                  </a:lnTo>
                  <a:lnTo>
                    <a:pt x="372" y="1144"/>
                  </a:lnTo>
                  <a:lnTo>
                    <a:pt x="374" y="1137"/>
                  </a:lnTo>
                  <a:lnTo>
                    <a:pt x="378" y="1131"/>
                  </a:lnTo>
                  <a:lnTo>
                    <a:pt x="378" y="1131"/>
                  </a:lnTo>
                  <a:lnTo>
                    <a:pt x="391" y="1101"/>
                  </a:lnTo>
                  <a:lnTo>
                    <a:pt x="391" y="1101"/>
                  </a:lnTo>
                  <a:lnTo>
                    <a:pt x="403" y="1072"/>
                  </a:lnTo>
                  <a:lnTo>
                    <a:pt x="415" y="1043"/>
                  </a:lnTo>
                  <a:lnTo>
                    <a:pt x="415" y="1043"/>
                  </a:lnTo>
                  <a:lnTo>
                    <a:pt x="425" y="1013"/>
                  </a:lnTo>
                  <a:lnTo>
                    <a:pt x="434" y="983"/>
                  </a:lnTo>
                  <a:lnTo>
                    <a:pt x="444" y="952"/>
                  </a:lnTo>
                  <a:lnTo>
                    <a:pt x="450" y="921"/>
                  </a:lnTo>
                  <a:lnTo>
                    <a:pt x="457" y="891"/>
                  </a:lnTo>
                  <a:lnTo>
                    <a:pt x="462" y="858"/>
                  </a:lnTo>
                  <a:lnTo>
                    <a:pt x="466" y="827"/>
                  </a:lnTo>
                  <a:lnTo>
                    <a:pt x="468" y="795"/>
                  </a:lnTo>
                  <a:lnTo>
                    <a:pt x="468" y="795"/>
                  </a:lnTo>
                  <a:lnTo>
                    <a:pt x="471" y="765"/>
                  </a:lnTo>
                  <a:lnTo>
                    <a:pt x="471" y="735"/>
                  </a:lnTo>
                  <a:lnTo>
                    <a:pt x="471" y="705"/>
                  </a:lnTo>
                  <a:lnTo>
                    <a:pt x="470" y="675"/>
                  </a:lnTo>
                  <a:lnTo>
                    <a:pt x="467" y="645"/>
                  </a:lnTo>
                  <a:lnTo>
                    <a:pt x="464" y="615"/>
                  </a:lnTo>
                  <a:lnTo>
                    <a:pt x="459" y="585"/>
                  </a:lnTo>
                  <a:lnTo>
                    <a:pt x="454" y="556"/>
                  </a:lnTo>
                  <a:lnTo>
                    <a:pt x="447" y="526"/>
                  </a:lnTo>
                  <a:lnTo>
                    <a:pt x="440" y="498"/>
                  </a:lnTo>
                  <a:lnTo>
                    <a:pt x="430" y="469"/>
                  </a:lnTo>
                  <a:lnTo>
                    <a:pt x="421" y="440"/>
                  </a:lnTo>
                  <a:lnTo>
                    <a:pt x="410" y="413"/>
                  </a:lnTo>
                  <a:lnTo>
                    <a:pt x="398" y="385"/>
                  </a:lnTo>
                  <a:lnTo>
                    <a:pt x="385" y="358"/>
                  </a:lnTo>
                  <a:lnTo>
                    <a:pt x="370" y="332"/>
                  </a:lnTo>
                  <a:lnTo>
                    <a:pt x="370" y="332"/>
                  </a:lnTo>
                  <a:lnTo>
                    <a:pt x="357" y="307"/>
                  </a:lnTo>
                  <a:lnTo>
                    <a:pt x="343" y="284"/>
                  </a:lnTo>
                  <a:lnTo>
                    <a:pt x="327" y="261"/>
                  </a:lnTo>
                  <a:lnTo>
                    <a:pt x="310" y="239"/>
                  </a:lnTo>
                  <a:lnTo>
                    <a:pt x="294" y="217"/>
                  </a:lnTo>
                  <a:lnTo>
                    <a:pt x="277" y="196"/>
                  </a:lnTo>
                  <a:lnTo>
                    <a:pt x="258" y="175"/>
                  </a:lnTo>
                  <a:lnTo>
                    <a:pt x="239" y="156"/>
                  </a:lnTo>
                  <a:lnTo>
                    <a:pt x="219" y="136"/>
                  </a:lnTo>
                  <a:lnTo>
                    <a:pt x="198" y="118"/>
                  </a:lnTo>
                  <a:lnTo>
                    <a:pt x="177" y="101"/>
                  </a:lnTo>
                  <a:lnTo>
                    <a:pt x="155" y="84"/>
                  </a:lnTo>
                  <a:lnTo>
                    <a:pt x="133" y="68"/>
                  </a:lnTo>
                  <a:lnTo>
                    <a:pt x="110" y="52"/>
                  </a:lnTo>
                  <a:lnTo>
                    <a:pt x="86" y="38"/>
                  </a:lnTo>
                  <a:lnTo>
                    <a:pt x="63" y="25"/>
                  </a:lnTo>
                  <a:lnTo>
                    <a:pt x="63" y="25"/>
                  </a:lnTo>
                  <a:lnTo>
                    <a:pt x="38" y="13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9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29" y="26"/>
                  </a:lnTo>
                  <a:lnTo>
                    <a:pt x="54" y="38"/>
                  </a:lnTo>
                  <a:lnTo>
                    <a:pt x="78" y="52"/>
                  </a:lnTo>
                  <a:lnTo>
                    <a:pt x="102" y="67"/>
                  </a:lnTo>
                  <a:lnTo>
                    <a:pt x="125" y="81"/>
                  </a:lnTo>
                  <a:lnTo>
                    <a:pt x="147" y="97"/>
                  </a:lnTo>
                  <a:lnTo>
                    <a:pt x="168" y="114"/>
                  </a:lnTo>
                  <a:lnTo>
                    <a:pt x="190" y="132"/>
                  </a:lnTo>
                  <a:lnTo>
                    <a:pt x="210" y="150"/>
                  </a:lnTo>
                  <a:lnTo>
                    <a:pt x="230" y="170"/>
                  </a:lnTo>
                  <a:lnTo>
                    <a:pt x="249" y="190"/>
                  </a:lnTo>
                  <a:lnTo>
                    <a:pt x="267" y="210"/>
                  </a:lnTo>
                  <a:lnTo>
                    <a:pt x="286" y="231"/>
                  </a:lnTo>
                  <a:lnTo>
                    <a:pt x="303" y="253"/>
                  </a:lnTo>
                  <a:lnTo>
                    <a:pt x="318" y="276"/>
                  </a:lnTo>
                  <a:lnTo>
                    <a:pt x="333" y="299"/>
                  </a:lnTo>
                  <a:lnTo>
                    <a:pt x="333" y="299"/>
                  </a:lnTo>
                  <a:lnTo>
                    <a:pt x="348" y="324"/>
                  </a:lnTo>
                  <a:lnTo>
                    <a:pt x="364" y="350"/>
                  </a:lnTo>
                  <a:lnTo>
                    <a:pt x="377" y="376"/>
                  </a:lnTo>
                  <a:lnTo>
                    <a:pt x="389" y="404"/>
                  </a:lnTo>
                  <a:lnTo>
                    <a:pt x="400" y="431"/>
                  </a:lnTo>
                  <a:lnTo>
                    <a:pt x="411" y="458"/>
                  </a:lnTo>
                  <a:lnTo>
                    <a:pt x="420" y="487"/>
                  </a:lnTo>
                  <a:lnTo>
                    <a:pt x="428" y="516"/>
                  </a:lnTo>
                  <a:lnTo>
                    <a:pt x="436" y="545"/>
                  </a:lnTo>
                  <a:lnTo>
                    <a:pt x="441" y="573"/>
                  </a:lnTo>
                  <a:lnTo>
                    <a:pt x="446" y="602"/>
                  </a:lnTo>
                  <a:lnTo>
                    <a:pt x="450" y="632"/>
                  </a:lnTo>
                  <a:lnTo>
                    <a:pt x="453" y="662"/>
                  </a:lnTo>
                  <a:lnTo>
                    <a:pt x="455" y="691"/>
                  </a:lnTo>
                  <a:lnTo>
                    <a:pt x="455" y="721"/>
                  </a:lnTo>
                  <a:lnTo>
                    <a:pt x="455" y="751"/>
                  </a:lnTo>
                  <a:lnTo>
                    <a:pt x="455" y="751"/>
                  </a:lnTo>
                  <a:lnTo>
                    <a:pt x="454" y="784"/>
                  </a:lnTo>
                  <a:lnTo>
                    <a:pt x="451" y="815"/>
                  </a:lnTo>
                  <a:lnTo>
                    <a:pt x="447" y="846"/>
                  </a:lnTo>
                  <a:lnTo>
                    <a:pt x="442" y="878"/>
                  </a:lnTo>
                  <a:lnTo>
                    <a:pt x="437" y="909"/>
                  </a:lnTo>
                  <a:lnTo>
                    <a:pt x="430" y="940"/>
                  </a:lnTo>
                  <a:lnTo>
                    <a:pt x="421" y="970"/>
                  </a:lnTo>
                  <a:lnTo>
                    <a:pt x="412" y="1002"/>
                  </a:lnTo>
                  <a:lnTo>
                    <a:pt x="412" y="1002"/>
                  </a:lnTo>
                  <a:lnTo>
                    <a:pt x="402" y="1032"/>
                  </a:lnTo>
                  <a:lnTo>
                    <a:pt x="391" y="1060"/>
                  </a:lnTo>
                  <a:lnTo>
                    <a:pt x="380" y="1090"/>
                  </a:lnTo>
                  <a:lnTo>
                    <a:pt x="365" y="1119"/>
                  </a:lnTo>
                  <a:lnTo>
                    <a:pt x="365" y="1119"/>
                  </a:lnTo>
                  <a:lnTo>
                    <a:pt x="359" y="1133"/>
                  </a:lnTo>
                  <a:lnTo>
                    <a:pt x="357" y="1141"/>
                  </a:lnTo>
                  <a:lnTo>
                    <a:pt x="356" y="1149"/>
                  </a:lnTo>
                  <a:lnTo>
                    <a:pt x="356" y="1149"/>
                  </a:lnTo>
                  <a:lnTo>
                    <a:pt x="357" y="1183"/>
                  </a:lnTo>
                  <a:lnTo>
                    <a:pt x="357" y="1183"/>
                  </a:lnTo>
                  <a:lnTo>
                    <a:pt x="357" y="1200"/>
                  </a:lnTo>
                  <a:lnTo>
                    <a:pt x="354" y="1216"/>
                  </a:lnTo>
                  <a:lnTo>
                    <a:pt x="354" y="1216"/>
                  </a:lnTo>
                  <a:lnTo>
                    <a:pt x="339" y="1284"/>
                  </a:lnTo>
                  <a:lnTo>
                    <a:pt x="339" y="1284"/>
                  </a:lnTo>
                  <a:lnTo>
                    <a:pt x="326" y="1353"/>
                  </a:lnTo>
                  <a:lnTo>
                    <a:pt x="314" y="1423"/>
                  </a:lnTo>
                  <a:lnTo>
                    <a:pt x="314" y="1423"/>
                  </a:lnTo>
                  <a:lnTo>
                    <a:pt x="305" y="1492"/>
                  </a:lnTo>
                  <a:lnTo>
                    <a:pt x="296" y="1562"/>
                  </a:lnTo>
                  <a:lnTo>
                    <a:pt x="288" y="1632"/>
                  </a:lnTo>
                  <a:lnTo>
                    <a:pt x="283" y="1701"/>
                  </a:lnTo>
                  <a:lnTo>
                    <a:pt x="283" y="1701"/>
                  </a:lnTo>
                  <a:lnTo>
                    <a:pt x="278" y="1773"/>
                  </a:lnTo>
                  <a:lnTo>
                    <a:pt x="274" y="1844"/>
                  </a:lnTo>
                  <a:lnTo>
                    <a:pt x="273" y="1914"/>
                  </a:lnTo>
                  <a:lnTo>
                    <a:pt x="273" y="1985"/>
                  </a:lnTo>
                  <a:lnTo>
                    <a:pt x="273" y="2055"/>
                  </a:lnTo>
                  <a:lnTo>
                    <a:pt x="275" y="2127"/>
                  </a:lnTo>
                  <a:lnTo>
                    <a:pt x="279" y="2197"/>
                  </a:lnTo>
                  <a:lnTo>
                    <a:pt x="284" y="2268"/>
                  </a:lnTo>
                  <a:lnTo>
                    <a:pt x="284" y="2268"/>
                  </a:lnTo>
                  <a:lnTo>
                    <a:pt x="291" y="2337"/>
                  </a:lnTo>
                  <a:lnTo>
                    <a:pt x="291" y="2337"/>
                  </a:lnTo>
                  <a:lnTo>
                    <a:pt x="292" y="2341"/>
                  </a:lnTo>
                  <a:lnTo>
                    <a:pt x="295" y="2342"/>
                  </a:lnTo>
                  <a:lnTo>
                    <a:pt x="297" y="2344"/>
                  </a:lnTo>
                  <a:lnTo>
                    <a:pt x="300" y="2345"/>
                  </a:lnTo>
                  <a:lnTo>
                    <a:pt x="303" y="2344"/>
                  </a:lnTo>
                  <a:lnTo>
                    <a:pt x="305" y="2342"/>
                  </a:lnTo>
                  <a:lnTo>
                    <a:pt x="307" y="2341"/>
                  </a:lnTo>
                  <a:lnTo>
                    <a:pt x="307" y="2337"/>
                  </a:lnTo>
                  <a:lnTo>
                    <a:pt x="307" y="233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40E72913-1B47-0881-16A6-06AC8EC93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3" y="2825"/>
              <a:ext cx="142" cy="1491"/>
            </a:xfrm>
            <a:custGeom>
              <a:avLst/>
              <a:gdLst>
                <a:gd name="T0" fmla="*/ 4 w 142"/>
                <a:gd name="T1" fmla="*/ 7 h 1491"/>
                <a:gd name="T2" fmla="*/ 0 w 142"/>
                <a:gd name="T3" fmla="*/ 156 h 1491"/>
                <a:gd name="T4" fmla="*/ 0 w 142"/>
                <a:gd name="T5" fmla="*/ 303 h 1491"/>
                <a:gd name="T6" fmla="*/ 1 w 142"/>
                <a:gd name="T7" fmla="*/ 377 h 1491"/>
                <a:gd name="T8" fmla="*/ 6 w 142"/>
                <a:gd name="T9" fmla="*/ 525 h 1491"/>
                <a:gd name="T10" fmla="*/ 10 w 142"/>
                <a:gd name="T11" fmla="*/ 599 h 1491"/>
                <a:gd name="T12" fmla="*/ 27 w 142"/>
                <a:gd name="T13" fmla="*/ 816 h 1491"/>
                <a:gd name="T14" fmla="*/ 34 w 142"/>
                <a:gd name="T15" fmla="*/ 889 h 1491"/>
                <a:gd name="T16" fmla="*/ 51 w 142"/>
                <a:gd name="T17" fmla="*/ 1032 h 1491"/>
                <a:gd name="T18" fmla="*/ 74 w 142"/>
                <a:gd name="T19" fmla="*/ 1175 h 1491"/>
                <a:gd name="T20" fmla="*/ 81 w 142"/>
                <a:gd name="T21" fmla="*/ 1209 h 1491"/>
                <a:gd name="T22" fmla="*/ 103 w 142"/>
                <a:gd name="T23" fmla="*/ 1311 h 1491"/>
                <a:gd name="T24" fmla="*/ 117 w 142"/>
                <a:gd name="T25" fmla="*/ 1380 h 1491"/>
                <a:gd name="T26" fmla="*/ 125 w 142"/>
                <a:gd name="T27" fmla="*/ 1449 h 1491"/>
                <a:gd name="T28" fmla="*/ 126 w 142"/>
                <a:gd name="T29" fmla="*/ 1483 h 1491"/>
                <a:gd name="T30" fmla="*/ 128 w 142"/>
                <a:gd name="T31" fmla="*/ 1487 h 1491"/>
                <a:gd name="T32" fmla="*/ 132 w 142"/>
                <a:gd name="T33" fmla="*/ 1491 h 1491"/>
                <a:gd name="T34" fmla="*/ 137 w 142"/>
                <a:gd name="T35" fmla="*/ 1491 h 1491"/>
                <a:gd name="T36" fmla="*/ 142 w 142"/>
                <a:gd name="T37" fmla="*/ 1487 h 1491"/>
                <a:gd name="T38" fmla="*/ 142 w 142"/>
                <a:gd name="T39" fmla="*/ 1483 h 1491"/>
                <a:gd name="T40" fmla="*/ 138 w 142"/>
                <a:gd name="T41" fmla="*/ 1414 h 1491"/>
                <a:gd name="T42" fmla="*/ 126 w 142"/>
                <a:gd name="T43" fmla="*/ 1346 h 1491"/>
                <a:gd name="T44" fmla="*/ 96 w 142"/>
                <a:gd name="T45" fmla="*/ 1212 h 1491"/>
                <a:gd name="T46" fmla="*/ 83 w 142"/>
                <a:gd name="T47" fmla="*/ 1140 h 1491"/>
                <a:gd name="T48" fmla="*/ 61 w 142"/>
                <a:gd name="T49" fmla="*/ 996 h 1491"/>
                <a:gd name="T50" fmla="*/ 53 w 142"/>
                <a:gd name="T51" fmla="*/ 924 h 1491"/>
                <a:gd name="T52" fmla="*/ 39 w 142"/>
                <a:gd name="T53" fmla="*/ 780 h 1491"/>
                <a:gd name="T54" fmla="*/ 29 w 142"/>
                <a:gd name="T55" fmla="*/ 636 h 1491"/>
                <a:gd name="T56" fmla="*/ 21 w 142"/>
                <a:gd name="T57" fmla="*/ 488 h 1491"/>
                <a:gd name="T58" fmla="*/ 17 w 142"/>
                <a:gd name="T59" fmla="*/ 341 h 1491"/>
                <a:gd name="T60" fmla="*/ 15 w 142"/>
                <a:gd name="T61" fmla="*/ 266 h 1491"/>
                <a:gd name="T62" fmla="*/ 17 w 142"/>
                <a:gd name="T63" fmla="*/ 118 h 1491"/>
                <a:gd name="T64" fmla="*/ 18 w 142"/>
                <a:gd name="T65" fmla="*/ 45 h 1491"/>
                <a:gd name="T66" fmla="*/ 19 w 142"/>
                <a:gd name="T67" fmla="*/ 7 h 1491"/>
                <a:gd name="T68" fmla="*/ 17 w 142"/>
                <a:gd name="T69" fmla="*/ 1 h 1491"/>
                <a:gd name="T70" fmla="*/ 12 w 142"/>
                <a:gd name="T71" fmla="*/ 0 h 1491"/>
                <a:gd name="T72" fmla="*/ 6 w 142"/>
                <a:gd name="T73" fmla="*/ 1 h 1491"/>
                <a:gd name="T74" fmla="*/ 4 w 142"/>
                <a:gd name="T75" fmla="*/ 7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2" h="1491">
                  <a:moveTo>
                    <a:pt x="4" y="7"/>
                  </a:moveTo>
                  <a:lnTo>
                    <a:pt x="4" y="7"/>
                  </a:lnTo>
                  <a:lnTo>
                    <a:pt x="1" y="81"/>
                  </a:lnTo>
                  <a:lnTo>
                    <a:pt x="0" y="156"/>
                  </a:lnTo>
                  <a:lnTo>
                    <a:pt x="0" y="229"/>
                  </a:lnTo>
                  <a:lnTo>
                    <a:pt x="0" y="303"/>
                  </a:lnTo>
                  <a:lnTo>
                    <a:pt x="0" y="303"/>
                  </a:lnTo>
                  <a:lnTo>
                    <a:pt x="1" y="377"/>
                  </a:lnTo>
                  <a:lnTo>
                    <a:pt x="4" y="452"/>
                  </a:lnTo>
                  <a:lnTo>
                    <a:pt x="6" y="525"/>
                  </a:lnTo>
                  <a:lnTo>
                    <a:pt x="10" y="599"/>
                  </a:lnTo>
                  <a:lnTo>
                    <a:pt x="10" y="599"/>
                  </a:lnTo>
                  <a:lnTo>
                    <a:pt x="21" y="744"/>
                  </a:lnTo>
                  <a:lnTo>
                    <a:pt x="27" y="816"/>
                  </a:lnTo>
                  <a:lnTo>
                    <a:pt x="34" y="889"/>
                  </a:lnTo>
                  <a:lnTo>
                    <a:pt x="34" y="889"/>
                  </a:lnTo>
                  <a:lnTo>
                    <a:pt x="42" y="961"/>
                  </a:lnTo>
                  <a:lnTo>
                    <a:pt x="51" y="1032"/>
                  </a:lnTo>
                  <a:lnTo>
                    <a:pt x="61" y="1103"/>
                  </a:lnTo>
                  <a:lnTo>
                    <a:pt x="74" y="1175"/>
                  </a:lnTo>
                  <a:lnTo>
                    <a:pt x="74" y="1175"/>
                  </a:lnTo>
                  <a:lnTo>
                    <a:pt x="81" y="1209"/>
                  </a:lnTo>
                  <a:lnTo>
                    <a:pt x="89" y="1243"/>
                  </a:lnTo>
                  <a:lnTo>
                    <a:pt x="103" y="1311"/>
                  </a:lnTo>
                  <a:lnTo>
                    <a:pt x="111" y="1345"/>
                  </a:lnTo>
                  <a:lnTo>
                    <a:pt x="117" y="1380"/>
                  </a:lnTo>
                  <a:lnTo>
                    <a:pt x="122" y="1414"/>
                  </a:lnTo>
                  <a:lnTo>
                    <a:pt x="125" y="1449"/>
                  </a:lnTo>
                  <a:lnTo>
                    <a:pt x="125" y="1449"/>
                  </a:lnTo>
                  <a:lnTo>
                    <a:pt x="126" y="1483"/>
                  </a:lnTo>
                  <a:lnTo>
                    <a:pt x="126" y="1483"/>
                  </a:lnTo>
                  <a:lnTo>
                    <a:pt x="128" y="1487"/>
                  </a:lnTo>
                  <a:lnTo>
                    <a:pt x="129" y="1488"/>
                  </a:lnTo>
                  <a:lnTo>
                    <a:pt x="132" y="1491"/>
                  </a:lnTo>
                  <a:lnTo>
                    <a:pt x="134" y="1491"/>
                  </a:lnTo>
                  <a:lnTo>
                    <a:pt x="137" y="1491"/>
                  </a:lnTo>
                  <a:lnTo>
                    <a:pt x="139" y="1488"/>
                  </a:lnTo>
                  <a:lnTo>
                    <a:pt x="142" y="1487"/>
                  </a:lnTo>
                  <a:lnTo>
                    <a:pt x="142" y="1483"/>
                  </a:lnTo>
                  <a:lnTo>
                    <a:pt x="142" y="1483"/>
                  </a:lnTo>
                  <a:lnTo>
                    <a:pt x="141" y="1449"/>
                  </a:lnTo>
                  <a:lnTo>
                    <a:pt x="138" y="1414"/>
                  </a:lnTo>
                  <a:lnTo>
                    <a:pt x="133" y="1380"/>
                  </a:lnTo>
                  <a:lnTo>
                    <a:pt x="126" y="1346"/>
                  </a:lnTo>
                  <a:lnTo>
                    <a:pt x="112" y="1278"/>
                  </a:lnTo>
                  <a:lnTo>
                    <a:pt x="96" y="1212"/>
                  </a:lnTo>
                  <a:lnTo>
                    <a:pt x="96" y="1212"/>
                  </a:lnTo>
                  <a:lnTo>
                    <a:pt x="83" y="1140"/>
                  </a:lnTo>
                  <a:lnTo>
                    <a:pt x="72" y="1068"/>
                  </a:lnTo>
                  <a:lnTo>
                    <a:pt x="61" y="996"/>
                  </a:lnTo>
                  <a:lnTo>
                    <a:pt x="53" y="924"/>
                  </a:lnTo>
                  <a:lnTo>
                    <a:pt x="53" y="924"/>
                  </a:lnTo>
                  <a:lnTo>
                    <a:pt x="45" y="853"/>
                  </a:lnTo>
                  <a:lnTo>
                    <a:pt x="39" y="780"/>
                  </a:lnTo>
                  <a:lnTo>
                    <a:pt x="34" y="708"/>
                  </a:lnTo>
                  <a:lnTo>
                    <a:pt x="29" y="636"/>
                  </a:lnTo>
                  <a:lnTo>
                    <a:pt x="29" y="636"/>
                  </a:lnTo>
                  <a:lnTo>
                    <a:pt x="21" y="488"/>
                  </a:lnTo>
                  <a:lnTo>
                    <a:pt x="18" y="415"/>
                  </a:lnTo>
                  <a:lnTo>
                    <a:pt x="17" y="341"/>
                  </a:lnTo>
                  <a:lnTo>
                    <a:pt x="17" y="341"/>
                  </a:lnTo>
                  <a:lnTo>
                    <a:pt x="15" y="266"/>
                  </a:lnTo>
                  <a:lnTo>
                    <a:pt x="15" y="192"/>
                  </a:lnTo>
                  <a:lnTo>
                    <a:pt x="17" y="118"/>
                  </a:lnTo>
                  <a:lnTo>
                    <a:pt x="18" y="45"/>
                  </a:lnTo>
                  <a:lnTo>
                    <a:pt x="18" y="45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8" y="4"/>
                  </a:lnTo>
                  <a:lnTo>
                    <a:pt x="17" y="1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1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132A4194-64A8-5CE6-2C5F-EEFF08999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" y="2328"/>
              <a:ext cx="282" cy="1989"/>
            </a:xfrm>
            <a:custGeom>
              <a:avLst/>
              <a:gdLst>
                <a:gd name="T0" fmla="*/ 130 w 282"/>
                <a:gd name="T1" fmla="*/ 147 h 1989"/>
                <a:gd name="T2" fmla="*/ 81 w 282"/>
                <a:gd name="T3" fmla="*/ 290 h 1989"/>
                <a:gd name="T4" fmla="*/ 56 w 282"/>
                <a:gd name="T5" fmla="*/ 356 h 1989"/>
                <a:gd name="T6" fmla="*/ 40 w 282"/>
                <a:gd name="T7" fmla="*/ 411 h 1989"/>
                <a:gd name="T8" fmla="*/ 42 w 282"/>
                <a:gd name="T9" fmla="*/ 424 h 1989"/>
                <a:gd name="T10" fmla="*/ 55 w 282"/>
                <a:gd name="T11" fmla="*/ 448 h 1989"/>
                <a:gd name="T12" fmla="*/ 78 w 282"/>
                <a:gd name="T13" fmla="*/ 463 h 1989"/>
                <a:gd name="T14" fmla="*/ 122 w 282"/>
                <a:gd name="T15" fmla="*/ 488 h 1989"/>
                <a:gd name="T16" fmla="*/ 270 w 282"/>
                <a:gd name="T17" fmla="*/ 556 h 1989"/>
                <a:gd name="T18" fmla="*/ 155 w 282"/>
                <a:gd name="T19" fmla="*/ 639 h 1989"/>
                <a:gd name="T20" fmla="*/ 74 w 282"/>
                <a:gd name="T21" fmla="*/ 709 h 1989"/>
                <a:gd name="T22" fmla="*/ 40 w 282"/>
                <a:gd name="T23" fmla="*/ 747 h 1989"/>
                <a:gd name="T24" fmla="*/ 14 w 282"/>
                <a:gd name="T25" fmla="*/ 787 h 1989"/>
                <a:gd name="T26" fmla="*/ 1 w 282"/>
                <a:gd name="T27" fmla="*/ 833 h 1989"/>
                <a:gd name="T28" fmla="*/ 0 w 282"/>
                <a:gd name="T29" fmla="*/ 868 h 1989"/>
                <a:gd name="T30" fmla="*/ 10 w 282"/>
                <a:gd name="T31" fmla="*/ 923 h 1989"/>
                <a:gd name="T32" fmla="*/ 34 w 282"/>
                <a:gd name="T33" fmla="*/ 993 h 1989"/>
                <a:gd name="T34" fmla="*/ 100 w 282"/>
                <a:gd name="T35" fmla="*/ 1224 h 1989"/>
                <a:gd name="T36" fmla="*/ 139 w 282"/>
                <a:gd name="T37" fmla="*/ 1381 h 1989"/>
                <a:gd name="T38" fmla="*/ 189 w 282"/>
                <a:gd name="T39" fmla="*/ 1617 h 1989"/>
                <a:gd name="T40" fmla="*/ 224 w 282"/>
                <a:gd name="T41" fmla="*/ 1800 h 1989"/>
                <a:gd name="T42" fmla="*/ 258 w 282"/>
                <a:gd name="T43" fmla="*/ 1987 h 1989"/>
                <a:gd name="T44" fmla="*/ 265 w 282"/>
                <a:gd name="T45" fmla="*/ 1988 h 1989"/>
                <a:gd name="T46" fmla="*/ 271 w 282"/>
                <a:gd name="T47" fmla="*/ 1983 h 1989"/>
                <a:gd name="T48" fmla="*/ 244 w 282"/>
                <a:gd name="T49" fmla="*/ 1821 h 1989"/>
                <a:gd name="T50" fmla="*/ 166 w 282"/>
                <a:gd name="T51" fmla="*/ 1428 h 1989"/>
                <a:gd name="T52" fmla="*/ 129 w 282"/>
                <a:gd name="T53" fmla="*/ 1274 h 1989"/>
                <a:gd name="T54" fmla="*/ 66 w 282"/>
                <a:gd name="T55" fmla="*/ 1045 h 1989"/>
                <a:gd name="T56" fmla="*/ 43 w 282"/>
                <a:gd name="T57" fmla="*/ 974 h 1989"/>
                <a:gd name="T58" fmla="*/ 21 w 282"/>
                <a:gd name="T59" fmla="*/ 901 h 1989"/>
                <a:gd name="T60" fmla="*/ 16 w 282"/>
                <a:gd name="T61" fmla="*/ 851 h 1989"/>
                <a:gd name="T62" fmla="*/ 25 w 282"/>
                <a:gd name="T63" fmla="*/ 803 h 1989"/>
                <a:gd name="T64" fmla="*/ 39 w 282"/>
                <a:gd name="T65" fmla="*/ 773 h 1989"/>
                <a:gd name="T66" fmla="*/ 90 w 282"/>
                <a:gd name="T67" fmla="*/ 715 h 1989"/>
                <a:gd name="T68" fmla="*/ 150 w 282"/>
                <a:gd name="T69" fmla="*/ 663 h 1989"/>
                <a:gd name="T70" fmla="*/ 214 w 282"/>
                <a:gd name="T71" fmla="*/ 616 h 1989"/>
                <a:gd name="T72" fmla="*/ 280 w 282"/>
                <a:gd name="T73" fmla="*/ 566 h 1989"/>
                <a:gd name="T74" fmla="*/ 278 w 282"/>
                <a:gd name="T75" fmla="*/ 556 h 1989"/>
                <a:gd name="T76" fmla="*/ 154 w 282"/>
                <a:gd name="T77" fmla="*/ 487 h 1989"/>
                <a:gd name="T78" fmla="*/ 82 w 282"/>
                <a:gd name="T79" fmla="*/ 448 h 1989"/>
                <a:gd name="T80" fmla="*/ 61 w 282"/>
                <a:gd name="T81" fmla="*/ 432 h 1989"/>
                <a:gd name="T82" fmla="*/ 56 w 282"/>
                <a:gd name="T83" fmla="*/ 421 h 1989"/>
                <a:gd name="T84" fmla="*/ 61 w 282"/>
                <a:gd name="T85" fmla="*/ 391 h 1989"/>
                <a:gd name="T86" fmla="*/ 70 w 282"/>
                <a:gd name="T87" fmla="*/ 360 h 1989"/>
                <a:gd name="T88" fmla="*/ 95 w 282"/>
                <a:gd name="T89" fmla="*/ 296 h 1989"/>
                <a:gd name="T90" fmla="*/ 141 w 282"/>
                <a:gd name="T91" fmla="*/ 162 h 1989"/>
                <a:gd name="T92" fmla="*/ 193 w 282"/>
                <a:gd name="T93" fmla="*/ 6 h 1989"/>
                <a:gd name="T94" fmla="*/ 188 w 282"/>
                <a:gd name="T95" fmla="*/ 0 h 1989"/>
                <a:gd name="T96" fmla="*/ 180 w 282"/>
                <a:gd name="T97" fmla="*/ 2 h 1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2" h="1989">
                  <a:moveTo>
                    <a:pt x="179" y="5"/>
                  </a:moveTo>
                  <a:lnTo>
                    <a:pt x="179" y="5"/>
                  </a:lnTo>
                  <a:lnTo>
                    <a:pt x="130" y="147"/>
                  </a:lnTo>
                  <a:lnTo>
                    <a:pt x="106" y="219"/>
                  </a:lnTo>
                  <a:lnTo>
                    <a:pt x="81" y="290"/>
                  </a:lnTo>
                  <a:lnTo>
                    <a:pt x="81" y="290"/>
                  </a:lnTo>
                  <a:lnTo>
                    <a:pt x="68" y="322"/>
                  </a:lnTo>
                  <a:lnTo>
                    <a:pt x="56" y="356"/>
                  </a:lnTo>
                  <a:lnTo>
                    <a:pt x="56" y="356"/>
                  </a:lnTo>
                  <a:lnTo>
                    <a:pt x="46" y="386"/>
                  </a:lnTo>
                  <a:lnTo>
                    <a:pt x="42" y="402"/>
                  </a:lnTo>
                  <a:lnTo>
                    <a:pt x="40" y="411"/>
                  </a:lnTo>
                  <a:lnTo>
                    <a:pt x="40" y="418"/>
                  </a:lnTo>
                  <a:lnTo>
                    <a:pt x="40" y="418"/>
                  </a:lnTo>
                  <a:lnTo>
                    <a:pt x="42" y="424"/>
                  </a:lnTo>
                  <a:lnTo>
                    <a:pt x="43" y="429"/>
                  </a:lnTo>
                  <a:lnTo>
                    <a:pt x="48" y="438"/>
                  </a:lnTo>
                  <a:lnTo>
                    <a:pt x="55" y="448"/>
                  </a:lnTo>
                  <a:lnTo>
                    <a:pt x="64" y="454"/>
                  </a:lnTo>
                  <a:lnTo>
                    <a:pt x="64" y="454"/>
                  </a:lnTo>
                  <a:lnTo>
                    <a:pt x="78" y="463"/>
                  </a:lnTo>
                  <a:lnTo>
                    <a:pt x="92" y="471"/>
                  </a:lnTo>
                  <a:lnTo>
                    <a:pt x="122" y="488"/>
                  </a:lnTo>
                  <a:lnTo>
                    <a:pt x="122" y="488"/>
                  </a:lnTo>
                  <a:lnTo>
                    <a:pt x="270" y="569"/>
                  </a:lnTo>
                  <a:lnTo>
                    <a:pt x="270" y="569"/>
                  </a:lnTo>
                  <a:lnTo>
                    <a:pt x="270" y="556"/>
                  </a:lnTo>
                  <a:lnTo>
                    <a:pt x="270" y="556"/>
                  </a:lnTo>
                  <a:lnTo>
                    <a:pt x="212" y="596"/>
                  </a:lnTo>
                  <a:lnTo>
                    <a:pt x="155" y="639"/>
                  </a:lnTo>
                  <a:lnTo>
                    <a:pt x="128" y="662"/>
                  </a:lnTo>
                  <a:lnTo>
                    <a:pt x="100" y="684"/>
                  </a:lnTo>
                  <a:lnTo>
                    <a:pt x="74" y="709"/>
                  </a:lnTo>
                  <a:lnTo>
                    <a:pt x="51" y="733"/>
                  </a:lnTo>
                  <a:lnTo>
                    <a:pt x="51" y="733"/>
                  </a:lnTo>
                  <a:lnTo>
                    <a:pt x="40" y="747"/>
                  </a:lnTo>
                  <a:lnTo>
                    <a:pt x="30" y="760"/>
                  </a:lnTo>
                  <a:lnTo>
                    <a:pt x="22" y="773"/>
                  </a:lnTo>
                  <a:lnTo>
                    <a:pt x="14" y="787"/>
                  </a:lnTo>
                  <a:lnTo>
                    <a:pt x="8" y="801"/>
                  </a:lnTo>
                  <a:lnTo>
                    <a:pt x="4" y="817"/>
                  </a:lnTo>
                  <a:lnTo>
                    <a:pt x="1" y="833"/>
                  </a:lnTo>
                  <a:lnTo>
                    <a:pt x="0" y="848"/>
                  </a:lnTo>
                  <a:lnTo>
                    <a:pt x="0" y="848"/>
                  </a:lnTo>
                  <a:lnTo>
                    <a:pt x="0" y="868"/>
                  </a:lnTo>
                  <a:lnTo>
                    <a:pt x="2" y="886"/>
                  </a:lnTo>
                  <a:lnTo>
                    <a:pt x="5" y="904"/>
                  </a:lnTo>
                  <a:lnTo>
                    <a:pt x="10" y="923"/>
                  </a:lnTo>
                  <a:lnTo>
                    <a:pt x="21" y="958"/>
                  </a:lnTo>
                  <a:lnTo>
                    <a:pt x="34" y="993"/>
                  </a:lnTo>
                  <a:lnTo>
                    <a:pt x="34" y="993"/>
                  </a:lnTo>
                  <a:lnTo>
                    <a:pt x="57" y="1069"/>
                  </a:lnTo>
                  <a:lnTo>
                    <a:pt x="81" y="1147"/>
                  </a:lnTo>
                  <a:lnTo>
                    <a:pt x="100" y="1224"/>
                  </a:lnTo>
                  <a:lnTo>
                    <a:pt x="120" y="1303"/>
                  </a:lnTo>
                  <a:lnTo>
                    <a:pt x="120" y="1303"/>
                  </a:lnTo>
                  <a:lnTo>
                    <a:pt x="139" y="1381"/>
                  </a:lnTo>
                  <a:lnTo>
                    <a:pt x="156" y="1459"/>
                  </a:lnTo>
                  <a:lnTo>
                    <a:pt x="173" y="1539"/>
                  </a:lnTo>
                  <a:lnTo>
                    <a:pt x="189" y="1617"/>
                  </a:lnTo>
                  <a:lnTo>
                    <a:pt x="189" y="1617"/>
                  </a:lnTo>
                  <a:lnTo>
                    <a:pt x="207" y="1709"/>
                  </a:lnTo>
                  <a:lnTo>
                    <a:pt x="224" y="1800"/>
                  </a:lnTo>
                  <a:lnTo>
                    <a:pt x="257" y="1983"/>
                  </a:lnTo>
                  <a:lnTo>
                    <a:pt x="257" y="1983"/>
                  </a:lnTo>
                  <a:lnTo>
                    <a:pt x="258" y="1987"/>
                  </a:lnTo>
                  <a:lnTo>
                    <a:pt x="259" y="1988"/>
                  </a:lnTo>
                  <a:lnTo>
                    <a:pt x="262" y="1989"/>
                  </a:lnTo>
                  <a:lnTo>
                    <a:pt x="265" y="1988"/>
                  </a:lnTo>
                  <a:lnTo>
                    <a:pt x="267" y="1988"/>
                  </a:lnTo>
                  <a:lnTo>
                    <a:pt x="270" y="1985"/>
                  </a:lnTo>
                  <a:lnTo>
                    <a:pt x="271" y="1983"/>
                  </a:lnTo>
                  <a:lnTo>
                    <a:pt x="271" y="1979"/>
                  </a:lnTo>
                  <a:lnTo>
                    <a:pt x="271" y="1979"/>
                  </a:lnTo>
                  <a:lnTo>
                    <a:pt x="244" y="1821"/>
                  </a:lnTo>
                  <a:lnTo>
                    <a:pt x="214" y="1664"/>
                  </a:lnTo>
                  <a:lnTo>
                    <a:pt x="182" y="1506"/>
                  </a:lnTo>
                  <a:lnTo>
                    <a:pt x="166" y="1428"/>
                  </a:lnTo>
                  <a:lnTo>
                    <a:pt x="149" y="1351"/>
                  </a:lnTo>
                  <a:lnTo>
                    <a:pt x="149" y="1351"/>
                  </a:lnTo>
                  <a:lnTo>
                    <a:pt x="129" y="1274"/>
                  </a:lnTo>
                  <a:lnTo>
                    <a:pt x="109" y="1198"/>
                  </a:lnTo>
                  <a:lnTo>
                    <a:pt x="89" y="1121"/>
                  </a:lnTo>
                  <a:lnTo>
                    <a:pt x="66" y="1045"/>
                  </a:lnTo>
                  <a:lnTo>
                    <a:pt x="66" y="1045"/>
                  </a:lnTo>
                  <a:lnTo>
                    <a:pt x="55" y="1010"/>
                  </a:lnTo>
                  <a:lnTo>
                    <a:pt x="43" y="974"/>
                  </a:lnTo>
                  <a:lnTo>
                    <a:pt x="31" y="937"/>
                  </a:lnTo>
                  <a:lnTo>
                    <a:pt x="21" y="901"/>
                  </a:lnTo>
                  <a:lnTo>
                    <a:pt x="21" y="901"/>
                  </a:lnTo>
                  <a:lnTo>
                    <a:pt x="18" y="884"/>
                  </a:lnTo>
                  <a:lnTo>
                    <a:pt x="16" y="867"/>
                  </a:lnTo>
                  <a:lnTo>
                    <a:pt x="16" y="851"/>
                  </a:lnTo>
                  <a:lnTo>
                    <a:pt x="17" y="834"/>
                  </a:lnTo>
                  <a:lnTo>
                    <a:pt x="19" y="818"/>
                  </a:lnTo>
                  <a:lnTo>
                    <a:pt x="25" y="803"/>
                  </a:lnTo>
                  <a:lnTo>
                    <a:pt x="31" y="788"/>
                  </a:lnTo>
                  <a:lnTo>
                    <a:pt x="39" y="773"/>
                  </a:lnTo>
                  <a:lnTo>
                    <a:pt x="39" y="773"/>
                  </a:lnTo>
                  <a:lnTo>
                    <a:pt x="51" y="757"/>
                  </a:lnTo>
                  <a:lnTo>
                    <a:pt x="64" y="743"/>
                  </a:lnTo>
                  <a:lnTo>
                    <a:pt x="90" y="715"/>
                  </a:lnTo>
                  <a:lnTo>
                    <a:pt x="90" y="715"/>
                  </a:lnTo>
                  <a:lnTo>
                    <a:pt x="120" y="688"/>
                  </a:lnTo>
                  <a:lnTo>
                    <a:pt x="150" y="663"/>
                  </a:lnTo>
                  <a:lnTo>
                    <a:pt x="150" y="663"/>
                  </a:lnTo>
                  <a:lnTo>
                    <a:pt x="181" y="639"/>
                  </a:lnTo>
                  <a:lnTo>
                    <a:pt x="214" y="616"/>
                  </a:lnTo>
                  <a:lnTo>
                    <a:pt x="278" y="569"/>
                  </a:lnTo>
                  <a:lnTo>
                    <a:pt x="278" y="569"/>
                  </a:lnTo>
                  <a:lnTo>
                    <a:pt x="280" y="566"/>
                  </a:lnTo>
                  <a:lnTo>
                    <a:pt x="282" y="562"/>
                  </a:lnTo>
                  <a:lnTo>
                    <a:pt x="280" y="559"/>
                  </a:lnTo>
                  <a:lnTo>
                    <a:pt x="278" y="556"/>
                  </a:lnTo>
                  <a:lnTo>
                    <a:pt x="278" y="556"/>
                  </a:lnTo>
                  <a:lnTo>
                    <a:pt x="154" y="487"/>
                  </a:lnTo>
                  <a:lnTo>
                    <a:pt x="154" y="487"/>
                  </a:lnTo>
                  <a:lnTo>
                    <a:pt x="94" y="454"/>
                  </a:lnTo>
                  <a:lnTo>
                    <a:pt x="94" y="454"/>
                  </a:lnTo>
                  <a:lnTo>
                    <a:pt x="82" y="448"/>
                  </a:lnTo>
                  <a:lnTo>
                    <a:pt x="72" y="441"/>
                  </a:lnTo>
                  <a:lnTo>
                    <a:pt x="66" y="437"/>
                  </a:lnTo>
                  <a:lnTo>
                    <a:pt x="61" y="432"/>
                  </a:lnTo>
                  <a:lnTo>
                    <a:pt x="59" y="427"/>
                  </a:lnTo>
                  <a:lnTo>
                    <a:pt x="56" y="421"/>
                  </a:lnTo>
                  <a:lnTo>
                    <a:pt x="56" y="421"/>
                  </a:lnTo>
                  <a:lnTo>
                    <a:pt x="56" y="414"/>
                  </a:lnTo>
                  <a:lnTo>
                    <a:pt x="57" y="406"/>
                  </a:lnTo>
                  <a:lnTo>
                    <a:pt x="61" y="391"/>
                  </a:lnTo>
                  <a:lnTo>
                    <a:pt x="61" y="391"/>
                  </a:lnTo>
                  <a:lnTo>
                    <a:pt x="70" y="360"/>
                  </a:lnTo>
                  <a:lnTo>
                    <a:pt x="70" y="360"/>
                  </a:lnTo>
                  <a:lnTo>
                    <a:pt x="83" y="327"/>
                  </a:lnTo>
                  <a:lnTo>
                    <a:pt x="95" y="296"/>
                  </a:lnTo>
                  <a:lnTo>
                    <a:pt x="95" y="296"/>
                  </a:lnTo>
                  <a:lnTo>
                    <a:pt x="119" y="230"/>
                  </a:lnTo>
                  <a:lnTo>
                    <a:pt x="141" y="162"/>
                  </a:lnTo>
                  <a:lnTo>
                    <a:pt x="141" y="162"/>
                  </a:lnTo>
                  <a:lnTo>
                    <a:pt x="193" y="9"/>
                  </a:lnTo>
                  <a:lnTo>
                    <a:pt x="193" y="9"/>
                  </a:lnTo>
                  <a:lnTo>
                    <a:pt x="193" y="6"/>
                  </a:lnTo>
                  <a:lnTo>
                    <a:pt x="193" y="4"/>
                  </a:lnTo>
                  <a:lnTo>
                    <a:pt x="190" y="1"/>
                  </a:lnTo>
                  <a:lnTo>
                    <a:pt x="188" y="0"/>
                  </a:lnTo>
                  <a:lnTo>
                    <a:pt x="185" y="0"/>
                  </a:lnTo>
                  <a:lnTo>
                    <a:pt x="182" y="1"/>
                  </a:lnTo>
                  <a:lnTo>
                    <a:pt x="180" y="2"/>
                  </a:lnTo>
                  <a:lnTo>
                    <a:pt x="179" y="5"/>
                  </a:lnTo>
                  <a:lnTo>
                    <a:pt x="179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3A3EB747-241F-4F84-0970-16C802042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7" y="1872"/>
              <a:ext cx="1967" cy="2445"/>
            </a:xfrm>
            <a:custGeom>
              <a:avLst/>
              <a:gdLst>
                <a:gd name="T0" fmla="*/ 63 w 1967"/>
                <a:gd name="T1" fmla="*/ 2247 h 2445"/>
                <a:gd name="T2" fmla="*/ 124 w 1967"/>
                <a:gd name="T3" fmla="*/ 1956 h 2445"/>
                <a:gd name="T4" fmla="*/ 195 w 1967"/>
                <a:gd name="T5" fmla="*/ 1468 h 2445"/>
                <a:gd name="T6" fmla="*/ 223 w 1967"/>
                <a:gd name="T7" fmla="*/ 1325 h 2445"/>
                <a:gd name="T8" fmla="*/ 251 w 1967"/>
                <a:gd name="T9" fmla="*/ 1163 h 2445"/>
                <a:gd name="T10" fmla="*/ 286 w 1967"/>
                <a:gd name="T11" fmla="*/ 923 h 2445"/>
                <a:gd name="T12" fmla="*/ 328 w 1967"/>
                <a:gd name="T13" fmla="*/ 760 h 2445"/>
                <a:gd name="T14" fmla="*/ 382 w 1967"/>
                <a:gd name="T15" fmla="*/ 671 h 2445"/>
                <a:gd name="T16" fmla="*/ 450 w 1967"/>
                <a:gd name="T17" fmla="*/ 615 h 2445"/>
                <a:gd name="T18" fmla="*/ 551 w 1967"/>
                <a:gd name="T19" fmla="*/ 567 h 2445"/>
                <a:gd name="T20" fmla="*/ 723 w 1967"/>
                <a:gd name="T21" fmla="*/ 515 h 2445"/>
                <a:gd name="T22" fmla="*/ 1079 w 1967"/>
                <a:gd name="T23" fmla="*/ 454 h 2445"/>
                <a:gd name="T24" fmla="*/ 1256 w 1967"/>
                <a:gd name="T25" fmla="*/ 417 h 2445"/>
                <a:gd name="T26" fmla="*/ 1335 w 1967"/>
                <a:gd name="T27" fmla="*/ 387 h 2445"/>
                <a:gd name="T28" fmla="*/ 1400 w 1967"/>
                <a:gd name="T29" fmla="*/ 336 h 2445"/>
                <a:gd name="T30" fmla="*/ 1481 w 1967"/>
                <a:gd name="T31" fmla="*/ 210 h 2445"/>
                <a:gd name="T32" fmla="*/ 1567 w 1967"/>
                <a:gd name="T33" fmla="*/ 55 h 2445"/>
                <a:gd name="T34" fmla="*/ 1602 w 1967"/>
                <a:gd name="T35" fmla="*/ 22 h 2445"/>
                <a:gd name="T36" fmla="*/ 1599 w 1967"/>
                <a:gd name="T37" fmla="*/ 142 h 2445"/>
                <a:gd name="T38" fmla="*/ 1568 w 1967"/>
                <a:gd name="T39" fmla="*/ 815 h 2445"/>
                <a:gd name="T40" fmla="*/ 1571 w 1967"/>
                <a:gd name="T41" fmla="*/ 879 h 2445"/>
                <a:gd name="T42" fmla="*/ 1602 w 1967"/>
                <a:gd name="T43" fmla="*/ 923 h 2445"/>
                <a:gd name="T44" fmla="*/ 1700 w 1967"/>
                <a:gd name="T45" fmla="*/ 998 h 2445"/>
                <a:gd name="T46" fmla="*/ 1856 w 1967"/>
                <a:gd name="T47" fmla="*/ 1077 h 2445"/>
                <a:gd name="T48" fmla="*/ 1961 w 1967"/>
                <a:gd name="T49" fmla="*/ 1109 h 2445"/>
                <a:gd name="T50" fmla="*/ 1967 w 1967"/>
                <a:gd name="T51" fmla="*/ 1097 h 2445"/>
                <a:gd name="T52" fmla="*/ 1903 w 1967"/>
                <a:gd name="T53" fmla="*/ 1077 h 2445"/>
                <a:gd name="T54" fmla="*/ 1762 w 1967"/>
                <a:gd name="T55" fmla="*/ 1017 h 2445"/>
                <a:gd name="T56" fmla="*/ 1659 w 1967"/>
                <a:gd name="T57" fmla="*/ 951 h 2445"/>
                <a:gd name="T58" fmla="*/ 1591 w 1967"/>
                <a:gd name="T59" fmla="*/ 888 h 2445"/>
                <a:gd name="T60" fmla="*/ 1582 w 1967"/>
                <a:gd name="T61" fmla="*/ 857 h 2445"/>
                <a:gd name="T62" fmla="*/ 1594 w 1967"/>
                <a:gd name="T63" fmla="*/ 560 h 2445"/>
                <a:gd name="T64" fmla="*/ 1621 w 1967"/>
                <a:gd name="T65" fmla="*/ 8 h 2445"/>
                <a:gd name="T66" fmla="*/ 1610 w 1967"/>
                <a:gd name="T67" fmla="*/ 1 h 2445"/>
                <a:gd name="T68" fmla="*/ 1561 w 1967"/>
                <a:gd name="T69" fmla="*/ 37 h 2445"/>
                <a:gd name="T70" fmla="*/ 1479 w 1967"/>
                <a:gd name="T71" fmla="*/ 183 h 2445"/>
                <a:gd name="T72" fmla="*/ 1402 w 1967"/>
                <a:gd name="T73" fmla="*/ 308 h 2445"/>
                <a:gd name="T74" fmla="*/ 1322 w 1967"/>
                <a:gd name="T75" fmla="*/ 376 h 2445"/>
                <a:gd name="T76" fmla="*/ 1237 w 1967"/>
                <a:gd name="T77" fmla="*/ 406 h 2445"/>
                <a:gd name="T78" fmla="*/ 1058 w 1967"/>
                <a:gd name="T79" fmla="*/ 441 h 2445"/>
                <a:gd name="T80" fmla="*/ 744 w 1967"/>
                <a:gd name="T81" fmla="*/ 494 h 2445"/>
                <a:gd name="T82" fmla="*/ 530 w 1967"/>
                <a:gd name="T83" fmla="*/ 558 h 2445"/>
                <a:gd name="T84" fmla="*/ 433 w 1967"/>
                <a:gd name="T85" fmla="*/ 609 h 2445"/>
                <a:gd name="T86" fmla="*/ 358 w 1967"/>
                <a:gd name="T87" fmla="*/ 676 h 2445"/>
                <a:gd name="T88" fmla="*/ 316 w 1967"/>
                <a:gd name="T89" fmla="*/ 747 h 2445"/>
                <a:gd name="T90" fmla="*/ 281 w 1967"/>
                <a:gd name="T91" fmla="*/ 864 h 2445"/>
                <a:gd name="T92" fmla="*/ 225 w 1967"/>
                <a:gd name="T93" fmla="*/ 1236 h 2445"/>
                <a:gd name="T94" fmla="*/ 199 w 1967"/>
                <a:gd name="T95" fmla="*/ 1360 h 2445"/>
                <a:gd name="T96" fmla="*/ 150 w 1967"/>
                <a:gd name="T97" fmla="*/ 1656 h 2445"/>
                <a:gd name="T98" fmla="*/ 102 w 1967"/>
                <a:gd name="T99" fmla="*/ 2000 h 2445"/>
                <a:gd name="T100" fmla="*/ 62 w 1967"/>
                <a:gd name="T101" fmla="*/ 2193 h 2445"/>
                <a:gd name="T102" fmla="*/ 0 w 1967"/>
                <a:gd name="T103" fmla="*/ 2436 h 2445"/>
                <a:gd name="T104" fmla="*/ 6 w 1967"/>
                <a:gd name="T105" fmla="*/ 2445 h 2445"/>
                <a:gd name="T106" fmla="*/ 15 w 1967"/>
                <a:gd name="T107" fmla="*/ 2440 h 2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67" h="2445">
                  <a:moveTo>
                    <a:pt x="15" y="2440"/>
                  </a:moveTo>
                  <a:lnTo>
                    <a:pt x="15" y="2440"/>
                  </a:lnTo>
                  <a:lnTo>
                    <a:pt x="26" y="2392"/>
                  </a:lnTo>
                  <a:lnTo>
                    <a:pt x="38" y="2342"/>
                  </a:lnTo>
                  <a:lnTo>
                    <a:pt x="63" y="2247"/>
                  </a:lnTo>
                  <a:lnTo>
                    <a:pt x="88" y="2150"/>
                  </a:lnTo>
                  <a:lnTo>
                    <a:pt x="98" y="2102"/>
                  </a:lnTo>
                  <a:lnTo>
                    <a:pt x="109" y="2052"/>
                  </a:lnTo>
                  <a:lnTo>
                    <a:pt x="109" y="2052"/>
                  </a:lnTo>
                  <a:lnTo>
                    <a:pt x="124" y="1956"/>
                  </a:lnTo>
                  <a:lnTo>
                    <a:pt x="139" y="1859"/>
                  </a:lnTo>
                  <a:lnTo>
                    <a:pt x="165" y="1665"/>
                  </a:lnTo>
                  <a:lnTo>
                    <a:pt x="165" y="1665"/>
                  </a:lnTo>
                  <a:lnTo>
                    <a:pt x="179" y="1565"/>
                  </a:lnTo>
                  <a:lnTo>
                    <a:pt x="195" y="1468"/>
                  </a:lnTo>
                  <a:lnTo>
                    <a:pt x="195" y="1468"/>
                  </a:lnTo>
                  <a:lnTo>
                    <a:pt x="204" y="1418"/>
                  </a:lnTo>
                  <a:lnTo>
                    <a:pt x="213" y="1370"/>
                  </a:lnTo>
                  <a:lnTo>
                    <a:pt x="213" y="1370"/>
                  </a:lnTo>
                  <a:lnTo>
                    <a:pt x="223" y="1325"/>
                  </a:lnTo>
                  <a:lnTo>
                    <a:pt x="234" y="1281"/>
                  </a:lnTo>
                  <a:lnTo>
                    <a:pt x="234" y="1281"/>
                  </a:lnTo>
                  <a:lnTo>
                    <a:pt x="239" y="1252"/>
                  </a:lnTo>
                  <a:lnTo>
                    <a:pt x="243" y="1222"/>
                  </a:lnTo>
                  <a:lnTo>
                    <a:pt x="251" y="1163"/>
                  </a:lnTo>
                  <a:lnTo>
                    <a:pt x="251" y="1163"/>
                  </a:lnTo>
                  <a:lnTo>
                    <a:pt x="264" y="1064"/>
                  </a:lnTo>
                  <a:lnTo>
                    <a:pt x="279" y="965"/>
                  </a:lnTo>
                  <a:lnTo>
                    <a:pt x="279" y="965"/>
                  </a:lnTo>
                  <a:lnTo>
                    <a:pt x="286" y="923"/>
                  </a:lnTo>
                  <a:lnTo>
                    <a:pt x="294" y="881"/>
                  </a:lnTo>
                  <a:lnTo>
                    <a:pt x="302" y="840"/>
                  </a:lnTo>
                  <a:lnTo>
                    <a:pt x="313" y="799"/>
                  </a:lnTo>
                  <a:lnTo>
                    <a:pt x="320" y="780"/>
                  </a:lnTo>
                  <a:lnTo>
                    <a:pt x="328" y="760"/>
                  </a:lnTo>
                  <a:lnTo>
                    <a:pt x="337" y="740"/>
                  </a:lnTo>
                  <a:lnTo>
                    <a:pt x="346" y="722"/>
                  </a:lnTo>
                  <a:lnTo>
                    <a:pt x="358" y="704"/>
                  </a:lnTo>
                  <a:lnTo>
                    <a:pt x="369" y="687"/>
                  </a:lnTo>
                  <a:lnTo>
                    <a:pt x="382" y="671"/>
                  </a:lnTo>
                  <a:lnTo>
                    <a:pt x="398" y="656"/>
                  </a:lnTo>
                  <a:lnTo>
                    <a:pt x="398" y="656"/>
                  </a:lnTo>
                  <a:lnTo>
                    <a:pt x="415" y="641"/>
                  </a:lnTo>
                  <a:lnTo>
                    <a:pt x="432" y="628"/>
                  </a:lnTo>
                  <a:lnTo>
                    <a:pt x="450" y="615"/>
                  </a:lnTo>
                  <a:lnTo>
                    <a:pt x="470" y="605"/>
                  </a:lnTo>
                  <a:lnTo>
                    <a:pt x="489" y="594"/>
                  </a:lnTo>
                  <a:lnTo>
                    <a:pt x="509" y="584"/>
                  </a:lnTo>
                  <a:lnTo>
                    <a:pt x="551" y="567"/>
                  </a:lnTo>
                  <a:lnTo>
                    <a:pt x="551" y="567"/>
                  </a:lnTo>
                  <a:lnTo>
                    <a:pt x="592" y="551"/>
                  </a:lnTo>
                  <a:lnTo>
                    <a:pt x="635" y="537"/>
                  </a:lnTo>
                  <a:lnTo>
                    <a:pt x="679" y="525"/>
                  </a:lnTo>
                  <a:lnTo>
                    <a:pt x="723" y="515"/>
                  </a:lnTo>
                  <a:lnTo>
                    <a:pt x="723" y="515"/>
                  </a:lnTo>
                  <a:lnTo>
                    <a:pt x="767" y="504"/>
                  </a:lnTo>
                  <a:lnTo>
                    <a:pt x="812" y="496"/>
                  </a:lnTo>
                  <a:lnTo>
                    <a:pt x="900" y="482"/>
                  </a:lnTo>
                  <a:lnTo>
                    <a:pt x="990" y="469"/>
                  </a:lnTo>
                  <a:lnTo>
                    <a:pt x="1079" y="454"/>
                  </a:lnTo>
                  <a:lnTo>
                    <a:pt x="1079" y="454"/>
                  </a:lnTo>
                  <a:lnTo>
                    <a:pt x="1123" y="447"/>
                  </a:lnTo>
                  <a:lnTo>
                    <a:pt x="1169" y="437"/>
                  </a:lnTo>
                  <a:lnTo>
                    <a:pt x="1213" y="428"/>
                  </a:lnTo>
                  <a:lnTo>
                    <a:pt x="1256" y="417"/>
                  </a:lnTo>
                  <a:lnTo>
                    <a:pt x="1256" y="417"/>
                  </a:lnTo>
                  <a:lnTo>
                    <a:pt x="1277" y="410"/>
                  </a:lnTo>
                  <a:lnTo>
                    <a:pt x="1297" y="404"/>
                  </a:lnTo>
                  <a:lnTo>
                    <a:pt x="1316" y="396"/>
                  </a:lnTo>
                  <a:lnTo>
                    <a:pt x="1335" y="387"/>
                  </a:lnTo>
                  <a:lnTo>
                    <a:pt x="1353" y="376"/>
                  </a:lnTo>
                  <a:lnTo>
                    <a:pt x="1370" y="364"/>
                  </a:lnTo>
                  <a:lnTo>
                    <a:pt x="1385" y="350"/>
                  </a:lnTo>
                  <a:lnTo>
                    <a:pt x="1400" y="336"/>
                  </a:lnTo>
                  <a:lnTo>
                    <a:pt x="1400" y="336"/>
                  </a:lnTo>
                  <a:lnTo>
                    <a:pt x="1415" y="316"/>
                  </a:lnTo>
                  <a:lnTo>
                    <a:pt x="1430" y="296"/>
                  </a:lnTo>
                  <a:lnTo>
                    <a:pt x="1444" y="276"/>
                  </a:lnTo>
                  <a:lnTo>
                    <a:pt x="1457" y="255"/>
                  </a:lnTo>
                  <a:lnTo>
                    <a:pt x="1481" y="210"/>
                  </a:lnTo>
                  <a:lnTo>
                    <a:pt x="1505" y="167"/>
                  </a:lnTo>
                  <a:lnTo>
                    <a:pt x="1505" y="167"/>
                  </a:lnTo>
                  <a:lnTo>
                    <a:pt x="1552" y="82"/>
                  </a:lnTo>
                  <a:lnTo>
                    <a:pt x="1552" y="82"/>
                  </a:lnTo>
                  <a:lnTo>
                    <a:pt x="1567" y="55"/>
                  </a:lnTo>
                  <a:lnTo>
                    <a:pt x="1576" y="42"/>
                  </a:lnTo>
                  <a:lnTo>
                    <a:pt x="1581" y="37"/>
                  </a:lnTo>
                  <a:lnTo>
                    <a:pt x="1586" y="31"/>
                  </a:lnTo>
                  <a:lnTo>
                    <a:pt x="1586" y="31"/>
                  </a:lnTo>
                  <a:lnTo>
                    <a:pt x="1602" y="22"/>
                  </a:lnTo>
                  <a:lnTo>
                    <a:pt x="1618" y="14"/>
                  </a:lnTo>
                  <a:lnTo>
                    <a:pt x="1618" y="14"/>
                  </a:lnTo>
                  <a:lnTo>
                    <a:pt x="1606" y="8"/>
                  </a:lnTo>
                  <a:lnTo>
                    <a:pt x="1606" y="8"/>
                  </a:lnTo>
                  <a:lnTo>
                    <a:pt x="1599" y="142"/>
                  </a:lnTo>
                  <a:lnTo>
                    <a:pt x="1593" y="278"/>
                  </a:lnTo>
                  <a:lnTo>
                    <a:pt x="1578" y="548"/>
                  </a:lnTo>
                  <a:lnTo>
                    <a:pt x="1578" y="548"/>
                  </a:lnTo>
                  <a:lnTo>
                    <a:pt x="1573" y="682"/>
                  </a:lnTo>
                  <a:lnTo>
                    <a:pt x="1568" y="815"/>
                  </a:lnTo>
                  <a:lnTo>
                    <a:pt x="1568" y="815"/>
                  </a:lnTo>
                  <a:lnTo>
                    <a:pt x="1567" y="847"/>
                  </a:lnTo>
                  <a:lnTo>
                    <a:pt x="1568" y="863"/>
                  </a:lnTo>
                  <a:lnTo>
                    <a:pt x="1571" y="879"/>
                  </a:lnTo>
                  <a:lnTo>
                    <a:pt x="1571" y="879"/>
                  </a:lnTo>
                  <a:lnTo>
                    <a:pt x="1576" y="892"/>
                  </a:lnTo>
                  <a:lnTo>
                    <a:pt x="1582" y="904"/>
                  </a:lnTo>
                  <a:lnTo>
                    <a:pt x="1591" y="914"/>
                  </a:lnTo>
                  <a:lnTo>
                    <a:pt x="1602" y="923"/>
                  </a:lnTo>
                  <a:lnTo>
                    <a:pt x="1602" y="923"/>
                  </a:lnTo>
                  <a:lnTo>
                    <a:pt x="1625" y="943"/>
                  </a:lnTo>
                  <a:lnTo>
                    <a:pt x="1649" y="962"/>
                  </a:lnTo>
                  <a:lnTo>
                    <a:pt x="1674" y="981"/>
                  </a:lnTo>
                  <a:lnTo>
                    <a:pt x="1700" y="998"/>
                  </a:lnTo>
                  <a:lnTo>
                    <a:pt x="1700" y="998"/>
                  </a:lnTo>
                  <a:lnTo>
                    <a:pt x="1730" y="1017"/>
                  </a:lnTo>
                  <a:lnTo>
                    <a:pt x="1760" y="1034"/>
                  </a:lnTo>
                  <a:lnTo>
                    <a:pt x="1792" y="1050"/>
                  </a:lnTo>
                  <a:lnTo>
                    <a:pt x="1824" y="1064"/>
                  </a:lnTo>
                  <a:lnTo>
                    <a:pt x="1856" y="1077"/>
                  </a:lnTo>
                  <a:lnTo>
                    <a:pt x="1890" y="1089"/>
                  </a:lnTo>
                  <a:lnTo>
                    <a:pt x="1923" y="1099"/>
                  </a:lnTo>
                  <a:lnTo>
                    <a:pt x="1958" y="1109"/>
                  </a:lnTo>
                  <a:lnTo>
                    <a:pt x="1958" y="1109"/>
                  </a:lnTo>
                  <a:lnTo>
                    <a:pt x="1961" y="1109"/>
                  </a:lnTo>
                  <a:lnTo>
                    <a:pt x="1963" y="1107"/>
                  </a:lnTo>
                  <a:lnTo>
                    <a:pt x="1966" y="1106"/>
                  </a:lnTo>
                  <a:lnTo>
                    <a:pt x="1967" y="1103"/>
                  </a:lnTo>
                  <a:lnTo>
                    <a:pt x="1967" y="1101"/>
                  </a:lnTo>
                  <a:lnTo>
                    <a:pt x="1967" y="1097"/>
                  </a:lnTo>
                  <a:lnTo>
                    <a:pt x="1965" y="1095"/>
                  </a:lnTo>
                  <a:lnTo>
                    <a:pt x="1962" y="1094"/>
                  </a:lnTo>
                  <a:lnTo>
                    <a:pt x="1962" y="1094"/>
                  </a:lnTo>
                  <a:lnTo>
                    <a:pt x="1932" y="1086"/>
                  </a:lnTo>
                  <a:lnTo>
                    <a:pt x="1903" y="1077"/>
                  </a:lnTo>
                  <a:lnTo>
                    <a:pt x="1873" y="1067"/>
                  </a:lnTo>
                  <a:lnTo>
                    <a:pt x="1845" y="1056"/>
                  </a:lnTo>
                  <a:lnTo>
                    <a:pt x="1817" y="1045"/>
                  </a:lnTo>
                  <a:lnTo>
                    <a:pt x="1790" y="1031"/>
                  </a:lnTo>
                  <a:lnTo>
                    <a:pt x="1762" y="1017"/>
                  </a:lnTo>
                  <a:lnTo>
                    <a:pt x="1735" y="1001"/>
                  </a:lnTo>
                  <a:lnTo>
                    <a:pt x="1735" y="1001"/>
                  </a:lnTo>
                  <a:lnTo>
                    <a:pt x="1709" y="986"/>
                  </a:lnTo>
                  <a:lnTo>
                    <a:pt x="1684" y="969"/>
                  </a:lnTo>
                  <a:lnTo>
                    <a:pt x="1659" y="951"/>
                  </a:lnTo>
                  <a:lnTo>
                    <a:pt x="1635" y="931"/>
                  </a:lnTo>
                  <a:lnTo>
                    <a:pt x="1635" y="931"/>
                  </a:lnTo>
                  <a:lnTo>
                    <a:pt x="1611" y="911"/>
                  </a:lnTo>
                  <a:lnTo>
                    <a:pt x="1601" y="900"/>
                  </a:lnTo>
                  <a:lnTo>
                    <a:pt x="1591" y="888"/>
                  </a:lnTo>
                  <a:lnTo>
                    <a:pt x="1591" y="888"/>
                  </a:lnTo>
                  <a:lnTo>
                    <a:pt x="1588" y="880"/>
                  </a:lnTo>
                  <a:lnTo>
                    <a:pt x="1585" y="872"/>
                  </a:lnTo>
                  <a:lnTo>
                    <a:pt x="1584" y="864"/>
                  </a:lnTo>
                  <a:lnTo>
                    <a:pt x="1582" y="857"/>
                  </a:lnTo>
                  <a:lnTo>
                    <a:pt x="1582" y="840"/>
                  </a:lnTo>
                  <a:lnTo>
                    <a:pt x="1584" y="824"/>
                  </a:lnTo>
                  <a:lnTo>
                    <a:pt x="1584" y="824"/>
                  </a:lnTo>
                  <a:lnTo>
                    <a:pt x="1588" y="692"/>
                  </a:lnTo>
                  <a:lnTo>
                    <a:pt x="1594" y="560"/>
                  </a:lnTo>
                  <a:lnTo>
                    <a:pt x="1607" y="298"/>
                  </a:lnTo>
                  <a:lnTo>
                    <a:pt x="1607" y="298"/>
                  </a:lnTo>
                  <a:lnTo>
                    <a:pt x="1615" y="153"/>
                  </a:lnTo>
                  <a:lnTo>
                    <a:pt x="1621" y="8"/>
                  </a:lnTo>
                  <a:lnTo>
                    <a:pt x="1621" y="8"/>
                  </a:lnTo>
                  <a:lnTo>
                    <a:pt x="1620" y="4"/>
                  </a:lnTo>
                  <a:lnTo>
                    <a:pt x="1618" y="1"/>
                  </a:lnTo>
                  <a:lnTo>
                    <a:pt x="1614" y="0"/>
                  </a:lnTo>
                  <a:lnTo>
                    <a:pt x="1610" y="1"/>
                  </a:lnTo>
                  <a:lnTo>
                    <a:pt x="1610" y="1"/>
                  </a:lnTo>
                  <a:lnTo>
                    <a:pt x="1594" y="9"/>
                  </a:lnTo>
                  <a:lnTo>
                    <a:pt x="1580" y="18"/>
                  </a:lnTo>
                  <a:lnTo>
                    <a:pt x="1573" y="24"/>
                  </a:lnTo>
                  <a:lnTo>
                    <a:pt x="1567" y="30"/>
                  </a:lnTo>
                  <a:lnTo>
                    <a:pt x="1561" y="37"/>
                  </a:lnTo>
                  <a:lnTo>
                    <a:pt x="1556" y="45"/>
                  </a:lnTo>
                  <a:lnTo>
                    <a:pt x="1556" y="45"/>
                  </a:lnTo>
                  <a:lnTo>
                    <a:pt x="1520" y="110"/>
                  </a:lnTo>
                  <a:lnTo>
                    <a:pt x="1520" y="110"/>
                  </a:lnTo>
                  <a:lnTo>
                    <a:pt x="1479" y="183"/>
                  </a:lnTo>
                  <a:lnTo>
                    <a:pt x="1438" y="255"/>
                  </a:lnTo>
                  <a:lnTo>
                    <a:pt x="1438" y="255"/>
                  </a:lnTo>
                  <a:lnTo>
                    <a:pt x="1426" y="273"/>
                  </a:lnTo>
                  <a:lnTo>
                    <a:pt x="1414" y="291"/>
                  </a:lnTo>
                  <a:lnTo>
                    <a:pt x="1402" y="308"/>
                  </a:lnTo>
                  <a:lnTo>
                    <a:pt x="1388" y="324"/>
                  </a:lnTo>
                  <a:lnTo>
                    <a:pt x="1374" y="340"/>
                  </a:lnTo>
                  <a:lnTo>
                    <a:pt x="1358" y="353"/>
                  </a:lnTo>
                  <a:lnTo>
                    <a:pt x="1341" y="366"/>
                  </a:lnTo>
                  <a:lnTo>
                    <a:pt x="1322" y="376"/>
                  </a:lnTo>
                  <a:lnTo>
                    <a:pt x="1322" y="376"/>
                  </a:lnTo>
                  <a:lnTo>
                    <a:pt x="1301" y="385"/>
                  </a:lnTo>
                  <a:lnTo>
                    <a:pt x="1280" y="393"/>
                  </a:lnTo>
                  <a:lnTo>
                    <a:pt x="1259" y="401"/>
                  </a:lnTo>
                  <a:lnTo>
                    <a:pt x="1237" y="406"/>
                  </a:lnTo>
                  <a:lnTo>
                    <a:pt x="1192" y="417"/>
                  </a:lnTo>
                  <a:lnTo>
                    <a:pt x="1148" y="426"/>
                  </a:lnTo>
                  <a:lnTo>
                    <a:pt x="1148" y="426"/>
                  </a:lnTo>
                  <a:lnTo>
                    <a:pt x="1102" y="435"/>
                  </a:lnTo>
                  <a:lnTo>
                    <a:pt x="1058" y="441"/>
                  </a:lnTo>
                  <a:lnTo>
                    <a:pt x="967" y="456"/>
                  </a:lnTo>
                  <a:lnTo>
                    <a:pt x="877" y="470"/>
                  </a:lnTo>
                  <a:lnTo>
                    <a:pt x="787" y="484"/>
                  </a:lnTo>
                  <a:lnTo>
                    <a:pt x="787" y="484"/>
                  </a:lnTo>
                  <a:lnTo>
                    <a:pt x="744" y="494"/>
                  </a:lnTo>
                  <a:lnTo>
                    <a:pt x="699" y="503"/>
                  </a:lnTo>
                  <a:lnTo>
                    <a:pt x="656" y="515"/>
                  </a:lnTo>
                  <a:lnTo>
                    <a:pt x="613" y="526"/>
                  </a:lnTo>
                  <a:lnTo>
                    <a:pt x="572" y="541"/>
                  </a:lnTo>
                  <a:lnTo>
                    <a:pt x="530" y="558"/>
                  </a:lnTo>
                  <a:lnTo>
                    <a:pt x="489" y="576"/>
                  </a:lnTo>
                  <a:lnTo>
                    <a:pt x="470" y="586"/>
                  </a:lnTo>
                  <a:lnTo>
                    <a:pt x="450" y="598"/>
                  </a:lnTo>
                  <a:lnTo>
                    <a:pt x="450" y="598"/>
                  </a:lnTo>
                  <a:lnTo>
                    <a:pt x="433" y="609"/>
                  </a:lnTo>
                  <a:lnTo>
                    <a:pt x="416" y="620"/>
                  </a:lnTo>
                  <a:lnTo>
                    <a:pt x="401" y="633"/>
                  </a:lnTo>
                  <a:lnTo>
                    <a:pt x="385" y="646"/>
                  </a:lnTo>
                  <a:lnTo>
                    <a:pt x="371" y="662"/>
                  </a:lnTo>
                  <a:lnTo>
                    <a:pt x="358" y="676"/>
                  </a:lnTo>
                  <a:lnTo>
                    <a:pt x="346" y="693"/>
                  </a:lnTo>
                  <a:lnTo>
                    <a:pt x="334" y="712"/>
                  </a:lnTo>
                  <a:lnTo>
                    <a:pt x="334" y="712"/>
                  </a:lnTo>
                  <a:lnTo>
                    <a:pt x="325" y="729"/>
                  </a:lnTo>
                  <a:lnTo>
                    <a:pt x="316" y="747"/>
                  </a:lnTo>
                  <a:lnTo>
                    <a:pt x="308" y="766"/>
                  </a:lnTo>
                  <a:lnTo>
                    <a:pt x="302" y="786"/>
                  </a:lnTo>
                  <a:lnTo>
                    <a:pt x="290" y="825"/>
                  </a:lnTo>
                  <a:lnTo>
                    <a:pt x="281" y="864"/>
                  </a:lnTo>
                  <a:lnTo>
                    <a:pt x="281" y="864"/>
                  </a:lnTo>
                  <a:lnTo>
                    <a:pt x="272" y="911"/>
                  </a:lnTo>
                  <a:lnTo>
                    <a:pt x="264" y="957"/>
                  </a:lnTo>
                  <a:lnTo>
                    <a:pt x="251" y="1050"/>
                  </a:lnTo>
                  <a:lnTo>
                    <a:pt x="238" y="1142"/>
                  </a:lnTo>
                  <a:lnTo>
                    <a:pt x="225" y="1236"/>
                  </a:lnTo>
                  <a:lnTo>
                    <a:pt x="225" y="1236"/>
                  </a:lnTo>
                  <a:lnTo>
                    <a:pt x="219" y="1268"/>
                  </a:lnTo>
                  <a:lnTo>
                    <a:pt x="213" y="1299"/>
                  </a:lnTo>
                  <a:lnTo>
                    <a:pt x="199" y="1360"/>
                  </a:lnTo>
                  <a:lnTo>
                    <a:pt x="199" y="1360"/>
                  </a:lnTo>
                  <a:lnTo>
                    <a:pt x="189" y="1410"/>
                  </a:lnTo>
                  <a:lnTo>
                    <a:pt x="180" y="1458"/>
                  </a:lnTo>
                  <a:lnTo>
                    <a:pt x="165" y="1556"/>
                  </a:lnTo>
                  <a:lnTo>
                    <a:pt x="165" y="1556"/>
                  </a:lnTo>
                  <a:lnTo>
                    <a:pt x="150" y="1656"/>
                  </a:lnTo>
                  <a:lnTo>
                    <a:pt x="137" y="1753"/>
                  </a:lnTo>
                  <a:lnTo>
                    <a:pt x="124" y="1853"/>
                  </a:lnTo>
                  <a:lnTo>
                    <a:pt x="110" y="1951"/>
                  </a:lnTo>
                  <a:lnTo>
                    <a:pt x="110" y="1951"/>
                  </a:lnTo>
                  <a:lnTo>
                    <a:pt x="102" y="2000"/>
                  </a:lnTo>
                  <a:lnTo>
                    <a:pt x="93" y="2049"/>
                  </a:lnTo>
                  <a:lnTo>
                    <a:pt x="84" y="2097"/>
                  </a:lnTo>
                  <a:lnTo>
                    <a:pt x="73" y="2145"/>
                  </a:lnTo>
                  <a:lnTo>
                    <a:pt x="73" y="2145"/>
                  </a:lnTo>
                  <a:lnTo>
                    <a:pt x="62" y="2193"/>
                  </a:lnTo>
                  <a:lnTo>
                    <a:pt x="49" y="2242"/>
                  </a:lnTo>
                  <a:lnTo>
                    <a:pt x="22" y="2338"/>
                  </a:lnTo>
                  <a:lnTo>
                    <a:pt x="22" y="2338"/>
                  </a:lnTo>
                  <a:lnTo>
                    <a:pt x="11" y="2387"/>
                  </a:lnTo>
                  <a:lnTo>
                    <a:pt x="0" y="2436"/>
                  </a:lnTo>
                  <a:lnTo>
                    <a:pt x="0" y="2436"/>
                  </a:lnTo>
                  <a:lnTo>
                    <a:pt x="0" y="2439"/>
                  </a:lnTo>
                  <a:lnTo>
                    <a:pt x="0" y="2441"/>
                  </a:lnTo>
                  <a:lnTo>
                    <a:pt x="3" y="2444"/>
                  </a:lnTo>
                  <a:lnTo>
                    <a:pt x="6" y="2445"/>
                  </a:lnTo>
                  <a:lnTo>
                    <a:pt x="8" y="2445"/>
                  </a:lnTo>
                  <a:lnTo>
                    <a:pt x="11" y="2444"/>
                  </a:lnTo>
                  <a:lnTo>
                    <a:pt x="13" y="2443"/>
                  </a:lnTo>
                  <a:lnTo>
                    <a:pt x="15" y="2440"/>
                  </a:lnTo>
                  <a:lnTo>
                    <a:pt x="15" y="244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F3C49A65-E5C9-1C6D-E34F-06AE85451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" y="3359"/>
              <a:ext cx="129" cy="957"/>
            </a:xfrm>
            <a:custGeom>
              <a:avLst/>
              <a:gdLst>
                <a:gd name="T0" fmla="*/ 0 w 129"/>
                <a:gd name="T1" fmla="*/ 7 h 957"/>
                <a:gd name="T2" fmla="*/ 0 w 129"/>
                <a:gd name="T3" fmla="*/ 54 h 957"/>
                <a:gd name="T4" fmla="*/ 8 w 129"/>
                <a:gd name="T5" fmla="*/ 144 h 957"/>
                <a:gd name="T6" fmla="*/ 23 w 129"/>
                <a:gd name="T7" fmla="*/ 234 h 957"/>
                <a:gd name="T8" fmla="*/ 51 w 129"/>
                <a:gd name="T9" fmla="*/ 367 h 957"/>
                <a:gd name="T10" fmla="*/ 60 w 129"/>
                <a:gd name="T11" fmla="*/ 414 h 957"/>
                <a:gd name="T12" fmla="*/ 71 w 129"/>
                <a:gd name="T13" fmla="*/ 507 h 957"/>
                <a:gd name="T14" fmla="*/ 83 w 129"/>
                <a:gd name="T15" fmla="*/ 646 h 957"/>
                <a:gd name="T16" fmla="*/ 90 w 129"/>
                <a:gd name="T17" fmla="*/ 740 h 957"/>
                <a:gd name="T18" fmla="*/ 99 w 129"/>
                <a:gd name="T19" fmla="*/ 846 h 957"/>
                <a:gd name="T20" fmla="*/ 114 w 129"/>
                <a:gd name="T21" fmla="*/ 951 h 957"/>
                <a:gd name="T22" fmla="*/ 116 w 129"/>
                <a:gd name="T23" fmla="*/ 954 h 957"/>
                <a:gd name="T24" fmla="*/ 120 w 129"/>
                <a:gd name="T25" fmla="*/ 957 h 957"/>
                <a:gd name="T26" fmla="*/ 126 w 129"/>
                <a:gd name="T27" fmla="*/ 954 h 957"/>
                <a:gd name="T28" fmla="*/ 129 w 129"/>
                <a:gd name="T29" fmla="*/ 951 h 957"/>
                <a:gd name="T30" fmla="*/ 129 w 129"/>
                <a:gd name="T31" fmla="*/ 947 h 957"/>
                <a:gd name="T32" fmla="*/ 116 w 129"/>
                <a:gd name="T33" fmla="*/ 854 h 957"/>
                <a:gd name="T34" fmla="*/ 107 w 129"/>
                <a:gd name="T35" fmla="*/ 761 h 957"/>
                <a:gd name="T36" fmla="*/ 94 w 129"/>
                <a:gd name="T37" fmla="*/ 573 h 957"/>
                <a:gd name="T38" fmla="*/ 90 w 129"/>
                <a:gd name="T39" fmla="*/ 528 h 957"/>
                <a:gd name="T40" fmla="*/ 78 w 129"/>
                <a:gd name="T41" fmla="*/ 435 h 957"/>
                <a:gd name="T42" fmla="*/ 71 w 129"/>
                <a:gd name="T43" fmla="*/ 389 h 957"/>
                <a:gd name="T44" fmla="*/ 53 w 129"/>
                <a:gd name="T45" fmla="*/ 300 h 957"/>
                <a:gd name="T46" fmla="*/ 35 w 129"/>
                <a:gd name="T47" fmla="*/ 212 h 957"/>
                <a:gd name="T48" fmla="*/ 19 w 129"/>
                <a:gd name="T49" fmla="*/ 110 h 957"/>
                <a:gd name="T50" fmla="*/ 15 w 129"/>
                <a:gd name="T51" fmla="*/ 59 h 957"/>
                <a:gd name="T52" fmla="*/ 15 w 129"/>
                <a:gd name="T53" fmla="*/ 7 h 957"/>
                <a:gd name="T54" fmla="*/ 15 w 129"/>
                <a:gd name="T55" fmla="*/ 4 h 957"/>
                <a:gd name="T56" fmla="*/ 11 w 129"/>
                <a:gd name="T57" fmla="*/ 0 h 957"/>
                <a:gd name="T58" fmla="*/ 5 w 129"/>
                <a:gd name="T59" fmla="*/ 0 h 957"/>
                <a:gd name="T60" fmla="*/ 1 w 129"/>
                <a:gd name="T61" fmla="*/ 4 h 957"/>
                <a:gd name="T62" fmla="*/ 0 w 129"/>
                <a:gd name="T63" fmla="*/ 7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" h="957">
                  <a:moveTo>
                    <a:pt x="0" y="7"/>
                  </a:moveTo>
                  <a:lnTo>
                    <a:pt x="0" y="7"/>
                  </a:lnTo>
                  <a:lnTo>
                    <a:pt x="0" y="30"/>
                  </a:lnTo>
                  <a:lnTo>
                    <a:pt x="0" y="54"/>
                  </a:lnTo>
                  <a:lnTo>
                    <a:pt x="2" y="98"/>
                  </a:lnTo>
                  <a:lnTo>
                    <a:pt x="8" y="144"/>
                  </a:lnTo>
                  <a:lnTo>
                    <a:pt x="14" y="188"/>
                  </a:lnTo>
                  <a:lnTo>
                    <a:pt x="23" y="234"/>
                  </a:lnTo>
                  <a:lnTo>
                    <a:pt x="32" y="278"/>
                  </a:lnTo>
                  <a:lnTo>
                    <a:pt x="51" y="367"/>
                  </a:lnTo>
                  <a:lnTo>
                    <a:pt x="51" y="367"/>
                  </a:lnTo>
                  <a:lnTo>
                    <a:pt x="60" y="414"/>
                  </a:lnTo>
                  <a:lnTo>
                    <a:pt x="66" y="460"/>
                  </a:lnTo>
                  <a:lnTo>
                    <a:pt x="71" y="507"/>
                  </a:lnTo>
                  <a:lnTo>
                    <a:pt x="77" y="554"/>
                  </a:lnTo>
                  <a:lnTo>
                    <a:pt x="83" y="646"/>
                  </a:lnTo>
                  <a:lnTo>
                    <a:pt x="90" y="740"/>
                  </a:lnTo>
                  <a:lnTo>
                    <a:pt x="90" y="740"/>
                  </a:lnTo>
                  <a:lnTo>
                    <a:pt x="94" y="794"/>
                  </a:lnTo>
                  <a:lnTo>
                    <a:pt x="99" y="846"/>
                  </a:lnTo>
                  <a:lnTo>
                    <a:pt x="105" y="898"/>
                  </a:lnTo>
                  <a:lnTo>
                    <a:pt x="114" y="951"/>
                  </a:lnTo>
                  <a:lnTo>
                    <a:pt x="114" y="951"/>
                  </a:lnTo>
                  <a:lnTo>
                    <a:pt x="116" y="954"/>
                  </a:lnTo>
                  <a:lnTo>
                    <a:pt x="117" y="956"/>
                  </a:lnTo>
                  <a:lnTo>
                    <a:pt x="120" y="957"/>
                  </a:lnTo>
                  <a:lnTo>
                    <a:pt x="122" y="956"/>
                  </a:lnTo>
                  <a:lnTo>
                    <a:pt x="126" y="954"/>
                  </a:lnTo>
                  <a:lnTo>
                    <a:pt x="128" y="953"/>
                  </a:lnTo>
                  <a:lnTo>
                    <a:pt x="129" y="951"/>
                  </a:lnTo>
                  <a:lnTo>
                    <a:pt x="129" y="947"/>
                  </a:lnTo>
                  <a:lnTo>
                    <a:pt x="129" y="947"/>
                  </a:lnTo>
                  <a:lnTo>
                    <a:pt x="122" y="901"/>
                  </a:lnTo>
                  <a:lnTo>
                    <a:pt x="116" y="854"/>
                  </a:lnTo>
                  <a:lnTo>
                    <a:pt x="111" y="807"/>
                  </a:lnTo>
                  <a:lnTo>
                    <a:pt x="107" y="761"/>
                  </a:lnTo>
                  <a:lnTo>
                    <a:pt x="100" y="667"/>
                  </a:lnTo>
                  <a:lnTo>
                    <a:pt x="94" y="573"/>
                  </a:lnTo>
                  <a:lnTo>
                    <a:pt x="94" y="573"/>
                  </a:lnTo>
                  <a:lnTo>
                    <a:pt x="90" y="528"/>
                  </a:lnTo>
                  <a:lnTo>
                    <a:pt x="84" y="482"/>
                  </a:lnTo>
                  <a:lnTo>
                    <a:pt x="78" y="435"/>
                  </a:lnTo>
                  <a:lnTo>
                    <a:pt x="71" y="389"/>
                  </a:lnTo>
                  <a:lnTo>
                    <a:pt x="71" y="389"/>
                  </a:lnTo>
                  <a:lnTo>
                    <a:pt x="62" y="345"/>
                  </a:lnTo>
                  <a:lnTo>
                    <a:pt x="53" y="300"/>
                  </a:lnTo>
                  <a:lnTo>
                    <a:pt x="35" y="212"/>
                  </a:lnTo>
                  <a:lnTo>
                    <a:pt x="35" y="212"/>
                  </a:lnTo>
                  <a:lnTo>
                    <a:pt x="26" y="161"/>
                  </a:lnTo>
                  <a:lnTo>
                    <a:pt x="19" y="110"/>
                  </a:lnTo>
                  <a:lnTo>
                    <a:pt x="17" y="84"/>
                  </a:lnTo>
                  <a:lnTo>
                    <a:pt x="15" y="59"/>
                  </a:lnTo>
                  <a:lnTo>
                    <a:pt x="15" y="33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D83D98E1-3CB4-A3C9-24D3-36583F314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" y="3830"/>
              <a:ext cx="329" cy="487"/>
            </a:xfrm>
            <a:custGeom>
              <a:avLst/>
              <a:gdLst>
                <a:gd name="T0" fmla="*/ 3 w 329"/>
                <a:gd name="T1" fmla="*/ 13 h 487"/>
                <a:gd name="T2" fmla="*/ 3 w 329"/>
                <a:gd name="T3" fmla="*/ 13 h 487"/>
                <a:gd name="T4" fmla="*/ 71 w 329"/>
                <a:gd name="T5" fmla="*/ 101 h 487"/>
                <a:gd name="T6" fmla="*/ 105 w 329"/>
                <a:gd name="T7" fmla="*/ 144 h 487"/>
                <a:gd name="T8" fmla="*/ 137 w 329"/>
                <a:gd name="T9" fmla="*/ 188 h 487"/>
                <a:gd name="T10" fmla="*/ 170 w 329"/>
                <a:gd name="T11" fmla="*/ 234 h 487"/>
                <a:gd name="T12" fmla="*/ 201 w 329"/>
                <a:gd name="T13" fmla="*/ 280 h 487"/>
                <a:gd name="T14" fmla="*/ 230 w 329"/>
                <a:gd name="T15" fmla="*/ 326 h 487"/>
                <a:gd name="T16" fmla="*/ 258 w 329"/>
                <a:gd name="T17" fmla="*/ 374 h 487"/>
                <a:gd name="T18" fmla="*/ 258 w 329"/>
                <a:gd name="T19" fmla="*/ 374 h 487"/>
                <a:gd name="T20" fmla="*/ 287 w 329"/>
                <a:gd name="T21" fmla="*/ 427 h 487"/>
                <a:gd name="T22" fmla="*/ 302 w 329"/>
                <a:gd name="T23" fmla="*/ 456 h 487"/>
                <a:gd name="T24" fmla="*/ 315 w 329"/>
                <a:gd name="T25" fmla="*/ 483 h 487"/>
                <a:gd name="T26" fmla="*/ 315 w 329"/>
                <a:gd name="T27" fmla="*/ 483 h 487"/>
                <a:gd name="T28" fmla="*/ 316 w 329"/>
                <a:gd name="T29" fmla="*/ 486 h 487"/>
                <a:gd name="T30" fmla="*/ 318 w 329"/>
                <a:gd name="T31" fmla="*/ 487 h 487"/>
                <a:gd name="T32" fmla="*/ 321 w 329"/>
                <a:gd name="T33" fmla="*/ 487 h 487"/>
                <a:gd name="T34" fmla="*/ 324 w 329"/>
                <a:gd name="T35" fmla="*/ 486 h 487"/>
                <a:gd name="T36" fmla="*/ 326 w 329"/>
                <a:gd name="T37" fmla="*/ 485 h 487"/>
                <a:gd name="T38" fmla="*/ 328 w 329"/>
                <a:gd name="T39" fmla="*/ 482 h 487"/>
                <a:gd name="T40" fmla="*/ 329 w 329"/>
                <a:gd name="T41" fmla="*/ 480 h 487"/>
                <a:gd name="T42" fmla="*/ 328 w 329"/>
                <a:gd name="T43" fmla="*/ 476 h 487"/>
                <a:gd name="T44" fmla="*/ 328 w 329"/>
                <a:gd name="T45" fmla="*/ 476 h 487"/>
                <a:gd name="T46" fmla="*/ 304 w 329"/>
                <a:gd name="T47" fmla="*/ 425 h 487"/>
                <a:gd name="T48" fmla="*/ 278 w 329"/>
                <a:gd name="T49" fmla="*/ 376 h 487"/>
                <a:gd name="T50" fmla="*/ 251 w 329"/>
                <a:gd name="T51" fmla="*/ 328 h 487"/>
                <a:gd name="T52" fmla="*/ 221 w 329"/>
                <a:gd name="T53" fmla="*/ 281 h 487"/>
                <a:gd name="T54" fmla="*/ 189 w 329"/>
                <a:gd name="T55" fmla="*/ 235 h 487"/>
                <a:gd name="T56" fmla="*/ 157 w 329"/>
                <a:gd name="T57" fmla="*/ 190 h 487"/>
                <a:gd name="T58" fmla="*/ 124 w 329"/>
                <a:gd name="T59" fmla="*/ 145 h 487"/>
                <a:gd name="T60" fmla="*/ 90 w 329"/>
                <a:gd name="T61" fmla="*/ 101 h 487"/>
                <a:gd name="T62" fmla="*/ 90 w 329"/>
                <a:gd name="T63" fmla="*/ 101 h 487"/>
                <a:gd name="T64" fmla="*/ 13 w 329"/>
                <a:gd name="T65" fmla="*/ 3 h 487"/>
                <a:gd name="T66" fmla="*/ 13 w 329"/>
                <a:gd name="T67" fmla="*/ 3 h 487"/>
                <a:gd name="T68" fmla="*/ 11 w 329"/>
                <a:gd name="T69" fmla="*/ 0 h 487"/>
                <a:gd name="T70" fmla="*/ 8 w 329"/>
                <a:gd name="T71" fmla="*/ 0 h 487"/>
                <a:gd name="T72" fmla="*/ 5 w 329"/>
                <a:gd name="T73" fmla="*/ 0 h 487"/>
                <a:gd name="T74" fmla="*/ 3 w 329"/>
                <a:gd name="T75" fmla="*/ 2 h 487"/>
                <a:gd name="T76" fmla="*/ 2 w 329"/>
                <a:gd name="T77" fmla="*/ 4 h 487"/>
                <a:gd name="T78" fmla="*/ 0 w 329"/>
                <a:gd name="T79" fmla="*/ 8 h 487"/>
                <a:gd name="T80" fmla="*/ 2 w 329"/>
                <a:gd name="T81" fmla="*/ 11 h 487"/>
                <a:gd name="T82" fmla="*/ 3 w 329"/>
                <a:gd name="T83" fmla="*/ 13 h 487"/>
                <a:gd name="T84" fmla="*/ 3 w 329"/>
                <a:gd name="T85" fmla="*/ 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29" h="487">
                  <a:moveTo>
                    <a:pt x="3" y="13"/>
                  </a:moveTo>
                  <a:lnTo>
                    <a:pt x="3" y="13"/>
                  </a:lnTo>
                  <a:lnTo>
                    <a:pt x="71" y="101"/>
                  </a:lnTo>
                  <a:lnTo>
                    <a:pt x="105" y="144"/>
                  </a:lnTo>
                  <a:lnTo>
                    <a:pt x="137" y="188"/>
                  </a:lnTo>
                  <a:lnTo>
                    <a:pt x="170" y="234"/>
                  </a:lnTo>
                  <a:lnTo>
                    <a:pt x="201" y="280"/>
                  </a:lnTo>
                  <a:lnTo>
                    <a:pt x="230" y="326"/>
                  </a:lnTo>
                  <a:lnTo>
                    <a:pt x="258" y="374"/>
                  </a:lnTo>
                  <a:lnTo>
                    <a:pt x="258" y="374"/>
                  </a:lnTo>
                  <a:lnTo>
                    <a:pt x="287" y="427"/>
                  </a:lnTo>
                  <a:lnTo>
                    <a:pt x="302" y="456"/>
                  </a:lnTo>
                  <a:lnTo>
                    <a:pt x="315" y="483"/>
                  </a:lnTo>
                  <a:lnTo>
                    <a:pt x="315" y="483"/>
                  </a:lnTo>
                  <a:lnTo>
                    <a:pt x="316" y="486"/>
                  </a:lnTo>
                  <a:lnTo>
                    <a:pt x="318" y="487"/>
                  </a:lnTo>
                  <a:lnTo>
                    <a:pt x="321" y="487"/>
                  </a:lnTo>
                  <a:lnTo>
                    <a:pt x="324" y="486"/>
                  </a:lnTo>
                  <a:lnTo>
                    <a:pt x="326" y="485"/>
                  </a:lnTo>
                  <a:lnTo>
                    <a:pt x="328" y="482"/>
                  </a:lnTo>
                  <a:lnTo>
                    <a:pt x="329" y="480"/>
                  </a:lnTo>
                  <a:lnTo>
                    <a:pt x="328" y="476"/>
                  </a:lnTo>
                  <a:lnTo>
                    <a:pt x="328" y="476"/>
                  </a:lnTo>
                  <a:lnTo>
                    <a:pt x="304" y="425"/>
                  </a:lnTo>
                  <a:lnTo>
                    <a:pt x="278" y="376"/>
                  </a:lnTo>
                  <a:lnTo>
                    <a:pt x="251" y="328"/>
                  </a:lnTo>
                  <a:lnTo>
                    <a:pt x="221" y="281"/>
                  </a:lnTo>
                  <a:lnTo>
                    <a:pt x="189" y="235"/>
                  </a:lnTo>
                  <a:lnTo>
                    <a:pt x="157" y="190"/>
                  </a:lnTo>
                  <a:lnTo>
                    <a:pt x="124" y="145"/>
                  </a:lnTo>
                  <a:lnTo>
                    <a:pt x="90" y="101"/>
                  </a:lnTo>
                  <a:lnTo>
                    <a:pt x="90" y="101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D3C83664-AA6A-F22A-D183-5FCAD074E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3384"/>
              <a:ext cx="422" cy="645"/>
            </a:xfrm>
            <a:custGeom>
              <a:avLst/>
              <a:gdLst>
                <a:gd name="T0" fmla="*/ 1 w 422"/>
                <a:gd name="T1" fmla="*/ 14 h 645"/>
                <a:gd name="T2" fmla="*/ 1 w 422"/>
                <a:gd name="T3" fmla="*/ 14 h 645"/>
                <a:gd name="T4" fmla="*/ 47 w 422"/>
                <a:gd name="T5" fmla="*/ 70 h 645"/>
                <a:gd name="T6" fmla="*/ 91 w 422"/>
                <a:gd name="T7" fmla="*/ 129 h 645"/>
                <a:gd name="T8" fmla="*/ 135 w 422"/>
                <a:gd name="T9" fmla="*/ 188 h 645"/>
                <a:gd name="T10" fmla="*/ 177 w 422"/>
                <a:gd name="T11" fmla="*/ 248 h 645"/>
                <a:gd name="T12" fmla="*/ 177 w 422"/>
                <a:gd name="T13" fmla="*/ 248 h 645"/>
                <a:gd name="T14" fmla="*/ 217 w 422"/>
                <a:gd name="T15" fmla="*/ 309 h 645"/>
                <a:gd name="T16" fmla="*/ 256 w 422"/>
                <a:gd name="T17" fmla="*/ 371 h 645"/>
                <a:gd name="T18" fmla="*/ 294 w 422"/>
                <a:gd name="T19" fmla="*/ 433 h 645"/>
                <a:gd name="T20" fmla="*/ 331 w 422"/>
                <a:gd name="T21" fmla="*/ 496 h 645"/>
                <a:gd name="T22" fmla="*/ 331 w 422"/>
                <a:gd name="T23" fmla="*/ 496 h 645"/>
                <a:gd name="T24" fmla="*/ 370 w 422"/>
                <a:gd name="T25" fmla="*/ 568 h 645"/>
                <a:gd name="T26" fmla="*/ 408 w 422"/>
                <a:gd name="T27" fmla="*/ 641 h 645"/>
                <a:gd name="T28" fmla="*/ 408 w 422"/>
                <a:gd name="T29" fmla="*/ 641 h 645"/>
                <a:gd name="T30" fmla="*/ 410 w 422"/>
                <a:gd name="T31" fmla="*/ 644 h 645"/>
                <a:gd name="T32" fmla="*/ 413 w 422"/>
                <a:gd name="T33" fmla="*/ 645 h 645"/>
                <a:gd name="T34" fmla="*/ 416 w 422"/>
                <a:gd name="T35" fmla="*/ 645 h 645"/>
                <a:gd name="T36" fmla="*/ 418 w 422"/>
                <a:gd name="T37" fmla="*/ 644 h 645"/>
                <a:gd name="T38" fmla="*/ 421 w 422"/>
                <a:gd name="T39" fmla="*/ 642 h 645"/>
                <a:gd name="T40" fmla="*/ 422 w 422"/>
                <a:gd name="T41" fmla="*/ 640 h 645"/>
                <a:gd name="T42" fmla="*/ 422 w 422"/>
                <a:gd name="T43" fmla="*/ 637 h 645"/>
                <a:gd name="T44" fmla="*/ 421 w 422"/>
                <a:gd name="T45" fmla="*/ 633 h 645"/>
                <a:gd name="T46" fmla="*/ 421 w 422"/>
                <a:gd name="T47" fmla="*/ 633 h 645"/>
                <a:gd name="T48" fmla="*/ 388 w 422"/>
                <a:gd name="T49" fmla="*/ 568 h 645"/>
                <a:gd name="T50" fmla="*/ 353 w 422"/>
                <a:gd name="T51" fmla="*/ 503 h 645"/>
                <a:gd name="T52" fmla="*/ 316 w 422"/>
                <a:gd name="T53" fmla="*/ 439 h 645"/>
                <a:gd name="T54" fmla="*/ 279 w 422"/>
                <a:gd name="T55" fmla="*/ 376 h 645"/>
                <a:gd name="T56" fmla="*/ 279 w 422"/>
                <a:gd name="T57" fmla="*/ 376 h 645"/>
                <a:gd name="T58" fmla="*/ 240 w 422"/>
                <a:gd name="T59" fmla="*/ 313 h 645"/>
                <a:gd name="T60" fmla="*/ 199 w 422"/>
                <a:gd name="T61" fmla="*/ 253 h 645"/>
                <a:gd name="T62" fmla="*/ 157 w 422"/>
                <a:gd name="T63" fmla="*/ 193 h 645"/>
                <a:gd name="T64" fmla="*/ 114 w 422"/>
                <a:gd name="T65" fmla="*/ 133 h 645"/>
                <a:gd name="T66" fmla="*/ 114 w 422"/>
                <a:gd name="T67" fmla="*/ 133 h 645"/>
                <a:gd name="T68" fmla="*/ 63 w 422"/>
                <a:gd name="T69" fmla="*/ 68 h 645"/>
                <a:gd name="T70" fmla="*/ 13 w 422"/>
                <a:gd name="T71" fmla="*/ 3 h 645"/>
                <a:gd name="T72" fmla="*/ 13 w 422"/>
                <a:gd name="T73" fmla="*/ 3 h 645"/>
                <a:gd name="T74" fmla="*/ 10 w 422"/>
                <a:gd name="T75" fmla="*/ 1 h 645"/>
                <a:gd name="T76" fmla="*/ 7 w 422"/>
                <a:gd name="T77" fmla="*/ 0 h 645"/>
                <a:gd name="T78" fmla="*/ 5 w 422"/>
                <a:gd name="T79" fmla="*/ 1 h 645"/>
                <a:gd name="T80" fmla="*/ 2 w 422"/>
                <a:gd name="T81" fmla="*/ 3 h 645"/>
                <a:gd name="T82" fmla="*/ 0 w 422"/>
                <a:gd name="T83" fmla="*/ 5 h 645"/>
                <a:gd name="T84" fmla="*/ 0 w 422"/>
                <a:gd name="T85" fmla="*/ 8 h 645"/>
                <a:gd name="T86" fmla="*/ 0 w 422"/>
                <a:gd name="T87" fmla="*/ 10 h 645"/>
                <a:gd name="T88" fmla="*/ 1 w 422"/>
                <a:gd name="T89" fmla="*/ 14 h 645"/>
                <a:gd name="T90" fmla="*/ 1 w 422"/>
                <a:gd name="T91" fmla="*/ 1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2" h="645">
                  <a:moveTo>
                    <a:pt x="1" y="14"/>
                  </a:moveTo>
                  <a:lnTo>
                    <a:pt x="1" y="14"/>
                  </a:lnTo>
                  <a:lnTo>
                    <a:pt x="47" y="70"/>
                  </a:lnTo>
                  <a:lnTo>
                    <a:pt x="91" y="129"/>
                  </a:lnTo>
                  <a:lnTo>
                    <a:pt x="135" y="188"/>
                  </a:lnTo>
                  <a:lnTo>
                    <a:pt x="177" y="248"/>
                  </a:lnTo>
                  <a:lnTo>
                    <a:pt x="177" y="248"/>
                  </a:lnTo>
                  <a:lnTo>
                    <a:pt x="217" y="309"/>
                  </a:lnTo>
                  <a:lnTo>
                    <a:pt x="256" y="371"/>
                  </a:lnTo>
                  <a:lnTo>
                    <a:pt x="294" y="433"/>
                  </a:lnTo>
                  <a:lnTo>
                    <a:pt x="331" y="496"/>
                  </a:lnTo>
                  <a:lnTo>
                    <a:pt x="331" y="496"/>
                  </a:lnTo>
                  <a:lnTo>
                    <a:pt x="370" y="568"/>
                  </a:lnTo>
                  <a:lnTo>
                    <a:pt x="408" y="641"/>
                  </a:lnTo>
                  <a:lnTo>
                    <a:pt x="408" y="641"/>
                  </a:lnTo>
                  <a:lnTo>
                    <a:pt x="410" y="644"/>
                  </a:lnTo>
                  <a:lnTo>
                    <a:pt x="413" y="645"/>
                  </a:lnTo>
                  <a:lnTo>
                    <a:pt x="416" y="645"/>
                  </a:lnTo>
                  <a:lnTo>
                    <a:pt x="418" y="644"/>
                  </a:lnTo>
                  <a:lnTo>
                    <a:pt x="421" y="642"/>
                  </a:lnTo>
                  <a:lnTo>
                    <a:pt x="422" y="640"/>
                  </a:lnTo>
                  <a:lnTo>
                    <a:pt x="422" y="637"/>
                  </a:lnTo>
                  <a:lnTo>
                    <a:pt x="421" y="633"/>
                  </a:lnTo>
                  <a:lnTo>
                    <a:pt x="421" y="633"/>
                  </a:lnTo>
                  <a:lnTo>
                    <a:pt x="388" y="568"/>
                  </a:lnTo>
                  <a:lnTo>
                    <a:pt x="353" y="503"/>
                  </a:lnTo>
                  <a:lnTo>
                    <a:pt x="316" y="439"/>
                  </a:lnTo>
                  <a:lnTo>
                    <a:pt x="279" y="376"/>
                  </a:lnTo>
                  <a:lnTo>
                    <a:pt x="279" y="376"/>
                  </a:lnTo>
                  <a:lnTo>
                    <a:pt x="240" y="313"/>
                  </a:lnTo>
                  <a:lnTo>
                    <a:pt x="199" y="253"/>
                  </a:lnTo>
                  <a:lnTo>
                    <a:pt x="157" y="193"/>
                  </a:lnTo>
                  <a:lnTo>
                    <a:pt x="114" y="133"/>
                  </a:lnTo>
                  <a:lnTo>
                    <a:pt x="114" y="133"/>
                  </a:lnTo>
                  <a:lnTo>
                    <a:pt x="63" y="68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1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2C00C513-8F54-BBC8-8D57-2CB22D919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1" y="2914"/>
              <a:ext cx="413" cy="620"/>
            </a:xfrm>
            <a:custGeom>
              <a:avLst/>
              <a:gdLst>
                <a:gd name="T0" fmla="*/ 15 w 413"/>
                <a:gd name="T1" fmla="*/ 612 h 620"/>
                <a:gd name="T2" fmla="*/ 30 w 413"/>
                <a:gd name="T3" fmla="*/ 539 h 620"/>
                <a:gd name="T4" fmla="*/ 53 w 413"/>
                <a:gd name="T5" fmla="*/ 467 h 620"/>
                <a:gd name="T6" fmla="*/ 83 w 413"/>
                <a:gd name="T7" fmla="*/ 399 h 620"/>
                <a:gd name="T8" fmla="*/ 118 w 413"/>
                <a:gd name="T9" fmla="*/ 333 h 620"/>
                <a:gd name="T10" fmla="*/ 138 w 413"/>
                <a:gd name="T11" fmla="*/ 300 h 620"/>
                <a:gd name="T12" fmla="*/ 200 w 413"/>
                <a:gd name="T13" fmla="*/ 204 h 620"/>
                <a:gd name="T14" fmla="*/ 220 w 413"/>
                <a:gd name="T15" fmla="*/ 176 h 620"/>
                <a:gd name="T16" fmla="*/ 262 w 413"/>
                <a:gd name="T17" fmla="*/ 121 h 620"/>
                <a:gd name="T18" fmla="*/ 285 w 413"/>
                <a:gd name="T19" fmla="*/ 95 h 620"/>
                <a:gd name="T20" fmla="*/ 311 w 413"/>
                <a:gd name="T21" fmla="*/ 70 h 620"/>
                <a:gd name="T22" fmla="*/ 341 w 413"/>
                <a:gd name="T23" fmla="*/ 47 h 620"/>
                <a:gd name="T24" fmla="*/ 373 w 413"/>
                <a:gd name="T25" fmla="*/ 29 h 620"/>
                <a:gd name="T26" fmla="*/ 408 w 413"/>
                <a:gd name="T27" fmla="*/ 16 h 620"/>
                <a:gd name="T28" fmla="*/ 410 w 413"/>
                <a:gd name="T29" fmla="*/ 13 h 620"/>
                <a:gd name="T30" fmla="*/ 413 w 413"/>
                <a:gd name="T31" fmla="*/ 8 h 620"/>
                <a:gd name="T32" fmla="*/ 412 w 413"/>
                <a:gd name="T33" fmla="*/ 3 h 620"/>
                <a:gd name="T34" fmla="*/ 407 w 413"/>
                <a:gd name="T35" fmla="*/ 0 h 620"/>
                <a:gd name="T36" fmla="*/ 404 w 413"/>
                <a:gd name="T37" fmla="*/ 0 h 620"/>
                <a:gd name="T38" fmla="*/ 371 w 413"/>
                <a:gd name="T39" fmla="*/ 12 h 620"/>
                <a:gd name="T40" fmla="*/ 341 w 413"/>
                <a:gd name="T41" fmla="*/ 29 h 620"/>
                <a:gd name="T42" fmla="*/ 314 w 413"/>
                <a:gd name="T43" fmla="*/ 48 h 620"/>
                <a:gd name="T44" fmla="*/ 288 w 413"/>
                <a:gd name="T45" fmla="*/ 70 h 620"/>
                <a:gd name="T46" fmla="*/ 241 w 413"/>
                <a:gd name="T47" fmla="*/ 121 h 620"/>
                <a:gd name="T48" fmla="*/ 200 w 413"/>
                <a:gd name="T49" fmla="*/ 177 h 620"/>
                <a:gd name="T50" fmla="*/ 156 w 413"/>
                <a:gd name="T51" fmla="*/ 241 h 620"/>
                <a:gd name="T52" fmla="*/ 116 w 413"/>
                <a:gd name="T53" fmla="*/ 307 h 620"/>
                <a:gd name="T54" fmla="*/ 78 w 413"/>
                <a:gd name="T55" fmla="*/ 375 h 620"/>
                <a:gd name="T56" fmla="*/ 45 w 413"/>
                <a:gd name="T57" fmla="*/ 445 h 620"/>
                <a:gd name="T58" fmla="*/ 30 w 413"/>
                <a:gd name="T59" fmla="*/ 486 h 620"/>
                <a:gd name="T60" fmla="*/ 7 w 413"/>
                <a:gd name="T61" fmla="*/ 569 h 620"/>
                <a:gd name="T62" fmla="*/ 0 w 413"/>
                <a:gd name="T63" fmla="*/ 612 h 620"/>
                <a:gd name="T64" fmla="*/ 2 w 413"/>
                <a:gd name="T65" fmla="*/ 617 h 620"/>
                <a:gd name="T66" fmla="*/ 7 w 413"/>
                <a:gd name="T67" fmla="*/ 620 h 620"/>
                <a:gd name="T68" fmla="*/ 10 w 413"/>
                <a:gd name="T69" fmla="*/ 620 h 620"/>
                <a:gd name="T70" fmla="*/ 14 w 413"/>
                <a:gd name="T71" fmla="*/ 615 h 620"/>
                <a:gd name="T72" fmla="*/ 15 w 413"/>
                <a:gd name="T73" fmla="*/ 612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3" h="620">
                  <a:moveTo>
                    <a:pt x="15" y="612"/>
                  </a:moveTo>
                  <a:lnTo>
                    <a:pt x="15" y="612"/>
                  </a:lnTo>
                  <a:lnTo>
                    <a:pt x="22" y="576"/>
                  </a:lnTo>
                  <a:lnTo>
                    <a:pt x="30" y="539"/>
                  </a:lnTo>
                  <a:lnTo>
                    <a:pt x="40" y="503"/>
                  </a:lnTo>
                  <a:lnTo>
                    <a:pt x="53" y="467"/>
                  </a:lnTo>
                  <a:lnTo>
                    <a:pt x="67" y="433"/>
                  </a:lnTo>
                  <a:lnTo>
                    <a:pt x="83" y="399"/>
                  </a:lnTo>
                  <a:lnTo>
                    <a:pt x="100" y="365"/>
                  </a:lnTo>
                  <a:lnTo>
                    <a:pt x="118" y="333"/>
                  </a:lnTo>
                  <a:lnTo>
                    <a:pt x="118" y="333"/>
                  </a:lnTo>
                  <a:lnTo>
                    <a:pt x="138" y="300"/>
                  </a:lnTo>
                  <a:lnTo>
                    <a:pt x="159" y="268"/>
                  </a:lnTo>
                  <a:lnTo>
                    <a:pt x="200" y="204"/>
                  </a:lnTo>
                  <a:lnTo>
                    <a:pt x="200" y="204"/>
                  </a:lnTo>
                  <a:lnTo>
                    <a:pt x="220" y="176"/>
                  </a:lnTo>
                  <a:lnTo>
                    <a:pt x="241" y="149"/>
                  </a:lnTo>
                  <a:lnTo>
                    <a:pt x="262" y="121"/>
                  </a:lnTo>
                  <a:lnTo>
                    <a:pt x="285" y="95"/>
                  </a:lnTo>
                  <a:lnTo>
                    <a:pt x="285" y="95"/>
                  </a:lnTo>
                  <a:lnTo>
                    <a:pt x="298" y="82"/>
                  </a:lnTo>
                  <a:lnTo>
                    <a:pt x="311" y="70"/>
                  </a:lnTo>
                  <a:lnTo>
                    <a:pt x="326" y="59"/>
                  </a:lnTo>
                  <a:lnTo>
                    <a:pt x="341" y="47"/>
                  </a:lnTo>
                  <a:lnTo>
                    <a:pt x="357" y="38"/>
                  </a:lnTo>
                  <a:lnTo>
                    <a:pt x="373" y="29"/>
                  </a:lnTo>
                  <a:lnTo>
                    <a:pt x="390" y="21"/>
                  </a:lnTo>
                  <a:lnTo>
                    <a:pt x="408" y="16"/>
                  </a:lnTo>
                  <a:lnTo>
                    <a:pt x="408" y="16"/>
                  </a:lnTo>
                  <a:lnTo>
                    <a:pt x="410" y="13"/>
                  </a:lnTo>
                  <a:lnTo>
                    <a:pt x="413" y="12"/>
                  </a:lnTo>
                  <a:lnTo>
                    <a:pt x="413" y="8"/>
                  </a:lnTo>
                  <a:lnTo>
                    <a:pt x="413" y="5"/>
                  </a:lnTo>
                  <a:lnTo>
                    <a:pt x="412" y="3"/>
                  </a:lnTo>
                  <a:lnTo>
                    <a:pt x="409" y="1"/>
                  </a:lnTo>
                  <a:lnTo>
                    <a:pt x="407" y="0"/>
                  </a:lnTo>
                  <a:lnTo>
                    <a:pt x="404" y="0"/>
                  </a:lnTo>
                  <a:lnTo>
                    <a:pt x="404" y="0"/>
                  </a:lnTo>
                  <a:lnTo>
                    <a:pt x="387" y="5"/>
                  </a:lnTo>
                  <a:lnTo>
                    <a:pt x="371" y="12"/>
                  </a:lnTo>
                  <a:lnTo>
                    <a:pt x="356" y="20"/>
                  </a:lnTo>
                  <a:lnTo>
                    <a:pt x="341" y="29"/>
                  </a:lnTo>
                  <a:lnTo>
                    <a:pt x="327" y="38"/>
                  </a:lnTo>
                  <a:lnTo>
                    <a:pt x="314" y="48"/>
                  </a:lnTo>
                  <a:lnTo>
                    <a:pt x="300" y="59"/>
                  </a:lnTo>
                  <a:lnTo>
                    <a:pt x="288" y="70"/>
                  </a:lnTo>
                  <a:lnTo>
                    <a:pt x="263" y="95"/>
                  </a:lnTo>
                  <a:lnTo>
                    <a:pt x="241" y="121"/>
                  </a:lnTo>
                  <a:lnTo>
                    <a:pt x="220" y="149"/>
                  </a:lnTo>
                  <a:lnTo>
                    <a:pt x="200" y="177"/>
                  </a:lnTo>
                  <a:lnTo>
                    <a:pt x="200" y="177"/>
                  </a:lnTo>
                  <a:lnTo>
                    <a:pt x="156" y="241"/>
                  </a:lnTo>
                  <a:lnTo>
                    <a:pt x="135" y="274"/>
                  </a:lnTo>
                  <a:lnTo>
                    <a:pt x="116" y="307"/>
                  </a:lnTo>
                  <a:lnTo>
                    <a:pt x="96" y="341"/>
                  </a:lnTo>
                  <a:lnTo>
                    <a:pt x="78" y="375"/>
                  </a:lnTo>
                  <a:lnTo>
                    <a:pt x="61" y="410"/>
                  </a:lnTo>
                  <a:lnTo>
                    <a:pt x="45" y="445"/>
                  </a:lnTo>
                  <a:lnTo>
                    <a:pt x="45" y="445"/>
                  </a:lnTo>
                  <a:lnTo>
                    <a:pt x="30" y="486"/>
                  </a:lnTo>
                  <a:lnTo>
                    <a:pt x="17" y="527"/>
                  </a:lnTo>
                  <a:lnTo>
                    <a:pt x="7" y="569"/>
                  </a:lnTo>
                  <a:lnTo>
                    <a:pt x="0" y="612"/>
                  </a:lnTo>
                  <a:lnTo>
                    <a:pt x="0" y="612"/>
                  </a:lnTo>
                  <a:lnTo>
                    <a:pt x="0" y="615"/>
                  </a:lnTo>
                  <a:lnTo>
                    <a:pt x="2" y="617"/>
                  </a:lnTo>
                  <a:lnTo>
                    <a:pt x="5" y="620"/>
                  </a:lnTo>
                  <a:lnTo>
                    <a:pt x="7" y="620"/>
                  </a:lnTo>
                  <a:lnTo>
                    <a:pt x="7" y="620"/>
                  </a:lnTo>
                  <a:lnTo>
                    <a:pt x="10" y="620"/>
                  </a:lnTo>
                  <a:lnTo>
                    <a:pt x="13" y="617"/>
                  </a:lnTo>
                  <a:lnTo>
                    <a:pt x="14" y="615"/>
                  </a:lnTo>
                  <a:lnTo>
                    <a:pt x="15" y="612"/>
                  </a:lnTo>
                  <a:lnTo>
                    <a:pt x="15" y="6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E790A235-45C4-DB32-6F72-0D162A51F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" y="2214"/>
              <a:ext cx="1188" cy="2103"/>
            </a:xfrm>
            <a:custGeom>
              <a:avLst/>
              <a:gdLst>
                <a:gd name="T0" fmla="*/ 931 w 1188"/>
                <a:gd name="T1" fmla="*/ 2030 h 2103"/>
                <a:gd name="T2" fmla="*/ 1015 w 1188"/>
                <a:gd name="T3" fmla="*/ 1817 h 2103"/>
                <a:gd name="T4" fmla="*/ 1082 w 1188"/>
                <a:gd name="T5" fmla="*/ 1598 h 2103"/>
                <a:gd name="T6" fmla="*/ 1119 w 1188"/>
                <a:gd name="T7" fmla="*/ 1449 h 2103"/>
                <a:gd name="T8" fmla="*/ 1159 w 1188"/>
                <a:gd name="T9" fmla="*/ 1223 h 2103"/>
                <a:gd name="T10" fmla="*/ 1183 w 1188"/>
                <a:gd name="T11" fmla="*/ 994 h 2103"/>
                <a:gd name="T12" fmla="*/ 1188 w 1188"/>
                <a:gd name="T13" fmla="*/ 893 h 2103"/>
                <a:gd name="T14" fmla="*/ 1188 w 1188"/>
                <a:gd name="T15" fmla="*/ 868 h 2103"/>
                <a:gd name="T16" fmla="*/ 1181 w 1188"/>
                <a:gd name="T17" fmla="*/ 803 h 2103"/>
                <a:gd name="T18" fmla="*/ 1166 w 1188"/>
                <a:gd name="T19" fmla="*/ 713 h 2103"/>
                <a:gd name="T20" fmla="*/ 1140 w 1188"/>
                <a:gd name="T21" fmla="*/ 602 h 2103"/>
                <a:gd name="T22" fmla="*/ 1119 w 1188"/>
                <a:gd name="T23" fmla="*/ 534 h 2103"/>
                <a:gd name="T24" fmla="*/ 1094 w 1188"/>
                <a:gd name="T25" fmla="*/ 471 h 2103"/>
                <a:gd name="T26" fmla="*/ 1076 w 1188"/>
                <a:gd name="T27" fmla="*/ 444 h 2103"/>
                <a:gd name="T28" fmla="*/ 1043 w 1188"/>
                <a:gd name="T29" fmla="*/ 410 h 2103"/>
                <a:gd name="T30" fmla="*/ 1003 w 1188"/>
                <a:gd name="T31" fmla="*/ 388 h 2103"/>
                <a:gd name="T32" fmla="*/ 943 w 1188"/>
                <a:gd name="T33" fmla="*/ 370 h 2103"/>
                <a:gd name="T34" fmla="*/ 849 w 1188"/>
                <a:gd name="T35" fmla="*/ 355 h 2103"/>
                <a:gd name="T36" fmla="*/ 627 w 1188"/>
                <a:gd name="T37" fmla="*/ 315 h 2103"/>
                <a:gd name="T38" fmla="*/ 489 w 1188"/>
                <a:gd name="T39" fmla="*/ 276 h 2103"/>
                <a:gd name="T40" fmla="*/ 390 w 1188"/>
                <a:gd name="T41" fmla="*/ 242 h 2103"/>
                <a:gd name="T42" fmla="*/ 295 w 1188"/>
                <a:gd name="T43" fmla="*/ 200 h 2103"/>
                <a:gd name="T44" fmla="*/ 203 w 1188"/>
                <a:gd name="T45" fmla="*/ 150 h 2103"/>
                <a:gd name="T46" fmla="*/ 117 w 1188"/>
                <a:gd name="T47" fmla="*/ 92 h 2103"/>
                <a:gd name="T48" fmla="*/ 62 w 1188"/>
                <a:gd name="T49" fmla="*/ 48 h 2103"/>
                <a:gd name="T50" fmla="*/ 13 w 1188"/>
                <a:gd name="T51" fmla="*/ 3 h 2103"/>
                <a:gd name="T52" fmla="*/ 5 w 1188"/>
                <a:gd name="T53" fmla="*/ 1 h 2103"/>
                <a:gd name="T54" fmla="*/ 0 w 1188"/>
                <a:gd name="T55" fmla="*/ 8 h 2103"/>
                <a:gd name="T56" fmla="*/ 2 w 1188"/>
                <a:gd name="T57" fmla="*/ 13 h 2103"/>
                <a:gd name="T58" fmla="*/ 77 w 1188"/>
                <a:gd name="T59" fmla="*/ 81 h 2103"/>
                <a:gd name="T60" fmla="*/ 159 w 1188"/>
                <a:gd name="T61" fmla="*/ 140 h 2103"/>
                <a:gd name="T62" fmla="*/ 245 w 1188"/>
                <a:gd name="T63" fmla="*/ 191 h 2103"/>
                <a:gd name="T64" fmla="*/ 335 w 1188"/>
                <a:gd name="T65" fmla="*/ 235 h 2103"/>
                <a:gd name="T66" fmla="*/ 460 w 1188"/>
                <a:gd name="T67" fmla="*/ 283 h 2103"/>
                <a:gd name="T68" fmla="*/ 531 w 1188"/>
                <a:gd name="T69" fmla="*/ 306 h 2103"/>
                <a:gd name="T70" fmla="*/ 747 w 1188"/>
                <a:gd name="T71" fmla="*/ 355 h 2103"/>
                <a:gd name="T72" fmla="*/ 891 w 1188"/>
                <a:gd name="T73" fmla="*/ 377 h 2103"/>
                <a:gd name="T74" fmla="*/ 952 w 1188"/>
                <a:gd name="T75" fmla="*/ 388 h 2103"/>
                <a:gd name="T76" fmla="*/ 996 w 1188"/>
                <a:gd name="T77" fmla="*/ 401 h 2103"/>
                <a:gd name="T78" fmla="*/ 1025 w 1188"/>
                <a:gd name="T79" fmla="*/ 417 h 2103"/>
                <a:gd name="T80" fmla="*/ 1060 w 1188"/>
                <a:gd name="T81" fmla="*/ 448 h 2103"/>
                <a:gd name="T82" fmla="*/ 1085 w 1188"/>
                <a:gd name="T83" fmla="*/ 490 h 2103"/>
                <a:gd name="T84" fmla="*/ 1103 w 1188"/>
                <a:gd name="T85" fmla="*/ 538 h 2103"/>
                <a:gd name="T86" fmla="*/ 1133 w 1188"/>
                <a:gd name="T87" fmla="*/ 640 h 2103"/>
                <a:gd name="T88" fmla="*/ 1157 w 1188"/>
                <a:gd name="T89" fmla="*/ 753 h 2103"/>
                <a:gd name="T90" fmla="*/ 1172 w 1188"/>
                <a:gd name="T91" fmla="*/ 870 h 2103"/>
                <a:gd name="T92" fmla="*/ 1171 w 1188"/>
                <a:gd name="T93" fmla="*/ 917 h 2103"/>
                <a:gd name="T94" fmla="*/ 1167 w 1188"/>
                <a:gd name="T95" fmla="*/ 994 h 2103"/>
                <a:gd name="T96" fmla="*/ 1154 w 1188"/>
                <a:gd name="T97" fmla="*/ 1149 h 2103"/>
                <a:gd name="T98" fmla="*/ 1119 w 1188"/>
                <a:gd name="T99" fmla="*/ 1375 h 2103"/>
                <a:gd name="T100" fmla="*/ 1086 w 1188"/>
                <a:gd name="T101" fmla="*/ 1524 h 2103"/>
                <a:gd name="T102" fmla="*/ 1024 w 1188"/>
                <a:gd name="T103" fmla="*/ 1742 h 2103"/>
                <a:gd name="T104" fmla="*/ 945 w 1188"/>
                <a:gd name="T105" fmla="*/ 1955 h 2103"/>
                <a:gd name="T106" fmla="*/ 885 w 1188"/>
                <a:gd name="T107" fmla="*/ 2092 h 2103"/>
                <a:gd name="T108" fmla="*/ 885 w 1188"/>
                <a:gd name="T109" fmla="*/ 2098 h 2103"/>
                <a:gd name="T110" fmla="*/ 892 w 1188"/>
                <a:gd name="T111" fmla="*/ 2103 h 2103"/>
                <a:gd name="T112" fmla="*/ 900 w 1188"/>
                <a:gd name="T113" fmla="*/ 2099 h 2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88" h="2103">
                  <a:moveTo>
                    <a:pt x="900" y="2099"/>
                  </a:moveTo>
                  <a:lnTo>
                    <a:pt x="900" y="2099"/>
                  </a:lnTo>
                  <a:lnTo>
                    <a:pt x="931" y="2030"/>
                  </a:lnTo>
                  <a:lnTo>
                    <a:pt x="960" y="1960"/>
                  </a:lnTo>
                  <a:lnTo>
                    <a:pt x="988" y="1889"/>
                  </a:lnTo>
                  <a:lnTo>
                    <a:pt x="1015" y="1817"/>
                  </a:lnTo>
                  <a:lnTo>
                    <a:pt x="1039" y="1744"/>
                  </a:lnTo>
                  <a:lnTo>
                    <a:pt x="1061" y="1673"/>
                  </a:lnTo>
                  <a:lnTo>
                    <a:pt x="1082" y="1598"/>
                  </a:lnTo>
                  <a:lnTo>
                    <a:pt x="1102" y="1525"/>
                  </a:lnTo>
                  <a:lnTo>
                    <a:pt x="1102" y="1525"/>
                  </a:lnTo>
                  <a:lnTo>
                    <a:pt x="1119" y="1449"/>
                  </a:lnTo>
                  <a:lnTo>
                    <a:pt x="1135" y="1375"/>
                  </a:lnTo>
                  <a:lnTo>
                    <a:pt x="1148" y="1299"/>
                  </a:lnTo>
                  <a:lnTo>
                    <a:pt x="1159" y="1223"/>
                  </a:lnTo>
                  <a:lnTo>
                    <a:pt x="1170" y="1146"/>
                  </a:lnTo>
                  <a:lnTo>
                    <a:pt x="1178" y="1071"/>
                  </a:lnTo>
                  <a:lnTo>
                    <a:pt x="1183" y="994"/>
                  </a:lnTo>
                  <a:lnTo>
                    <a:pt x="1187" y="917"/>
                  </a:lnTo>
                  <a:lnTo>
                    <a:pt x="1187" y="917"/>
                  </a:lnTo>
                  <a:lnTo>
                    <a:pt x="1188" y="893"/>
                  </a:lnTo>
                  <a:lnTo>
                    <a:pt x="1188" y="880"/>
                  </a:lnTo>
                  <a:lnTo>
                    <a:pt x="1188" y="868"/>
                  </a:lnTo>
                  <a:lnTo>
                    <a:pt x="1188" y="868"/>
                  </a:lnTo>
                  <a:lnTo>
                    <a:pt x="1184" y="833"/>
                  </a:lnTo>
                  <a:lnTo>
                    <a:pt x="1184" y="833"/>
                  </a:lnTo>
                  <a:lnTo>
                    <a:pt x="1181" y="803"/>
                  </a:lnTo>
                  <a:lnTo>
                    <a:pt x="1176" y="773"/>
                  </a:lnTo>
                  <a:lnTo>
                    <a:pt x="1166" y="713"/>
                  </a:lnTo>
                  <a:lnTo>
                    <a:pt x="1166" y="713"/>
                  </a:lnTo>
                  <a:lnTo>
                    <a:pt x="1158" y="676"/>
                  </a:lnTo>
                  <a:lnTo>
                    <a:pt x="1149" y="639"/>
                  </a:lnTo>
                  <a:lnTo>
                    <a:pt x="1140" y="602"/>
                  </a:lnTo>
                  <a:lnTo>
                    <a:pt x="1128" y="565"/>
                  </a:lnTo>
                  <a:lnTo>
                    <a:pt x="1128" y="565"/>
                  </a:lnTo>
                  <a:lnTo>
                    <a:pt x="1119" y="534"/>
                  </a:lnTo>
                  <a:lnTo>
                    <a:pt x="1107" y="503"/>
                  </a:lnTo>
                  <a:lnTo>
                    <a:pt x="1101" y="487"/>
                  </a:lnTo>
                  <a:lnTo>
                    <a:pt x="1094" y="471"/>
                  </a:lnTo>
                  <a:lnTo>
                    <a:pt x="1086" y="457"/>
                  </a:lnTo>
                  <a:lnTo>
                    <a:pt x="1076" y="444"/>
                  </a:lnTo>
                  <a:lnTo>
                    <a:pt x="1076" y="444"/>
                  </a:lnTo>
                  <a:lnTo>
                    <a:pt x="1067" y="431"/>
                  </a:lnTo>
                  <a:lnTo>
                    <a:pt x="1055" y="419"/>
                  </a:lnTo>
                  <a:lnTo>
                    <a:pt x="1043" y="410"/>
                  </a:lnTo>
                  <a:lnTo>
                    <a:pt x="1030" y="401"/>
                  </a:lnTo>
                  <a:lnTo>
                    <a:pt x="1017" y="394"/>
                  </a:lnTo>
                  <a:lnTo>
                    <a:pt x="1003" y="388"/>
                  </a:lnTo>
                  <a:lnTo>
                    <a:pt x="988" y="381"/>
                  </a:lnTo>
                  <a:lnTo>
                    <a:pt x="973" y="377"/>
                  </a:lnTo>
                  <a:lnTo>
                    <a:pt x="943" y="370"/>
                  </a:lnTo>
                  <a:lnTo>
                    <a:pt x="911" y="364"/>
                  </a:lnTo>
                  <a:lnTo>
                    <a:pt x="849" y="355"/>
                  </a:lnTo>
                  <a:lnTo>
                    <a:pt x="849" y="355"/>
                  </a:lnTo>
                  <a:lnTo>
                    <a:pt x="775" y="344"/>
                  </a:lnTo>
                  <a:lnTo>
                    <a:pt x="702" y="330"/>
                  </a:lnTo>
                  <a:lnTo>
                    <a:pt x="627" y="315"/>
                  </a:lnTo>
                  <a:lnTo>
                    <a:pt x="555" y="295"/>
                  </a:lnTo>
                  <a:lnTo>
                    <a:pt x="555" y="295"/>
                  </a:lnTo>
                  <a:lnTo>
                    <a:pt x="489" y="276"/>
                  </a:lnTo>
                  <a:lnTo>
                    <a:pt x="455" y="265"/>
                  </a:lnTo>
                  <a:lnTo>
                    <a:pt x="422" y="253"/>
                  </a:lnTo>
                  <a:lnTo>
                    <a:pt x="390" y="242"/>
                  </a:lnTo>
                  <a:lnTo>
                    <a:pt x="358" y="229"/>
                  </a:lnTo>
                  <a:lnTo>
                    <a:pt x="326" y="214"/>
                  </a:lnTo>
                  <a:lnTo>
                    <a:pt x="295" y="200"/>
                  </a:lnTo>
                  <a:lnTo>
                    <a:pt x="263" y="184"/>
                  </a:lnTo>
                  <a:lnTo>
                    <a:pt x="233" y="167"/>
                  </a:lnTo>
                  <a:lnTo>
                    <a:pt x="203" y="150"/>
                  </a:lnTo>
                  <a:lnTo>
                    <a:pt x="173" y="131"/>
                  </a:lnTo>
                  <a:lnTo>
                    <a:pt x="145" y="112"/>
                  </a:lnTo>
                  <a:lnTo>
                    <a:pt x="117" y="92"/>
                  </a:lnTo>
                  <a:lnTo>
                    <a:pt x="90" y="71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38" y="26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1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27" y="37"/>
                  </a:lnTo>
                  <a:lnTo>
                    <a:pt x="52" y="59"/>
                  </a:lnTo>
                  <a:lnTo>
                    <a:pt x="77" y="81"/>
                  </a:lnTo>
                  <a:lnTo>
                    <a:pt x="104" y="101"/>
                  </a:lnTo>
                  <a:lnTo>
                    <a:pt x="130" y="122"/>
                  </a:lnTo>
                  <a:lnTo>
                    <a:pt x="159" y="140"/>
                  </a:lnTo>
                  <a:lnTo>
                    <a:pt x="186" y="158"/>
                  </a:lnTo>
                  <a:lnTo>
                    <a:pt x="215" y="175"/>
                  </a:lnTo>
                  <a:lnTo>
                    <a:pt x="245" y="191"/>
                  </a:lnTo>
                  <a:lnTo>
                    <a:pt x="275" y="206"/>
                  </a:lnTo>
                  <a:lnTo>
                    <a:pt x="305" y="221"/>
                  </a:lnTo>
                  <a:lnTo>
                    <a:pt x="335" y="235"/>
                  </a:lnTo>
                  <a:lnTo>
                    <a:pt x="366" y="248"/>
                  </a:lnTo>
                  <a:lnTo>
                    <a:pt x="398" y="261"/>
                  </a:lnTo>
                  <a:lnTo>
                    <a:pt x="460" y="283"/>
                  </a:lnTo>
                  <a:lnTo>
                    <a:pt x="460" y="283"/>
                  </a:lnTo>
                  <a:lnTo>
                    <a:pt x="495" y="295"/>
                  </a:lnTo>
                  <a:lnTo>
                    <a:pt x="531" y="306"/>
                  </a:lnTo>
                  <a:lnTo>
                    <a:pt x="602" y="324"/>
                  </a:lnTo>
                  <a:lnTo>
                    <a:pt x="674" y="341"/>
                  </a:lnTo>
                  <a:lnTo>
                    <a:pt x="747" y="355"/>
                  </a:lnTo>
                  <a:lnTo>
                    <a:pt x="747" y="355"/>
                  </a:lnTo>
                  <a:lnTo>
                    <a:pt x="819" y="367"/>
                  </a:lnTo>
                  <a:lnTo>
                    <a:pt x="891" y="377"/>
                  </a:lnTo>
                  <a:lnTo>
                    <a:pt x="891" y="377"/>
                  </a:lnTo>
                  <a:lnTo>
                    <a:pt x="922" y="381"/>
                  </a:lnTo>
                  <a:lnTo>
                    <a:pt x="952" y="388"/>
                  </a:lnTo>
                  <a:lnTo>
                    <a:pt x="968" y="392"/>
                  </a:lnTo>
                  <a:lnTo>
                    <a:pt x="982" y="396"/>
                  </a:lnTo>
                  <a:lnTo>
                    <a:pt x="996" y="401"/>
                  </a:lnTo>
                  <a:lnTo>
                    <a:pt x="1011" y="408"/>
                  </a:lnTo>
                  <a:lnTo>
                    <a:pt x="1011" y="408"/>
                  </a:lnTo>
                  <a:lnTo>
                    <a:pt x="1025" y="417"/>
                  </a:lnTo>
                  <a:lnTo>
                    <a:pt x="1038" y="426"/>
                  </a:lnTo>
                  <a:lnTo>
                    <a:pt x="1050" y="436"/>
                  </a:lnTo>
                  <a:lnTo>
                    <a:pt x="1060" y="448"/>
                  </a:lnTo>
                  <a:lnTo>
                    <a:pt x="1069" y="461"/>
                  </a:lnTo>
                  <a:lnTo>
                    <a:pt x="1077" y="475"/>
                  </a:lnTo>
                  <a:lnTo>
                    <a:pt x="1085" y="490"/>
                  </a:lnTo>
                  <a:lnTo>
                    <a:pt x="1091" y="504"/>
                  </a:lnTo>
                  <a:lnTo>
                    <a:pt x="1091" y="504"/>
                  </a:lnTo>
                  <a:lnTo>
                    <a:pt x="1103" y="538"/>
                  </a:lnTo>
                  <a:lnTo>
                    <a:pt x="1114" y="572"/>
                  </a:lnTo>
                  <a:lnTo>
                    <a:pt x="1124" y="606"/>
                  </a:lnTo>
                  <a:lnTo>
                    <a:pt x="1133" y="640"/>
                  </a:lnTo>
                  <a:lnTo>
                    <a:pt x="1133" y="640"/>
                  </a:lnTo>
                  <a:lnTo>
                    <a:pt x="1146" y="696"/>
                  </a:lnTo>
                  <a:lnTo>
                    <a:pt x="1157" y="753"/>
                  </a:lnTo>
                  <a:lnTo>
                    <a:pt x="1166" y="811"/>
                  </a:lnTo>
                  <a:lnTo>
                    <a:pt x="1172" y="870"/>
                  </a:lnTo>
                  <a:lnTo>
                    <a:pt x="1172" y="870"/>
                  </a:lnTo>
                  <a:lnTo>
                    <a:pt x="1172" y="881"/>
                  </a:lnTo>
                  <a:lnTo>
                    <a:pt x="1172" y="893"/>
                  </a:lnTo>
                  <a:lnTo>
                    <a:pt x="1171" y="917"/>
                  </a:lnTo>
                  <a:lnTo>
                    <a:pt x="1171" y="917"/>
                  </a:lnTo>
                  <a:lnTo>
                    <a:pt x="1167" y="994"/>
                  </a:lnTo>
                  <a:lnTo>
                    <a:pt x="1167" y="994"/>
                  </a:lnTo>
                  <a:lnTo>
                    <a:pt x="1162" y="1072"/>
                  </a:lnTo>
                  <a:lnTo>
                    <a:pt x="1154" y="1149"/>
                  </a:lnTo>
                  <a:lnTo>
                    <a:pt x="1154" y="1149"/>
                  </a:lnTo>
                  <a:lnTo>
                    <a:pt x="1144" y="1225"/>
                  </a:lnTo>
                  <a:lnTo>
                    <a:pt x="1132" y="1300"/>
                  </a:lnTo>
                  <a:lnTo>
                    <a:pt x="1119" y="1375"/>
                  </a:lnTo>
                  <a:lnTo>
                    <a:pt x="1103" y="1451"/>
                  </a:lnTo>
                  <a:lnTo>
                    <a:pt x="1103" y="1451"/>
                  </a:lnTo>
                  <a:lnTo>
                    <a:pt x="1086" y="1524"/>
                  </a:lnTo>
                  <a:lnTo>
                    <a:pt x="1067" y="1597"/>
                  </a:lnTo>
                  <a:lnTo>
                    <a:pt x="1046" y="1670"/>
                  </a:lnTo>
                  <a:lnTo>
                    <a:pt x="1024" y="1742"/>
                  </a:lnTo>
                  <a:lnTo>
                    <a:pt x="999" y="1814"/>
                  </a:lnTo>
                  <a:lnTo>
                    <a:pt x="974" y="1884"/>
                  </a:lnTo>
                  <a:lnTo>
                    <a:pt x="945" y="1955"/>
                  </a:lnTo>
                  <a:lnTo>
                    <a:pt x="917" y="2025"/>
                  </a:lnTo>
                  <a:lnTo>
                    <a:pt x="917" y="2025"/>
                  </a:lnTo>
                  <a:lnTo>
                    <a:pt x="885" y="2092"/>
                  </a:lnTo>
                  <a:lnTo>
                    <a:pt x="885" y="2092"/>
                  </a:lnTo>
                  <a:lnTo>
                    <a:pt x="885" y="2096"/>
                  </a:lnTo>
                  <a:lnTo>
                    <a:pt x="885" y="2098"/>
                  </a:lnTo>
                  <a:lnTo>
                    <a:pt x="887" y="2101"/>
                  </a:lnTo>
                  <a:lnTo>
                    <a:pt x="889" y="2103"/>
                  </a:lnTo>
                  <a:lnTo>
                    <a:pt x="892" y="2103"/>
                  </a:lnTo>
                  <a:lnTo>
                    <a:pt x="895" y="2103"/>
                  </a:lnTo>
                  <a:lnTo>
                    <a:pt x="897" y="2102"/>
                  </a:lnTo>
                  <a:lnTo>
                    <a:pt x="900" y="2099"/>
                  </a:lnTo>
                  <a:lnTo>
                    <a:pt x="900" y="209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7E4EE739-C446-86BC-8011-60A334649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5" y="1212"/>
              <a:ext cx="143" cy="377"/>
            </a:xfrm>
            <a:custGeom>
              <a:avLst/>
              <a:gdLst>
                <a:gd name="T0" fmla="*/ 129 w 143"/>
                <a:gd name="T1" fmla="*/ 5 h 377"/>
                <a:gd name="T2" fmla="*/ 116 w 143"/>
                <a:gd name="T3" fmla="*/ 49 h 377"/>
                <a:gd name="T4" fmla="*/ 96 w 143"/>
                <a:gd name="T5" fmla="*/ 91 h 377"/>
                <a:gd name="T6" fmla="*/ 83 w 143"/>
                <a:gd name="T7" fmla="*/ 111 h 377"/>
                <a:gd name="T8" fmla="*/ 40 w 143"/>
                <a:gd name="T9" fmla="*/ 165 h 377"/>
                <a:gd name="T10" fmla="*/ 27 w 143"/>
                <a:gd name="T11" fmla="*/ 182 h 377"/>
                <a:gd name="T12" fmla="*/ 10 w 143"/>
                <a:gd name="T13" fmla="*/ 211 h 377"/>
                <a:gd name="T14" fmla="*/ 2 w 143"/>
                <a:gd name="T15" fmla="*/ 232 h 377"/>
                <a:gd name="T16" fmla="*/ 1 w 143"/>
                <a:gd name="T17" fmla="*/ 242 h 377"/>
                <a:gd name="T18" fmla="*/ 0 w 143"/>
                <a:gd name="T19" fmla="*/ 265 h 377"/>
                <a:gd name="T20" fmla="*/ 2 w 143"/>
                <a:gd name="T21" fmla="*/ 284 h 377"/>
                <a:gd name="T22" fmla="*/ 11 w 143"/>
                <a:gd name="T23" fmla="*/ 304 h 377"/>
                <a:gd name="T24" fmla="*/ 23 w 143"/>
                <a:gd name="T25" fmla="*/ 321 h 377"/>
                <a:gd name="T26" fmla="*/ 32 w 143"/>
                <a:gd name="T27" fmla="*/ 330 h 377"/>
                <a:gd name="T28" fmla="*/ 63 w 143"/>
                <a:gd name="T29" fmla="*/ 353 h 377"/>
                <a:gd name="T30" fmla="*/ 110 w 143"/>
                <a:gd name="T31" fmla="*/ 377 h 377"/>
                <a:gd name="T32" fmla="*/ 113 w 143"/>
                <a:gd name="T33" fmla="*/ 377 h 377"/>
                <a:gd name="T34" fmla="*/ 118 w 143"/>
                <a:gd name="T35" fmla="*/ 374 h 377"/>
                <a:gd name="T36" fmla="*/ 120 w 143"/>
                <a:gd name="T37" fmla="*/ 369 h 377"/>
                <a:gd name="T38" fmla="*/ 117 w 143"/>
                <a:gd name="T39" fmla="*/ 364 h 377"/>
                <a:gd name="T40" fmla="*/ 114 w 143"/>
                <a:gd name="T41" fmla="*/ 361 h 377"/>
                <a:gd name="T42" fmla="*/ 75 w 143"/>
                <a:gd name="T43" fmla="*/ 342 h 377"/>
                <a:gd name="T44" fmla="*/ 41 w 143"/>
                <a:gd name="T45" fmla="*/ 315 h 377"/>
                <a:gd name="T46" fmla="*/ 33 w 143"/>
                <a:gd name="T47" fmla="*/ 308 h 377"/>
                <a:gd name="T48" fmla="*/ 22 w 143"/>
                <a:gd name="T49" fmla="*/ 292 h 377"/>
                <a:gd name="T50" fmla="*/ 18 w 143"/>
                <a:gd name="T51" fmla="*/ 282 h 377"/>
                <a:gd name="T52" fmla="*/ 14 w 143"/>
                <a:gd name="T53" fmla="*/ 262 h 377"/>
                <a:gd name="T54" fmla="*/ 17 w 143"/>
                <a:gd name="T55" fmla="*/ 242 h 377"/>
                <a:gd name="T56" fmla="*/ 19 w 143"/>
                <a:gd name="T57" fmla="*/ 232 h 377"/>
                <a:gd name="T58" fmla="*/ 27 w 143"/>
                <a:gd name="T59" fmla="*/ 212 h 377"/>
                <a:gd name="T60" fmla="*/ 44 w 143"/>
                <a:gd name="T61" fmla="*/ 186 h 377"/>
                <a:gd name="T62" fmla="*/ 57 w 143"/>
                <a:gd name="T63" fmla="*/ 169 h 377"/>
                <a:gd name="T64" fmla="*/ 97 w 143"/>
                <a:gd name="T65" fmla="*/ 118 h 377"/>
                <a:gd name="T66" fmla="*/ 109 w 143"/>
                <a:gd name="T67" fmla="*/ 100 h 377"/>
                <a:gd name="T68" fmla="*/ 130 w 143"/>
                <a:gd name="T69" fmla="*/ 56 h 377"/>
                <a:gd name="T70" fmla="*/ 143 w 143"/>
                <a:gd name="T71" fmla="*/ 9 h 377"/>
                <a:gd name="T72" fmla="*/ 143 w 143"/>
                <a:gd name="T73" fmla="*/ 6 h 377"/>
                <a:gd name="T74" fmla="*/ 140 w 143"/>
                <a:gd name="T75" fmla="*/ 1 h 377"/>
                <a:gd name="T76" fmla="*/ 134 w 143"/>
                <a:gd name="T77" fmla="*/ 0 h 377"/>
                <a:gd name="T78" fmla="*/ 130 w 143"/>
                <a:gd name="T79" fmla="*/ 2 h 377"/>
                <a:gd name="T80" fmla="*/ 129 w 143"/>
                <a:gd name="T81" fmla="*/ 5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3" h="377">
                  <a:moveTo>
                    <a:pt x="129" y="5"/>
                  </a:moveTo>
                  <a:lnTo>
                    <a:pt x="129" y="5"/>
                  </a:lnTo>
                  <a:lnTo>
                    <a:pt x="122" y="27"/>
                  </a:lnTo>
                  <a:lnTo>
                    <a:pt x="116" y="49"/>
                  </a:lnTo>
                  <a:lnTo>
                    <a:pt x="107" y="70"/>
                  </a:lnTo>
                  <a:lnTo>
                    <a:pt x="96" y="91"/>
                  </a:lnTo>
                  <a:lnTo>
                    <a:pt x="96" y="91"/>
                  </a:lnTo>
                  <a:lnTo>
                    <a:pt x="83" y="111"/>
                  </a:lnTo>
                  <a:lnTo>
                    <a:pt x="70" y="129"/>
                  </a:lnTo>
                  <a:lnTo>
                    <a:pt x="40" y="165"/>
                  </a:lnTo>
                  <a:lnTo>
                    <a:pt x="40" y="165"/>
                  </a:lnTo>
                  <a:lnTo>
                    <a:pt x="27" y="182"/>
                  </a:lnTo>
                  <a:lnTo>
                    <a:pt x="15" y="202"/>
                  </a:lnTo>
                  <a:lnTo>
                    <a:pt x="10" y="211"/>
                  </a:lnTo>
                  <a:lnTo>
                    <a:pt x="6" y="221"/>
                  </a:lnTo>
                  <a:lnTo>
                    <a:pt x="2" y="232"/>
                  </a:lnTo>
                  <a:lnTo>
                    <a:pt x="1" y="242"/>
                  </a:lnTo>
                  <a:lnTo>
                    <a:pt x="1" y="242"/>
                  </a:lnTo>
                  <a:lnTo>
                    <a:pt x="0" y="253"/>
                  </a:lnTo>
                  <a:lnTo>
                    <a:pt x="0" y="265"/>
                  </a:lnTo>
                  <a:lnTo>
                    <a:pt x="0" y="274"/>
                  </a:lnTo>
                  <a:lnTo>
                    <a:pt x="2" y="284"/>
                  </a:lnTo>
                  <a:lnTo>
                    <a:pt x="6" y="295"/>
                  </a:lnTo>
                  <a:lnTo>
                    <a:pt x="11" y="304"/>
                  </a:lnTo>
                  <a:lnTo>
                    <a:pt x="17" y="312"/>
                  </a:lnTo>
                  <a:lnTo>
                    <a:pt x="23" y="321"/>
                  </a:lnTo>
                  <a:lnTo>
                    <a:pt x="23" y="321"/>
                  </a:lnTo>
                  <a:lnTo>
                    <a:pt x="32" y="330"/>
                  </a:lnTo>
                  <a:lnTo>
                    <a:pt x="43" y="338"/>
                  </a:lnTo>
                  <a:lnTo>
                    <a:pt x="63" y="353"/>
                  </a:lnTo>
                  <a:lnTo>
                    <a:pt x="87" y="366"/>
                  </a:lnTo>
                  <a:lnTo>
                    <a:pt x="110" y="377"/>
                  </a:lnTo>
                  <a:lnTo>
                    <a:pt x="110" y="377"/>
                  </a:lnTo>
                  <a:lnTo>
                    <a:pt x="113" y="377"/>
                  </a:lnTo>
                  <a:lnTo>
                    <a:pt x="116" y="377"/>
                  </a:lnTo>
                  <a:lnTo>
                    <a:pt x="118" y="374"/>
                  </a:lnTo>
                  <a:lnTo>
                    <a:pt x="120" y="372"/>
                  </a:lnTo>
                  <a:lnTo>
                    <a:pt x="120" y="369"/>
                  </a:lnTo>
                  <a:lnTo>
                    <a:pt x="118" y="366"/>
                  </a:lnTo>
                  <a:lnTo>
                    <a:pt x="117" y="364"/>
                  </a:lnTo>
                  <a:lnTo>
                    <a:pt x="114" y="361"/>
                  </a:lnTo>
                  <a:lnTo>
                    <a:pt x="114" y="361"/>
                  </a:lnTo>
                  <a:lnTo>
                    <a:pt x="95" y="352"/>
                  </a:lnTo>
                  <a:lnTo>
                    <a:pt x="75" y="342"/>
                  </a:lnTo>
                  <a:lnTo>
                    <a:pt x="57" y="330"/>
                  </a:lnTo>
                  <a:lnTo>
                    <a:pt x="41" y="315"/>
                  </a:lnTo>
                  <a:lnTo>
                    <a:pt x="41" y="315"/>
                  </a:lnTo>
                  <a:lnTo>
                    <a:pt x="33" y="308"/>
                  </a:lnTo>
                  <a:lnTo>
                    <a:pt x="27" y="300"/>
                  </a:lnTo>
                  <a:lnTo>
                    <a:pt x="22" y="292"/>
                  </a:lnTo>
                  <a:lnTo>
                    <a:pt x="18" y="282"/>
                  </a:lnTo>
                  <a:lnTo>
                    <a:pt x="18" y="282"/>
                  </a:lnTo>
                  <a:lnTo>
                    <a:pt x="15" y="272"/>
                  </a:lnTo>
                  <a:lnTo>
                    <a:pt x="14" y="262"/>
                  </a:lnTo>
                  <a:lnTo>
                    <a:pt x="15" y="253"/>
                  </a:lnTo>
                  <a:lnTo>
                    <a:pt x="17" y="242"/>
                  </a:lnTo>
                  <a:lnTo>
                    <a:pt x="17" y="242"/>
                  </a:lnTo>
                  <a:lnTo>
                    <a:pt x="19" y="232"/>
                  </a:lnTo>
                  <a:lnTo>
                    <a:pt x="23" y="223"/>
                  </a:lnTo>
                  <a:lnTo>
                    <a:pt x="27" y="212"/>
                  </a:lnTo>
                  <a:lnTo>
                    <a:pt x="32" y="203"/>
                  </a:lnTo>
                  <a:lnTo>
                    <a:pt x="44" y="186"/>
                  </a:lnTo>
                  <a:lnTo>
                    <a:pt x="57" y="169"/>
                  </a:lnTo>
                  <a:lnTo>
                    <a:pt x="57" y="169"/>
                  </a:lnTo>
                  <a:lnTo>
                    <a:pt x="84" y="135"/>
                  </a:lnTo>
                  <a:lnTo>
                    <a:pt x="97" y="118"/>
                  </a:lnTo>
                  <a:lnTo>
                    <a:pt x="109" y="100"/>
                  </a:lnTo>
                  <a:lnTo>
                    <a:pt x="109" y="100"/>
                  </a:lnTo>
                  <a:lnTo>
                    <a:pt x="120" y="78"/>
                  </a:lnTo>
                  <a:lnTo>
                    <a:pt x="130" y="56"/>
                  </a:lnTo>
                  <a:lnTo>
                    <a:pt x="138" y="33"/>
                  </a:lnTo>
                  <a:lnTo>
                    <a:pt x="143" y="9"/>
                  </a:lnTo>
                  <a:lnTo>
                    <a:pt x="143" y="9"/>
                  </a:lnTo>
                  <a:lnTo>
                    <a:pt x="143" y="6"/>
                  </a:lnTo>
                  <a:lnTo>
                    <a:pt x="142" y="3"/>
                  </a:lnTo>
                  <a:lnTo>
                    <a:pt x="140" y="1"/>
                  </a:lnTo>
                  <a:lnTo>
                    <a:pt x="138" y="0"/>
                  </a:lnTo>
                  <a:lnTo>
                    <a:pt x="134" y="0"/>
                  </a:lnTo>
                  <a:lnTo>
                    <a:pt x="131" y="1"/>
                  </a:lnTo>
                  <a:lnTo>
                    <a:pt x="130" y="2"/>
                  </a:lnTo>
                  <a:lnTo>
                    <a:pt x="129" y="5"/>
                  </a:lnTo>
                  <a:lnTo>
                    <a:pt x="129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2E116BC6-7BA8-852E-B116-9570FFAAA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" y="1682"/>
              <a:ext cx="367" cy="100"/>
            </a:xfrm>
            <a:custGeom>
              <a:avLst/>
              <a:gdLst>
                <a:gd name="T0" fmla="*/ 11 w 367"/>
                <a:gd name="T1" fmla="*/ 28 h 100"/>
                <a:gd name="T2" fmla="*/ 11 w 367"/>
                <a:gd name="T3" fmla="*/ 28 h 100"/>
                <a:gd name="T4" fmla="*/ 46 w 367"/>
                <a:gd name="T5" fmla="*/ 20 h 100"/>
                <a:gd name="T6" fmla="*/ 64 w 367"/>
                <a:gd name="T7" fmla="*/ 18 h 100"/>
                <a:gd name="T8" fmla="*/ 84 w 367"/>
                <a:gd name="T9" fmla="*/ 16 h 100"/>
                <a:gd name="T10" fmla="*/ 84 w 367"/>
                <a:gd name="T11" fmla="*/ 16 h 100"/>
                <a:gd name="T12" fmla="*/ 103 w 367"/>
                <a:gd name="T13" fmla="*/ 15 h 100"/>
                <a:gd name="T14" fmla="*/ 123 w 367"/>
                <a:gd name="T15" fmla="*/ 14 h 100"/>
                <a:gd name="T16" fmla="*/ 143 w 367"/>
                <a:gd name="T17" fmla="*/ 15 h 100"/>
                <a:gd name="T18" fmla="*/ 162 w 367"/>
                <a:gd name="T19" fmla="*/ 18 h 100"/>
                <a:gd name="T20" fmla="*/ 162 w 367"/>
                <a:gd name="T21" fmla="*/ 18 h 100"/>
                <a:gd name="T22" fmla="*/ 192 w 367"/>
                <a:gd name="T23" fmla="*/ 23 h 100"/>
                <a:gd name="T24" fmla="*/ 221 w 367"/>
                <a:gd name="T25" fmla="*/ 30 h 100"/>
                <a:gd name="T26" fmla="*/ 221 w 367"/>
                <a:gd name="T27" fmla="*/ 30 h 100"/>
                <a:gd name="T28" fmla="*/ 236 w 367"/>
                <a:gd name="T29" fmla="*/ 36 h 100"/>
                <a:gd name="T30" fmla="*/ 253 w 367"/>
                <a:gd name="T31" fmla="*/ 43 h 100"/>
                <a:gd name="T32" fmla="*/ 285 w 367"/>
                <a:gd name="T33" fmla="*/ 57 h 100"/>
                <a:gd name="T34" fmla="*/ 285 w 367"/>
                <a:gd name="T35" fmla="*/ 57 h 100"/>
                <a:gd name="T36" fmla="*/ 303 w 367"/>
                <a:gd name="T37" fmla="*/ 66 h 100"/>
                <a:gd name="T38" fmla="*/ 321 w 367"/>
                <a:gd name="T39" fmla="*/ 77 h 100"/>
                <a:gd name="T40" fmla="*/ 356 w 367"/>
                <a:gd name="T41" fmla="*/ 99 h 100"/>
                <a:gd name="T42" fmla="*/ 356 w 367"/>
                <a:gd name="T43" fmla="*/ 99 h 100"/>
                <a:gd name="T44" fmla="*/ 359 w 367"/>
                <a:gd name="T45" fmla="*/ 100 h 100"/>
                <a:gd name="T46" fmla="*/ 362 w 367"/>
                <a:gd name="T47" fmla="*/ 100 h 100"/>
                <a:gd name="T48" fmla="*/ 364 w 367"/>
                <a:gd name="T49" fmla="*/ 99 h 100"/>
                <a:gd name="T50" fmla="*/ 366 w 367"/>
                <a:gd name="T51" fmla="*/ 96 h 100"/>
                <a:gd name="T52" fmla="*/ 367 w 367"/>
                <a:gd name="T53" fmla="*/ 94 h 100"/>
                <a:gd name="T54" fmla="*/ 367 w 367"/>
                <a:gd name="T55" fmla="*/ 91 h 100"/>
                <a:gd name="T56" fmla="*/ 367 w 367"/>
                <a:gd name="T57" fmla="*/ 88 h 100"/>
                <a:gd name="T58" fmla="*/ 364 w 367"/>
                <a:gd name="T59" fmla="*/ 86 h 100"/>
                <a:gd name="T60" fmla="*/ 364 w 367"/>
                <a:gd name="T61" fmla="*/ 86 h 100"/>
                <a:gd name="T62" fmla="*/ 332 w 367"/>
                <a:gd name="T63" fmla="*/ 65 h 100"/>
                <a:gd name="T64" fmla="*/ 299 w 367"/>
                <a:gd name="T65" fmla="*/ 47 h 100"/>
                <a:gd name="T66" fmla="*/ 299 w 367"/>
                <a:gd name="T67" fmla="*/ 47 h 100"/>
                <a:gd name="T68" fmla="*/ 265 w 367"/>
                <a:gd name="T69" fmla="*/ 31 h 100"/>
                <a:gd name="T70" fmla="*/ 248 w 367"/>
                <a:gd name="T71" fmla="*/ 23 h 100"/>
                <a:gd name="T72" fmla="*/ 231 w 367"/>
                <a:gd name="T73" fmla="*/ 16 h 100"/>
                <a:gd name="T74" fmla="*/ 231 w 367"/>
                <a:gd name="T75" fmla="*/ 16 h 100"/>
                <a:gd name="T76" fmla="*/ 216 w 367"/>
                <a:gd name="T77" fmla="*/ 13 h 100"/>
                <a:gd name="T78" fmla="*/ 201 w 367"/>
                <a:gd name="T79" fmla="*/ 9 h 100"/>
                <a:gd name="T80" fmla="*/ 170 w 367"/>
                <a:gd name="T81" fmla="*/ 2 h 100"/>
                <a:gd name="T82" fmla="*/ 170 w 367"/>
                <a:gd name="T83" fmla="*/ 2 h 100"/>
                <a:gd name="T84" fmla="*/ 150 w 367"/>
                <a:gd name="T85" fmla="*/ 0 h 100"/>
                <a:gd name="T86" fmla="*/ 131 w 367"/>
                <a:gd name="T87" fmla="*/ 0 h 100"/>
                <a:gd name="T88" fmla="*/ 110 w 367"/>
                <a:gd name="T89" fmla="*/ 0 h 100"/>
                <a:gd name="T90" fmla="*/ 90 w 367"/>
                <a:gd name="T91" fmla="*/ 0 h 100"/>
                <a:gd name="T92" fmla="*/ 90 w 367"/>
                <a:gd name="T93" fmla="*/ 0 h 100"/>
                <a:gd name="T94" fmla="*/ 69 w 367"/>
                <a:gd name="T95" fmla="*/ 2 h 100"/>
                <a:gd name="T96" fmla="*/ 47 w 367"/>
                <a:gd name="T97" fmla="*/ 5 h 100"/>
                <a:gd name="T98" fmla="*/ 26 w 367"/>
                <a:gd name="T99" fmla="*/ 9 h 100"/>
                <a:gd name="T100" fmla="*/ 6 w 367"/>
                <a:gd name="T101" fmla="*/ 13 h 100"/>
                <a:gd name="T102" fmla="*/ 6 w 367"/>
                <a:gd name="T103" fmla="*/ 13 h 100"/>
                <a:gd name="T104" fmla="*/ 3 w 367"/>
                <a:gd name="T105" fmla="*/ 14 h 100"/>
                <a:gd name="T106" fmla="*/ 2 w 367"/>
                <a:gd name="T107" fmla="*/ 16 h 100"/>
                <a:gd name="T108" fmla="*/ 0 w 367"/>
                <a:gd name="T109" fmla="*/ 19 h 100"/>
                <a:gd name="T110" fmla="*/ 0 w 367"/>
                <a:gd name="T111" fmla="*/ 22 h 100"/>
                <a:gd name="T112" fmla="*/ 2 w 367"/>
                <a:gd name="T113" fmla="*/ 24 h 100"/>
                <a:gd name="T114" fmla="*/ 4 w 367"/>
                <a:gd name="T115" fmla="*/ 27 h 100"/>
                <a:gd name="T116" fmla="*/ 7 w 367"/>
                <a:gd name="T117" fmla="*/ 28 h 100"/>
                <a:gd name="T118" fmla="*/ 11 w 367"/>
                <a:gd name="T119" fmla="*/ 28 h 100"/>
                <a:gd name="T120" fmla="*/ 11 w 367"/>
                <a:gd name="T121" fmla="*/ 2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67" h="100">
                  <a:moveTo>
                    <a:pt x="11" y="28"/>
                  </a:moveTo>
                  <a:lnTo>
                    <a:pt x="11" y="28"/>
                  </a:lnTo>
                  <a:lnTo>
                    <a:pt x="46" y="20"/>
                  </a:lnTo>
                  <a:lnTo>
                    <a:pt x="64" y="18"/>
                  </a:lnTo>
                  <a:lnTo>
                    <a:pt x="84" y="16"/>
                  </a:lnTo>
                  <a:lnTo>
                    <a:pt x="84" y="16"/>
                  </a:lnTo>
                  <a:lnTo>
                    <a:pt x="103" y="15"/>
                  </a:lnTo>
                  <a:lnTo>
                    <a:pt x="123" y="14"/>
                  </a:lnTo>
                  <a:lnTo>
                    <a:pt x="143" y="15"/>
                  </a:lnTo>
                  <a:lnTo>
                    <a:pt x="162" y="18"/>
                  </a:lnTo>
                  <a:lnTo>
                    <a:pt x="162" y="18"/>
                  </a:lnTo>
                  <a:lnTo>
                    <a:pt x="192" y="23"/>
                  </a:lnTo>
                  <a:lnTo>
                    <a:pt x="221" y="30"/>
                  </a:lnTo>
                  <a:lnTo>
                    <a:pt x="221" y="30"/>
                  </a:lnTo>
                  <a:lnTo>
                    <a:pt x="236" y="36"/>
                  </a:lnTo>
                  <a:lnTo>
                    <a:pt x="253" y="43"/>
                  </a:lnTo>
                  <a:lnTo>
                    <a:pt x="285" y="57"/>
                  </a:lnTo>
                  <a:lnTo>
                    <a:pt x="285" y="57"/>
                  </a:lnTo>
                  <a:lnTo>
                    <a:pt x="303" y="66"/>
                  </a:lnTo>
                  <a:lnTo>
                    <a:pt x="321" y="77"/>
                  </a:lnTo>
                  <a:lnTo>
                    <a:pt x="356" y="99"/>
                  </a:lnTo>
                  <a:lnTo>
                    <a:pt x="356" y="99"/>
                  </a:lnTo>
                  <a:lnTo>
                    <a:pt x="359" y="100"/>
                  </a:lnTo>
                  <a:lnTo>
                    <a:pt x="362" y="100"/>
                  </a:lnTo>
                  <a:lnTo>
                    <a:pt x="364" y="99"/>
                  </a:lnTo>
                  <a:lnTo>
                    <a:pt x="366" y="96"/>
                  </a:lnTo>
                  <a:lnTo>
                    <a:pt x="367" y="94"/>
                  </a:lnTo>
                  <a:lnTo>
                    <a:pt x="367" y="91"/>
                  </a:lnTo>
                  <a:lnTo>
                    <a:pt x="367" y="88"/>
                  </a:lnTo>
                  <a:lnTo>
                    <a:pt x="364" y="86"/>
                  </a:lnTo>
                  <a:lnTo>
                    <a:pt x="364" y="86"/>
                  </a:lnTo>
                  <a:lnTo>
                    <a:pt x="332" y="65"/>
                  </a:lnTo>
                  <a:lnTo>
                    <a:pt x="299" y="47"/>
                  </a:lnTo>
                  <a:lnTo>
                    <a:pt x="299" y="47"/>
                  </a:lnTo>
                  <a:lnTo>
                    <a:pt x="265" y="31"/>
                  </a:lnTo>
                  <a:lnTo>
                    <a:pt x="248" y="23"/>
                  </a:lnTo>
                  <a:lnTo>
                    <a:pt x="231" y="16"/>
                  </a:lnTo>
                  <a:lnTo>
                    <a:pt x="231" y="16"/>
                  </a:lnTo>
                  <a:lnTo>
                    <a:pt x="216" y="13"/>
                  </a:lnTo>
                  <a:lnTo>
                    <a:pt x="201" y="9"/>
                  </a:lnTo>
                  <a:lnTo>
                    <a:pt x="170" y="2"/>
                  </a:lnTo>
                  <a:lnTo>
                    <a:pt x="170" y="2"/>
                  </a:lnTo>
                  <a:lnTo>
                    <a:pt x="150" y="0"/>
                  </a:lnTo>
                  <a:lnTo>
                    <a:pt x="131" y="0"/>
                  </a:lnTo>
                  <a:lnTo>
                    <a:pt x="110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69" y="2"/>
                  </a:lnTo>
                  <a:lnTo>
                    <a:pt x="47" y="5"/>
                  </a:lnTo>
                  <a:lnTo>
                    <a:pt x="26" y="9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3" y="14"/>
                  </a:lnTo>
                  <a:lnTo>
                    <a:pt x="2" y="16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4" y="27"/>
                  </a:lnTo>
                  <a:lnTo>
                    <a:pt x="7" y="28"/>
                  </a:lnTo>
                  <a:lnTo>
                    <a:pt x="11" y="28"/>
                  </a:lnTo>
                  <a:lnTo>
                    <a:pt x="11" y="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95931B46-37D8-7E09-4B86-1A2858543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" y="1531"/>
              <a:ext cx="948" cy="2293"/>
            </a:xfrm>
            <a:custGeom>
              <a:avLst/>
              <a:gdLst>
                <a:gd name="T0" fmla="*/ 932 w 948"/>
                <a:gd name="T1" fmla="*/ 28 h 2293"/>
                <a:gd name="T2" fmla="*/ 923 w 948"/>
                <a:gd name="T3" fmla="*/ 77 h 2293"/>
                <a:gd name="T4" fmla="*/ 808 w 948"/>
                <a:gd name="T5" fmla="*/ 427 h 2293"/>
                <a:gd name="T6" fmla="*/ 758 w 948"/>
                <a:gd name="T7" fmla="*/ 559 h 2293"/>
                <a:gd name="T8" fmla="*/ 708 w 948"/>
                <a:gd name="T9" fmla="*/ 636 h 2293"/>
                <a:gd name="T10" fmla="*/ 642 w 948"/>
                <a:gd name="T11" fmla="*/ 694 h 2293"/>
                <a:gd name="T12" fmla="*/ 538 w 948"/>
                <a:gd name="T13" fmla="*/ 763 h 2293"/>
                <a:gd name="T14" fmla="*/ 481 w 948"/>
                <a:gd name="T15" fmla="*/ 819 h 2293"/>
                <a:gd name="T16" fmla="*/ 443 w 948"/>
                <a:gd name="T17" fmla="*/ 926 h 2293"/>
                <a:gd name="T18" fmla="*/ 450 w 948"/>
                <a:gd name="T19" fmla="*/ 1020 h 2293"/>
                <a:gd name="T20" fmla="*/ 490 w 948"/>
                <a:gd name="T21" fmla="*/ 1136 h 2293"/>
                <a:gd name="T22" fmla="*/ 516 w 948"/>
                <a:gd name="T23" fmla="*/ 1200 h 2293"/>
                <a:gd name="T24" fmla="*/ 529 w 948"/>
                <a:gd name="T25" fmla="*/ 1263 h 2293"/>
                <a:gd name="T26" fmla="*/ 632 w 948"/>
                <a:gd name="T27" fmla="*/ 1550 h 2293"/>
                <a:gd name="T28" fmla="*/ 737 w 948"/>
                <a:gd name="T29" fmla="*/ 1815 h 2293"/>
                <a:gd name="T30" fmla="*/ 768 w 948"/>
                <a:gd name="T31" fmla="*/ 1810 h 2293"/>
                <a:gd name="T32" fmla="*/ 729 w 948"/>
                <a:gd name="T33" fmla="*/ 1884 h 2293"/>
                <a:gd name="T34" fmla="*/ 660 w 948"/>
                <a:gd name="T35" fmla="*/ 1961 h 2293"/>
                <a:gd name="T36" fmla="*/ 541 w 948"/>
                <a:gd name="T37" fmla="*/ 2046 h 2293"/>
                <a:gd name="T38" fmla="*/ 284 w 948"/>
                <a:gd name="T39" fmla="*/ 2153 h 2293"/>
                <a:gd name="T40" fmla="*/ 49 w 948"/>
                <a:gd name="T41" fmla="*/ 2251 h 2293"/>
                <a:gd name="T42" fmla="*/ 15 w 948"/>
                <a:gd name="T43" fmla="*/ 2286 h 2293"/>
                <a:gd name="T44" fmla="*/ 62 w 948"/>
                <a:gd name="T45" fmla="*/ 2186 h 2293"/>
                <a:gd name="T46" fmla="*/ 132 w 948"/>
                <a:gd name="T47" fmla="*/ 2098 h 2293"/>
                <a:gd name="T48" fmla="*/ 233 w 948"/>
                <a:gd name="T49" fmla="*/ 2011 h 2293"/>
                <a:gd name="T50" fmla="*/ 236 w 948"/>
                <a:gd name="T51" fmla="*/ 2000 h 2293"/>
                <a:gd name="T52" fmla="*/ 225 w 948"/>
                <a:gd name="T53" fmla="*/ 1998 h 2293"/>
                <a:gd name="T54" fmla="*/ 137 w 948"/>
                <a:gd name="T55" fmla="*/ 2071 h 2293"/>
                <a:gd name="T56" fmla="*/ 62 w 948"/>
                <a:gd name="T57" fmla="*/ 2160 h 2293"/>
                <a:gd name="T58" fmla="*/ 8 w 948"/>
                <a:gd name="T59" fmla="*/ 2262 h 2293"/>
                <a:gd name="T60" fmla="*/ 2 w 948"/>
                <a:gd name="T61" fmla="*/ 2290 h 2293"/>
                <a:gd name="T62" fmla="*/ 52 w 948"/>
                <a:gd name="T63" fmla="*/ 2268 h 2293"/>
                <a:gd name="T64" fmla="*/ 266 w 948"/>
                <a:gd name="T65" fmla="*/ 2177 h 2293"/>
                <a:gd name="T66" fmla="*/ 527 w 948"/>
                <a:gd name="T67" fmla="*/ 2072 h 2293"/>
                <a:gd name="T68" fmla="*/ 644 w 948"/>
                <a:gd name="T69" fmla="*/ 1997 h 2293"/>
                <a:gd name="T70" fmla="*/ 712 w 948"/>
                <a:gd name="T71" fmla="*/ 1931 h 2293"/>
                <a:gd name="T72" fmla="*/ 775 w 948"/>
                <a:gd name="T73" fmla="*/ 1836 h 2293"/>
                <a:gd name="T74" fmla="*/ 780 w 948"/>
                <a:gd name="T75" fmla="*/ 1806 h 2293"/>
                <a:gd name="T76" fmla="*/ 748 w 948"/>
                <a:gd name="T77" fmla="*/ 1807 h 2293"/>
                <a:gd name="T78" fmla="*/ 567 w 948"/>
                <a:gd name="T79" fmla="*/ 1332 h 2293"/>
                <a:gd name="T80" fmla="*/ 537 w 948"/>
                <a:gd name="T81" fmla="*/ 1226 h 2293"/>
                <a:gd name="T82" fmla="*/ 531 w 948"/>
                <a:gd name="T83" fmla="*/ 1195 h 2293"/>
                <a:gd name="T84" fmla="*/ 469 w 948"/>
                <a:gd name="T85" fmla="*/ 1033 h 2293"/>
                <a:gd name="T86" fmla="*/ 459 w 948"/>
                <a:gd name="T87" fmla="*/ 935 h 2293"/>
                <a:gd name="T88" fmla="*/ 480 w 948"/>
                <a:gd name="T89" fmla="*/ 852 h 2293"/>
                <a:gd name="T90" fmla="*/ 527 w 948"/>
                <a:gd name="T91" fmla="*/ 793 h 2293"/>
                <a:gd name="T92" fmla="*/ 614 w 948"/>
                <a:gd name="T93" fmla="*/ 731 h 2293"/>
                <a:gd name="T94" fmla="*/ 715 w 948"/>
                <a:gd name="T95" fmla="*/ 652 h 2293"/>
                <a:gd name="T96" fmla="*/ 765 w 948"/>
                <a:gd name="T97" fmla="*/ 579 h 2293"/>
                <a:gd name="T98" fmla="*/ 818 w 948"/>
                <a:gd name="T99" fmla="*/ 451 h 2293"/>
                <a:gd name="T100" fmla="*/ 940 w 948"/>
                <a:gd name="T101" fmla="*/ 73 h 2293"/>
                <a:gd name="T102" fmla="*/ 948 w 948"/>
                <a:gd name="T103" fmla="*/ 33 h 2293"/>
                <a:gd name="T104" fmla="*/ 936 w 948"/>
                <a:gd name="T105" fmla="*/ 3 h 2293"/>
                <a:gd name="T106" fmla="*/ 923 w 948"/>
                <a:gd name="T107" fmla="*/ 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48" h="2293">
                  <a:moveTo>
                    <a:pt x="925" y="15"/>
                  </a:moveTo>
                  <a:lnTo>
                    <a:pt x="925" y="15"/>
                  </a:lnTo>
                  <a:lnTo>
                    <a:pt x="928" y="19"/>
                  </a:lnTo>
                  <a:lnTo>
                    <a:pt x="931" y="23"/>
                  </a:lnTo>
                  <a:lnTo>
                    <a:pt x="932" y="28"/>
                  </a:lnTo>
                  <a:lnTo>
                    <a:pt x="932" y="32"/>
                  </a:lnTo>
                  <a:lnTo>
                    <a:pt x="932" y="42"/>
                  </a:lnTo>
                  <a:lnTo>
                    <a:pt x="930" y="53"/>
                  </a:lnTo>
                  <a:lnTo>
                    <a:pt x="930" y="53"/>
                  </a:lnTo>
                  <a:lnTo>
                    <a:pt x="923" y="77"/>
                  </a:lnTo>
                  <a:lnTo>
                    <a:pt x="914" y="102"/>
                  </a:lnTo>
                  <a:lnTo>
                    <a:pt x="914" y="102"/>
                  </a:lnTo>
                  <a:lnTo>
                    <a:pt x="879" y="212"/>
                  </a:lnTo>
                  <a:lnTo>
                    <a:pt x="879" y="212"/>
                  </a:lnTo>
                  <a:lnTo>
                    <a:pt x="808" y="427"/>
                  </a:lnTo>
                  <a:lnTo>
                    <a:pt x="808" y="427"/>
                  </a:lnTo>
                  <a:lnTo>
                    <a:pt x="794" y="472"/>
                  </a:lnTo>
                  <a:lnTo>
                    <a:pt x="777" y="516"/>
                  </a:lnTo>
                  <a:lnTo>
                    <a:pt x="768" y="537"/>
                  </a:lnTo>
                  <a:lnTo>
                    <a:pt x="758" y="559"/>
                  </a:lnTo>
                  <a:lnTo>
                    <a:pt x="747" y="579"/>
                  </a:lnTo>
                  <a:lnTo>
                    <a:pt x="735" y="600"/>
                  </a:lnTo>
                  <a:lnTo>
                    <a:pt x="735" y="600"/>
                  </a:lnTo>
                  <a:lnTo>
                    <a:pt x="722" y="618"/>
                  </a:lnTo>
                  <a:lnTo>
                    <a:pt x="708" y="636"/>
                  </a:lnTo>
                  <a:lnTo>
                    <a:pt x="692" y="652"/>
                  </a:lnTo>
                  <a:lnTo>
                    <a:pt x="677" y="668"/>
                  </a:lnTo>
                  <a:lnTo>
                    <a:pt x="677" y="668"/>
                  </a:lnTo>
                  <a:lnTo>
                    <a:pt x="660" y="682"/>
                  </a:lnTo>
                  <a:lnTo>
                    <a:pt x="642" y="694"/>
                  </a:lnTo>
                  <a:lnTo>
                    <a:pt x="605" y="717"/>
                  </a:lnTo>
                  <a:lnTo>
                    <a:pt x="605" y="717"/>
                  </a:lnTo>
                  <a:lnTo>
                    <a:pt x="571" y="739"/>
                  </a:lnTo>
                  <a:lnTo>
                    <a:pt x="554" y="751"/>
                  </a:lnTo>
                  <a:lnTo>
                    <a:pt x="538" y="763"/>
                  </a:lnTo>
                  <a:lnTo>
                    <a:pt x="523" y="775"/>
                  </a:lnTo>
                  <a:lnTo>
                    <a:pt x="507" y="789"/>
                  </a:lnTo>
                  <a:lnTo>
                    <a:pt x="494" y="803"/>
                  </a:lnTo>
                  <a:lnTo>
                    <a:pt x="481" y="819"/>
                  </a:lnTo>
                  <a:lnTo>
                    <a:pt x="481" y="819"/>
                  </a:lnTo>
                  <a:lnTo>
                    <a:pt x="469" y="839"/>
                  </a:lnTo>
                  <a:lnTo>
                    <a:pt x="459" y="859"/>
                  </a:lnTo>
                  <a:lnTo>
                    <a:pt x="452" y="880"/>
                  </a:lnTo>
                  <a:lnTo>
                    <a:pt x="447" y="903"/>
                  </a:lnTo>
                  <a:lnTo>
                    <a:pt x="443" y="926"/>
                  </a:lnTo>
                  <a:lnTo>
                    <a:pt x="442" y="948"/>
                  </a:lnTo>
                  <a:lnTo>
                    <a:pt x="443" y="972"/>
                  </a:lnTo>
                  <a:lnTo>
                    <a:pt x="446" y="994"/>
                  </a:lnTo>
                  <a:lnTo>
                    <a:pt x="446" y="994"/>
                  </a:lnTo>
                  <a:lnTo>
                    <a:pt x="450" y="1020"/>
                  </a:lnTo>
                  <a:lnTo>
                    <a:pt x="456" y="1046"/>
                  </a:lnTo>
                  <a:lnTo>
                    <a:pt x="464" y="1071"/>
                  </a:lnTo>
                  <a:lnTo>
                    <a:pt x="473" y="1096"/>
                  </a:lnTo>
                  <a:lnTo>
                    <a:pt x="473" y="1096"/>
                  </a:lnTo>
                  <a:lnTo>
                    <a:pt x="490" y="1136"/>
                  </a:lnTo>
                  <a:lnTo>
                    <a:pt x="499" y="1157"/>
                  </a:lnTo>
                  <a:lnTo>
                    <a:pt x="507" y="1177"/>
                  </a:lnTo>
                  <a:lnTo>
                    <a:pt x="507" y="1177"/>
                  </a:lnTo>
                  <a:lnTo>
                    <a:pt x="516" y="1200"/>
                  </a:lnTo>
                  <a:lnTo>
                    <a:pt x="516" y="1200"/>
                  </a:lnTo>
                  <a:lnTo>
                    <a:pt x="519" y="1209"/>
                  </a:lnTo>
                  <a:lnTo>
                    <a:pt x="520" y="1218"/>
                  </a:lnTo>
                  <a:lnTo>
                    <a:pt x="523" y="1237"/>
                  </a:lnTo>
                  <a:lnTo>
                    <a:pt x="523" y="1237"/>
                  </a:lnTo>
                  <a:lnTo>
                    <a:pt x="529" y="1263"/>
                  </a:lnTo>
                  <a:lnTo>
                    <a:pt x="537" y="1289"/>
                  </a:lnTo>
                  <a:lnTo>
                    <a:pt x="554" y="1339"/>
                  </a:lnTo>
                  <a:lnTo>
                    <a:pt x="554" y="1339"/>
                  </a:lnTo>
                  <a:lnTo>
                    <a:pt x="592" y="1444"/>
                  </a:lnTo>
                  <a:lnTo>
                    <a:pt x="632" y="1550"/>
                  </a:lnTo>
                  <a:lnTo>
                    <a:pt x="713" y="1759"/>
                  </a:lnTo>
                  <a:lnTo>
                    <a:pt x="713" y="1759"/>
                  </a:lnTo>
                  <a:lnTo>
                    <a:pt x="734" y="1811"/>
                  </a:lnTo>
                  <a:lnTo>
                    <a:pt x="734" y="1811"/>
                  </a:lnTo>
                  <a:lnTo>
                    <a:pt x="737" y="1815"/>
                  </a:lnTo>
                  <a:lnTo>
                    <a:pt x="741" y="1818"/>
                  </a:lnTo>
                  <a:lnTo>
                    <a:pt x="741" y="1818"/>
                  </a:lnTo>
                  <a:lnTo>
                    <a:pt x="776" y="1820"/>
                  </a:lnTo>
                  <a:lnTo>
                    <a:pt x="776" y="1820"/>
                  </a:lnTo>
                  <a:lnTo>
                    <a:pt x="768" y="1810"/>
                  </a:lnTo>
                  <a:lnTo>
                    <a:pt x="768" y="1810"/>
                  </a:lnTo>
                  <a:lnTo>
                    <a:pt x="760" y="1829"/>
                  </a:lnTo>
                  <a:lnTo>
                    <a:pt x="751" y="1849"/>
                  </a:lnTo>
                  <a:lnTo>
                    <a:pt x="741" y="1866"/>
                  </a:lnTo>
                  <a:lnTo>
                    <a:pt x="729" y="1884"/>
                  </a:lnTo>
                  <a:lnTo>
                    <a:pt x="716" y="1901"/>
                  </a:lnTo>
                  <a:lnTo>
                    <a:pt x="703" y="1917"/>
                  </a:lnTo>
                  <a:lnTo>
                    <a:pt x="690" y="1933"/>
                  </a:lnTo>
                  <a:lnTo>
                    <a:pt x="675" y="1947"/>
                  </a:lnTo>
                  <a:lnTo>
                    <a:pt x="660" y="1961"/>
                  </a:lnTo>
                  <a:lnTo>
                    <a:pt x="644" y="1976"/>
                  </a:lnTo>
                  <a:lnTo>
                    <a:pt x="612" y="2002"/>
                  </a:lnTo>
                  <a:lnTo>
                    <a:pt x="576" y="2025"/>
                  </a:lnTo>
                  <a:lnTo>
                    <a:pt x="541" y="2046"/>
                  </a:lnTo>
                  <a:lnTo>
                    <a:pt x="541" y="2046"/>
                  </a:lnTo>
                  <a:lnTo>
                    <a:pt x="499" y="2068"/>
                  </a:lnTo>
                  <a:lnTo>
                    <a:pt x="458" y="2088"/>
                  </a:lnTo>
                  <a:lnTo>
                    <a:pt x="415" y="2106"/>
                  </a:lnTo>
                  <a:lnTo>
                    <a:pt x="372" y="2122"/>
                  </a:lnTo>
                  <a:lnTo>
                    <a:pt x="284" y="2153"/>
                  </a:lnTo>
                  <a:lnTo>
                    <a:pt x="197" y="2186"/>
                  </a:lnTo>
                  <a:lnTo>
                    <a:pt x="197" y="2186"/>
                  </a:lnTo>
                  <a:lnTo>
                    <a:pt x="147" y="2205"/>
                  </a:lnTo>
                  <a:lnTo>
                    <a:pt x="98" y="2226"/>
                  </a:lnTo>
                  <a:lnTo>
                    <a:pt x="49" y="2251"/>
                  </a:lnTo>
                  <a:lnTo>
                    <a:pt x="27" y="2264"/>
                  </a:lnTo>
                  <a:lnTo>
                    <a:pt x="4" y="2277"/>
                  </a:lnTo>
                  <a:lnTo>
                    <a:pt x="4" y="2277"/>
                  </a:lnTo>
                  <a:lnTo>
                    <a:pt x="15" y="2286"/>
                  </a:lnTo>
                  <a:lnTo>
                    <a:pt x="15" y="2286"/>
                  </a:lnTo>
                  <a:lnTo>
                    <a:pt x="23" y="2265"/>
                  </a:lnTo>
                  <a:lnTo>
                    <a:pt x="31" y="2246"/>
                  </a:lnTo>
                  <a:lnTo>
                    <a:pt x="42" y="2225"/>
                  </a:lnTo>
                  <a:lnTo>
                    <a:pt x="52" y="2205"/>
                  </a:lnTo>
                  <a:lnTo>
                    <a:pt x="62" y="2186"/>
                  </a:lnTo>
                  <a:lnTo>
                    <a:pt x="75" y="2168"/>
                  </a:lnTo>
                  <a:lnTo>
                    <a:pt x="89" y="2149"/>
                  </a:lnTo>
                  <a:lnTo>
                    <a:pt x="102" y="2132"/>
                  </a:lnTo>
                  <a:lnTo>
                    <a:pt x="117" y="2114"/>
                  </a:lnTo>
                  <a:lnTo>
                    <a:pt x="132" y="2098"/>
                  </a:lnTo>
                  <a:lnTo>
                    <a:pt x="147" y="2081"/>
                  </a:lnTo>
                  <a:lnTo>
                    <a:pt x="164" y="2067"/>
                  </a:lnTo>
                  <a:lnTo>
                    <a:pt x="181" y="2051"/>
                  </a:lnTo>
                  <a:lnTo>
                    <a:pt x="198" y="2037"/>
                  </a:lnTo>
                  <a:lnTo>
                    <a:pt x="233" y="2011"/>
                  </a:lnTo>
                  <a:lnTo>
                    <a:pt x="233" y="2011"/>
                  </a:lnTo>
                  <a:lnTo>
                    <a:pt x="236" y="2008"/>
                  </a:lnTo>
                  <a:lnTo>
                    <a:pt x="237" y="2006"/>
                  </a:lnTo>
                  <a:lnTo>
                    <a:pt x="237" y="2003"/>
                  </a:lnTo>
                  <a:lnTo>
                    <a:pt x="236" y="2000"/>
                  </a:lnTo>
                  <a:lnTo>
                    <a:pt x="233" y="1998"/>
                  </a:lnTo>
                  <a:lnTo>
                    <a:pt x="232" y="1997"/>
                  </a:lnTo>
                  <a:lnTo>
                    <a:pt x="228" y="1997"/>
                  </a:lnTo>
                  <a:lnTo>
                    <a:pt x="225" y="1998"/>
                  </a:lnTo>
                  <a:lnTo>
                    <a:pt x="225" y="1998"/>
                  </a:lnTo>
                  <a:lnTo>
                    <a:pt x="207" y="2011"/>
                  </a:lnTo>
                  <a:lnTo>
                    <a:pt x="189" y="2025"/>
                  </a:lnTo>
                  <a:lnTo>
                    <a:pt x="171" y="2040"/>
                  </a:lnTo>
                  <a:lnTo>
                    <a:pt x="154" y="2055"/>
                  </a:lnTo>
                  <a:lnTo>
                    <a:pt x="137" y="2071"/>
                  </a:lnTo>
                  <a:lnTo>
                    <a:pt x="121" y="2088"/>
                  </a:lnTo>
                  <a:lnTo>
                    <a:pt x="105" y="2105"/>
                  </a:lnTo>
                  <a:lnTo>
                    <a:pt x="90" y="2122"/>
                  </a:lnTo>
                  <a:lnTo>
                    <a:pt x="75" y="2140"/>
                  </a:lnTo>
                  <a:lnTo>
                    <a:pt x="62" y="2160"/>
                  </a:lnTo>
                  <a:lnTo>
                    <a:pt x="49" y="2179"/>
                  </a:lnTo>
                  <a:lnTo>
                    <a:pt x="38" y="2199"/>
                  </a:lnTo>
                  <a:lnTo>
                    <a:pt x="27" y="2218"/>
                  </a:lnTo>
                  <a:lnTo>
                    <a:pt x="17" y="2239"/>
                  </a:lnTo>
                  <a:lnTo>
                    <a:pt x="8" y="2262"/>
                  </a:lnTo>
                  <a:lnTo>
                    <a:pt x="0" y="2282"/>
                  </a:lnTo>
                  <a:lnTo>
                    <a:pt x="0" y="2282"/>
                  </a:lnTo>
                  <a:lnTo>
                    <a:pt x="0" y="2285"/>
                  </a:lnTo>
                  <a:lnTo>
                    <a:pt x="0" y="2288"/>
                  </a:lnTo>
                  <a:lnTo>
                    <a:pt x="2" y="2290"/>
                  </a:lnTo>
                  <a:lnTo>
                    <a:pt x="6" y="2293"/>
                  </a:lnTo>
                  <a:lnTo>
                    <a:pt x="9" y="2293"/>
                  </a:lnTo>
                  <a:lnTo>
                    <a:pt x="12" y="2292"/>
                  </a:lnTo>
                  <a:lnTo>
                    <a:pt x="12" y="2292"/>
                  </a:lnTo>
                  <a:lnTo>
                    <a:pt x="52" y="2268"/>
                  </a:lnTo>
                  <a:lnTo>
                    <a:pt x="94" y="2246"/>
                  </a:lnTo>
                  <a:lnTo>
                    <a:pt x="135" y="2228"/>
                  </a:lnTo>
                  <a:lnTo>
                    <a:pt x="179" y="2209"/>
                  </a:lnTo>
                  <a:lnTo>
                    <a:pt x="223" y="2192"/>
                  </a:lnTo>
                  <a:lnTo>
                    <a:pt x="266" y="2177"/>
                  </a:lnTo>
                  <a:lnTo>
                    <a:pt x="355" y="2144"/>
                  </a:lnTo>
                  <a:lnTo>
                    <a:pt x="399" y="2128"/>
                  </a:lnTo>
                  <a:lnTo>
                    <a:pt x="442" y="2111"/>
                  </a:lnTo>
                  <a:lnTo>
                    <a:pt x="485" y="2092"/>
                  </a:lnTo>
                  <a:lnTo>
                    <a:pt x="527" y="2072"/>
                  </a:lnTo>
                  <a:lnTo>
                    <a:pt x="567" y="2049"/>
                  </a:lnTo>
                  <a:lnTo>
                    <a:pt x="587" y="2037"/>
                  </a:lnTo>
                  <a:lnTo>
                    <a:pt x="606" y="2024"/>
                  </a:lnTo>
                  <a:lnTo>
                    <a:pt x="625" y="2011"/>
                  </a:lnTo>
                  <a:lnTo>
                    <a:pt x="644" y="1997"/>
                  </a:lnTo>
                  <a:lnTo>
                    <a:pt x="661" y="1981"/>
                  </a:lnTo>
                  <a:lnTo>
                    <a:pt x="679" y="1965"/>
                  </a:lnTo>
                  <a:lnTo>
                    <a:pt x="679" y="1965"/>
                  </a:lnTo>
                  <a:lnTo>
                    <a:pt x="696" y="1948"/>
                  </a:lnTo>
                  <a:lnTo>
                    <a:pt x="712" y="1931"/>
                  </a:lnTo>
                  <a:lnTo>
                    <a:pt x="726" y="1914"/>
                  </a:lnTo>
                  <a:lnTo>
                    <a:pt x="739" y="1896"/>
                  </a:lnTo>
                  <a:lnTo>
                    <a:pt x="752" y="1876"/>
                  </a:lnTo>
                  <a:lnTo>
                    <a:pt x="764" y="1857"/>
                  </a:lnTo>
                  <a:lnTo>
                    <a:pt x="775" y="1836"/>
                  </a:lnTo>
                  <a:lnTo>
                    <a:pt x="784" y="1815"/>
                  </a:lnTo>
                  <a:lnTo>
                    <a:pt x="784" y="1815"/>
                  </a:lnTo>
                  <a:lnTo>
                    <a:pt x="784" y="1811"/>
                  </a:lnTo>
                  <a:lnTo>
                    <a:pt x="782" y="1807"/>
                  </a:lnTo>
                  <a:lnTo>
                    <a:pt x="780" y="1806"/>
                  </a:lnTo>
                  <a:lnTo>
                    <a:pt x="776" y="1805"/>
                  </a:lnTo>
                  <a:lnTo>
                    <a:pt x="776" y="1805"/>
                  </a:lnTo>
                  <a:lnTo>
                    <a:pt x="741" y="1802"/>
                  </a:lnTo>
                  <a:lnTo>
                    <a:pt x="741" y="1802"/>
                  </a:lnTo>
                  <a:lnTo>
                    <a:pt x="748" y="1807"/>
                  </a:lnTo>
                  <a:lnTo>
                    <a:pt x="748" y="1807"/>
                  </a:lnTo>
                  <a:lnTo>
                    <a:pt x="668" y="1596"/>
                  </a:lnTo>
                  <a:lnTo>
                    <a:pt x="587" y="1383"/>
                  </a:lnTo>
                  <a:lnTo>
                    <a:pt x="587" y="1383"/>
                  </a:lnTo>
                  <a:lnTo>
                    <a:pt x="567" y="1332"/>
                  </a:lnTo>
                  <a:lnTo>
                    <a:pt x="559" y="1306"/>
                  </a:lnTo>
                  <a:lnTo>
                    <a:pt x="550" y="1280"/>
                  </a:lnTo>
                  <a:lnTo>
                    <a:pt x="550" y="1280"/>
                  </a:lnTo>
                  <a:lnTo>
                    <a:pt x="544" y="1254"/>
                  </a:lnTo>
                  <a:lnTo>
                    <a:pt x="537" y="1226"/>
                  </a:lnTo>
                  <a:lnTo>
                    <a:pt x="537" y="1226"/>
                  </a:lnTo>
                  <a:lnTo>
                    <a:pt x="535" y="1211"/>
                  </a:lnTo>
                  <a:lnTo>
                    <a:pt x="533" y="1203"/>
                  </a:lnTo>
                  <a:lnTo>
                    <a:pt x="531" y="1195"/>
                  </a:lnTo>
                  <a:lnTo>
                    <a:pt x="531" y="1195"/>
                  </a:lnTo>
                  <a:lnTo>
                    <a:pt x="515" y="1154"/>
                  </a:lnTo>
                  <a:lnTo>
                    <a:pt x="498" y="1115"/>
                  </a:lnTo>
                  <a:lnTo>
                    <a:pt x="482" y="1075"/>
                  </a:lnTo>
                  <a:lnTo>
                    <a:pt x="476" y="1054"/>
                  </a:lnTo>
                  <a:lnTo>
                    <a:pt x="469" y="1033"/>
                  </a:lnTo>
                  <a:lnTo>
                    <a:pt x="469" y="1033"/>
                  </a:lnTo>
                  <a:lnTo>
                    <a:pt x="464" y="1010"/>
                  </a:lnTo>
                  <a:lnTo>
                    <a:pt x="460" y="985"/>
                  </a:lnTo>
                  <a:lnTo>
                    <a:pt x="458" y="960"/>
                  </a:lnTo>
                  <a:lnTo>
                    <a:pt x="459" y="935"/>
                  </a:lnTo>
                  <a:lnTo>
                    <a:pt x="462" y="910"/>
                  </a:lnTo>
                  <a:lnTo>
                    <a:pt x="467" y="887"/>
                  </a:lnTo>
                  <a:lnTo>
                    <a:pt x="469" y="875"/>
                  </a:lnTo>
                  <a:lnTo>
                    <a:pt x="475" y="863"/>
                  </a:lnTo>
                  <a:lnTo>
                    <a:pt x="480" y="852"/>
                  </a:lnTo>
                  <a:lnTo>
                    <a:pt x="485" y="841"/>
                  </a:lnTo>
                  <a:lnTo>
                    <a:pt x="485" y="841"/>
                  </a:lnTo>
                  <a:lnTo>
                    <a:pt x="497" y="823"/>
                  </a:lnTo>
                  <a:lnTo>
                    <a:pt x="511" y="807"/>
                  </a:lnTo>
                  <a:lnTo>
                    <a:pt x="527" y="793"/>
                  </a:lnTo>
                  <a:lnTo>
                    <a:pt x="542" y="778"/>
                  </a:lnTo>
                  <a:lnTo>
                    <a:pt x="559" y="765"/>
                  </a:lnTo>
                  <a:lnTo>
                    <a:pt x="578" y="754"/>
                  </a:lnTo>
                  <a:lnTo>
                    <a:pt x="614" y="731"/>
                  </a:lnTo>
                  <a:lnTo>
                    <a:pt x="614" y="731"/>
                  </a:lnTo>
                  <a:lnTo>
                    <a:pt x="649" y="707"/>
                  </a:lnTo>
                  <a:lnTo>
                    <a:pt x="666" y="695"/>
                  </a:lnTo>
                  <a:lnTo>
                    <a:pt x="683" y="681"/>
                  </a:lnTo>
                  <a:lnTo>
                    <a:pt x="699" y="666"/>
                  </a:lnTo>
                  <a:lnTo>
                    <a:pt x="715" y="652"/>
                  </a:lnTo>
                  <a:lnTo>
                    <a:pt x="729" y="635"/>
                  </a:lnTo>
                  <a:lnTo>
                    <a:pt x="742" y="618"/>
                  </a:lnTo>
                  <a:lnTo>
                    <a:pt x="742" y="618"/>
                  </a:lnTo>
                  <a:lnTo>
                    <a:pt x="754" y="598"/>
                  </a:lnTo>
                  <a:lnTo>
                    <a:pt x="765" y="579"/>
                  </a:lnTo>
                  <a:lnTo>
                    <a:pt x="776" y="558"/>
                  </a:lnTo>
                  <a:lnTo>
                    <a:pt x="785" y="537"/>
                  </a:lnTo>
                  <a:lnTo>
                    <a:pt x="802" y="494"/>
                  </a:lnTo>
                  <a:lnTo>
                    <a:pt x="818" y="451"/>
                  </a:lnTo>
                  <a:lnTo>
                    <a:pt x="818" y="451"/>
                  </a:lnTo>
                  <a:lnTo>
                    <a:pt x="887" y="238"/>
                  </a:lnTo>
                  <a:lnTo>
                    <a:pt x="887" y="238"/>
                  </a:lnTo>
                  <a:lnTo>
                    <a:pt x="922" y="127"/>
                  </a:lnTo>
                  <a:lnTo>
                    <a:pt x="922" y="127"/>
                  </a:lnTo>
                  <a:lnTo>
                    <a:pt x="940" y="73"/>
                  </a:lnTo>
                  <a:lnTo>
                    <a:pt x="940" y="73"/>
                  </a:lnTo>
                  <a:lnTo>
                    <a:pt x="945" y="54"/>
                  </a:lnTo>
                  <a:lnTo>
                    <a:pt x="948" y="43"/>
                  </a:lnTo>
                  <a:lnTo>
                    <a:pt x="948" y="33"/>
                  </a:lnTo>
                  <a:lnTo>
                    <a:pt x="948" y="33"/>
                  </a:lnTo>
                  <a:lnTo>
                    <a:pt x="948" y="25"/>
                  </a:lnTo>
                  <a:lnTo>
                    <a:pt x="945" y="17"/>
                  </a:lnTo>
                  <a:lnTo>
                    <a:pt x="942" y="10"/>
                  </a:lnTo>
                  <a:lnTo>
                    <a:pt x="936" y="3"/>
                  </a:lnTo>
                  <a:lnTo>
                    <a:pt x="936" y="3"/>
                  </a:lnTo>
                  <a:lnTo>
                    <a:pt x="932" y="2"/>
                  </a:lnTo>
                  <a:lnTo>
                    <a:pt x="930" y="0"/>
                  </a:lnTo>
                  <a:lnTo>
                    <a:pt x="927" y="2"/>
                  </a:lnTo>
                  <a:lnTo>
                    <a:pt x="925" y="3"/>
                  </a:lnTo>
                  <a:lnTo>
                    <a:pt x="923" y="6"/>
                  </a:lnTo>
                  <a:lnTo>
                    <a:pt x="922" y="8"/>
                  </a:lnTo>
                  <a:lnTo>
                    <a:pt x="923" y="11"/>
                  </a:lnTo>
                  <a:lnTo>
                    <a:pt x="925" y="15"/>
                  </a:lnTo>
                  <a:lnTo>
                    <a:pt x="925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DDA7761F-A597-E594-1427-D19E5D416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5" y="1423"/>
              <a:ext cx="930" cy="2293"/>
            </a:xfrm>
            <a:custGeom>
              <a:avLst/>
              <a:gdLst>
                <a:gd name="T0" fmla="*/ 217 w 930"/>
                <a:gd name="T1" fmla="*/ 2158 h 2293"/>
                <a:gd name="T2" fmla="*/ 171 w 930"/>
                <a:gd name="T3" fmla="*/ 1877 h 2293"/>
                <a:gd name="T4" fmla="*/ 161 w 930"/>
                <a:gd name="T5" fmla="*/ 1689 h 2293"/>
                <a:gd name="T6" fmla="*/ 161 w 930"/>
                <a:gd name="T7" fmla="*/ 1573 h 2293"/>
                <a:gd name="T8" fmla="*/ 149 w 930"/>
                <a:gd name="T9" fmla="*/ 1471 h 2293"/>
                <a:gd name="T10" fmla="*/ 126 w 930"/>
                <a:gd name="T11" fmla="*/ 1321 h 2293"/>
                <a:gd name="T12" fmla="*/ 73 w 930"/>
                <a:gd name="T13" fmla="*/ 1146 h 2293"/>
                <a:gd name="T14" fmla="*/ 27 w 930"/>
                <a:gd name="T15" fmla="*/ 995 h 2293"/>
                <a:gd name="T16" fmla="*/ 17 w 930"/>
                <a:gd name="T17" fmla="*/ 884 h 2293"/>
                <a:gd name="T18" fmla="*/ 38 w 930"/>
                <a:gd name="T19" fmla="*/ 807 h 2293"/>
                <a:gd name="T20" fmla="*/ 83 w 930"/>
                <a:gd name="T21" fmla="*/ 739 h 2293"/>
                <a:gd name="T22" fmla="*/ 162 w 930"/>
                <a:gd name="T23" fmla="*/ 670 h 2293"/>
                <a:gd name="T24" fmla="*/ 329 w 930"/>
                <a:gd name="T25" fmla="*/ 573 h 2293"/>
                <a:gd name="T26" fmla="*/ 474 w 930"/>
                <a:gd name="T27" fmla="*/ 483 h 2293"/>
                <a:gd name="T28" fmla="*/ 638 w 930"/>
                <a:gd name="T29" fmla="*/ 347 h 2293"/>
                <a:gd name="T30" fmla="*/ 722 w 930"/>
                <a:gd name="T31" fmla="*/ 255 h 2293"/>
                <a:gd name="T32" fmla="*/ 776 w 930"/>
                <a:gd name="T33" fmla="*/ 155 h 2293"/>
                <a:gd name="T34" fmla="*/ 829 w 930"/>
                <a:gd name="T35" fmla="*/ 63 h 2293"/>
                <a:gd name="T36" fmla="*/ 877 w 930"/>
                <a:gd name="T37" fmla="*/ 22 h 2293"/>
                <a:gd name="T38" fmla="*/ 908 w 930"/>
                <a:gd name="T39" fmla="*/ 20 h 2293"/>
                <a:gd name="T40" fmla="*/ 915 w 930"/>
                <a:gd name="T41" fmla="*/ 43 h 2293"/>
                <a:gd name="T42" fmla="*/ 900 w 930"/>
                <a:gd name="T43" fmla="*/ 95 h 2293"/>
                <a:gd name="T44" fmla="*/ 850 w 930"/>
                <a:gd name="T45" fmla="*/ 215 h 2293"/>
                <a:gd name="T46" fmla="*/ 744 w 930"/>
                <a:gd name="T47" fmla="*/ 400 h 2293"/>
                <a:gd name="T48" fmla="*/ 647 w 930"/>
                <a:gd name="T49" fmla="*/ 544 h 2293"/>
                <a:gd name="T50" fmla="*/ 656 w 930"/>
                <a:gd name="T51" fmla="*/ 552 h 2293"/>
                <a:gd name="T52" fmla="*/ 762 w 930"/>
                <a:gd name="T53" fmla="*/ 401 h 2293"/>
                <a:gd name="T54" fmla="*/ 852 w 930"/>
                <a:gd name="T55" fmla="*/ 247 h 2293"/>
                <a:gd name="T56" fmla="*/ 920 w 930"/>
                <a:gd name="T57" fmla="*/ 86 h 2293"/>
                <a:gd name="T58" fmla="*/ 930 w 930"/>
                <a:gd name="T59" fmla="*/ 40 h 2293"/>
                <a:gd name="T60" fmla="*/ 921 w 930"/>
                <a:gd name="T61" fmla="*/ 12 h 2293"/>
                <a:gd name="T62" fmla="*/ 889 w 930"/>
                <a:gd name="T63" fmla="*/ 1 h 2293"/>
                <a:gd name="T64" fmla="*/ 855 w 930"/>
                <a:gd name="T65" fmla="*/ 16 h 2293"/>
                <a:gd name="T66" fmla="*/ 805 w 930"/>
                <a:gd name="T67" fmla="*/ 68 h 2293"/>
                <a:gd name="T68" fmla="*/ 754 w 930"/>
                <a:gd name="T69" fmla="*/ 168 h 2293"/>
                <a:gd name="T70" fmla="*/ 703 w 930"/>
                <a:gd name="T71" fmla="*/ 253 h 2293"/>
                <a:gd name="T72" fmla="*/ 596 w 930"/>
                <a:gd name="T73" fmla="*/ 364 h 2293"/>
                <a:gd name="T74" fmla="*/ 458 w 930"/>
                <a:gd name="T75" fmla="*/ 475 h 2293"/>
                <a:gd name="T76" fmla="*/ 304 w 930"/>
                <a:gd name="T77" fmla="*/ 569 h 2293"/>
                <a:gd name="T78" fmla="*/ 147 w 930"/>
                <a:gd name="T79" fmla="*/ 662 h 2293"/>
                <a:gd name="T80" fmla="*/ 73 w 930"/>
                <a:gd name="T81" fmla="*/ 726 h 2293"/>
                <a:gd name="T82" fmla="*/ 28 w 930"/>
                <a:gd name="T83" fmla="*/ 791 h 2293"/>
                <a:gd name="T84" fmla="*/ 2 w 930"/>
                <a:gd name="T85" fmla="*/ 890 h 2293"/>
                <a:gd name="T86" fmla="*/ 7 w 930"/>
                <a:gd name="T87" fmla="*/ 977 h 2293"/>
                <a:gd name="T88" fmla="*/ 45 w 930"/>
                <a:gd name="T89" fmla="*/ 1107 h 2293"/>
                <a:gd name="T90" fmla="*/ 113 w 930"/>
                <a:gd name="T91" fmla="*/ 1334 h 2293"/>
                <a:gd name="T92" fmla="*/ 136 w 930"/>
                <a:gd name="T93" fmla="*/ 1500 h 2293"/>
                <a:gd name="T94" fmla="*/ 147 w 930"/>
                <a:gd name="T95" fmla="*/ 1584 h 2293"/>
                <a:gd name="T96" fmla="*/ 145 w 930"/>
                <a:gd name="T97" fmla="*/ 1723 h 2293"/>
                <a:gd name="T98" fmla="*/ 161 w 930"/>
                <a:gd name="T99" fmla="*/ 1919 h 2293"/>
                <a:gd name="T100" fmla="*/ 203 w 930"/>
                <a:gd name="T101" fmla="*/ 2166 h 2293"/>
                <a:gd name="T102" fmla="*/ 227 w 930"/>
                <a:gd name="T103" fmla="*/ 2290 h 2293"/>
                <a:gd name="T104" fmla="*/ 240 w 930"/>
                <a:gd name="T105" fmla="*/ 2289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30" h="2293">
                  <a:moveTo>
                    <a:pt x="242" y="2282"/>
                  </a:moveTo>
                  <a:lnTo>
                    <a:pt x="242" y="2282"/>
                  </a:lnTo>
                  <a:lnTo>
                    <a:pt x="230" y="2221"/>
                  </a:lnTo>
                  <a:lnTo>
                    <a:pt x="217" y="2158"/>
                  </a:lnTo>
                  <a:lnTo>
                    <a:pt x="217" y="2158"/>
                  </a:lnTo>
                  <a:lnTo>
                    <a:pt x="204" y="2089"/>
                  </a:lnTo>
                  <a:lnTo>
                    <a:pt x="192" y="2020"/>
                  </a:lnTo>
                  <a:lnTo>
                    <a:pt x="192" y="2020"/>
                  </a:lnTo>
                  <a:lnTo>
                    <a:pt x="178" y="1926"/>
                  </a:lnTo>
                  <a:lnTo>
                    <a:pt x="171" y="1877"/>
                  </a:lnTo>
                  <a:lnTo>
                    <a:pt x="167" y="1830"/>
                  </a:lnTo>
                  <a:lnTo>
                    <a:pt x="167" y="1830"/>
                  </a:lnTo>
                  <a:lnTo>
                    <a:pt x="163" y="1783"/>
                  </a:lnTo>
                  <a:lnTo>
                    <a:pt x="162" y="1736"/>
                  </a:lnTo>
                  <a:lnTo>
                    <a:pt x="161" y="1689"/>
                  </a:lnTo>
                  <a:lnTo>
                    <a:pt x="162" y="1641"/>
                  </a:lnTo>
                  <a:lnTo>
                    <a:pt x="162" y="1641"/>
                  </a:lnTo>
                  <a:lnTo>
                    <a:pt x="162" y="1607"/>
                  </a:lnTo>
                  <a:lnTo>
                    <a:pt x="162" y="1590"/>
                  </a:lnTo>
                  <a:lnTo>
                    <a:pt x="161" y="1573"/>
                  </a:lnTo>
                  <a:lnTo>
                    <a:pt x="161" y="1573"/>
                  </a:lnTo>
                  <a:lnTo>
                    <a:pt x="156" y="1533"/>
                  </a:lnTo>
                  <a:lnTo>
                    <a:pt x="156" y="1533"/>
                  </a:lnTo>
                  <a:lnTo>
                    <a:pt x="152" y="1503"/>
                  </a:lnTo>
                  <a:lnTo>
                    <a:pt x="149" y="1471"/>
                  </a:lnTo>
                  <a:lnTo>
                    <a:pt x="147" y="1440"/>
                  </a:lnTo>
                  <a:lnTo>
                    <a:pt x="143" y="1410"/>
                  </a:lnTo>
                  <a:lnTo>
                    <a:pt x="143" y="1410"/>
                  </a:lnTo>
                  <a:lnTo>
                    <a:pt x="136" y="1366"/>
                  </a:lnTo>
                  <a:lnTo>
                    <a:pt x="126" y="1321"/>
                  </a:lnTo>
                  <a:lnTo>
                    <a:pt x="115" y="1277"/>
                  </a:lnTo>
                  <a:lnTo>
                    <a:pt x="102" y="1234"/>
                  </a:lnTo>
                  <a:lnTo>
                    <a:pt x="102" y="1234"/>
                  </a:lnTo>
                  <a:lnTo>
                    <a:pt x="89" y="1189"/>
                  </a:lnTo>
                  <a:lnTo>
                    <a:pt x="73" y="1146"/>
                  </a:lnTo>
                  <a:lnTo>
                    <a:pt x="59" y="1102"/>
                  </a:lnTo>
                  <a:lnTo>
                    <a:pt x="45" y="1059"/>
                  </a:lnTo>
                  <a:lnTo>
                    <a:pt x="45" y="1059"/>
                  </a:lnTo>
                  <a:lnTo>
                    <a:pt x="32" y="1016"/>
                  </a:lnTo>
                  <a:lnTo>
                    <a:pt x="27" y="995"/>
                  </a:lnTo>
                  <a:lnTo>
                    <a:pt x="23" y="973"/>
                  </a:lnTo>
                  <a:lnTo>
                    <a:pt x="19" y="950"/>
                  </a:lnTo>
                  <a:lnTo>
                    <a:pt x="17" y="928"/>
                  </a:lnTo>
                  <a:lnTo>
                    <a:pt x="16" y="906"/>
                  </a:lnTo>
                  <a:lnTo>
                    <a:pt x="17" y="884"/>
                  </a:lnTo>
                  <a:lnTo>
                    <a:pt x="17" y="884"/>
                  </a:lnTo>
                  <a:lnTo>
                    <a:pt x="20" y="864"/>
                  </a:lnTo>
                  <a:lnTo>
                    <a:pt x="25" y="845"/>
                  </a:lnTo>
                  <a:lnTo>
                    <a:pt x="30" y="825"/>
                  </a:lnTo>
                  <a:lnTo>
                    <a:pt x="38" y="807"/>
                  </a:lnTo>
                  <a:lnTo>
                    <a:pt x="47" y="789"/>
                  </a:lnTo>
                  <a:lnTo>
                    <a:pt x="58" y="772"/>
                  </a:lnTo>
                  <a:lnTo>
                    <a:pt x="70" y="755"/>
                  </a:lnTo>
                  <a:lnTo>
                    <a:pt x="83" y="739"/>
                  </a:lnTo>
                  <a:lnTo>
                    <a:pt x="83" y="739"/>
                  </a:lnTo>
                  <a:lnTo>
                    <a:pt x="97" y="723"/>
                  </a:lnTo>
                  <a:lnTo>
                    <a:pt x="113" y="709"/>
                  </a:lnTo>
                  <a:lnTo>
                    <a:pt x="128" y="695"/>
                  </a:lnTo>
                  <a:lnTo>
                    <a:pt x="145" y="682"/>
                  </a:lnTo>
                  <a:lnTo>
                    <a:pt x="162" y="670"/>
                  </a:lnTo>
                  <a:lnTo>
                    <a:pt x="180" y="658"/>
                  </a:lnTo>
                  <a:lnTo>
                    <a:pt x="217" y="635"/>
                  </a:lnTo>
                  <a:lnTo>
                    <a:pt x="253" y="614"/>
                  </a:lnTo>
                  <a:lnTo>
                    <a:pt x="291" y="594"/>
                  </a:lnTo>
                  <a:lnTo>
                    <a:pt x="329" y="573"/>
                  </a:lnTo>
                  <a:lnTo>
                    <a:pt x="366" y="552"/>
                  </a:lnTo>
                  <a:lnTo>
                    <a:pt x="366" y="552"/>
                  </a:lnTo>
                  <a:lnTo>
                    <a:pt x="402" y="530"/>
                  </a:lnTo>
                  <a:lnTo>
                    <a:pt x="439" y="507"/>
                  </a:lnTo>
                  <a:lnTo>
                    <a:pt x="474" y="483"/>
                  </a:lnTo>
                  <a:lnTo>
                    <a:pt x="508" y="457"/>
                  </a:lnTo>
                  <a:lnTo>
                    <a:pt x="542" y="431"/>
                  </a:lnTo>
                  <a:lnTo>
                    <a:pt x="576" y="405"/>
                  </a:lnTo>
                  <a:lnTo>
                    <a:pt x="607" y="376"/>
                  </a:lnTo>
                  <a:lnTo>
                    <a:pt x="638" y="347"/>
                  </a:lnTo>
                  <a:lnTo>
                    <a:pt x="638" y="347"/>
                  </a:lnTo>
                  <a:lnTo>
                    <a:pt x="668" y="319"/>
                  </a:lnTo>
                  <a:lnTo>
                    <a:pt x="697" y="287"/>
                  </a:lnTo>
                  <a:lnTo>
                    <a:pt x="710" y="272"/>
                  </a:lnTo>
                  <a:lnTo>
                    <a:pt x="722" y="255"/>
                  </a:lnTo>
                  <a:lnTo>
                    <a:pt x="733" y="238"/>
                  </a:lnTo>
                  <a:lnTo>
                    <a:pt x="745" y="219"/>
                  </a:lnTo>
                  <a:lnTo>
                    <a:pt x="745" y="219"/>
                  </a:lnTo>
                  <a:lnTo>
                    <a:pt x="762" y="188"/>
                  </a:lnTo>
                  <a:lnTo>
                    <a:pt x="776" y="155"/>
                  </a:lnTo>
                  <a:lnTo>
                    <a:pt x="792" y="124"/>
                  </a:lnTo>
                  <a:lnTo>
                    <a:pt x="809" y="93"/>
                  </a:lnTo>
                  <a:lnTo>
                    <a:pt x="809" y="93"/>
                  </a:lnTo>
                  <a:lnTo>
                    <a:pt x="818" y="77"/>
                  </a:lnTo>
                  <a:lnTo>
                    <a:pt x="829" y="63"/>
                  </a:lnTo>
                  <a:lnTo>
                    <a:pt x="839" y="50"/>
                  </a:lnTo>
                  <a:lnTo>
                    <a:pt x="852" y="38"/>
                  </a:lnTo>
                  <a:lnTo>
                    <a:pt x="852" y="38"/>
                  </a:lnTo>
                  <a:lnTo>
                    <a:pt x="866" y="27"/>
                  </a:lnTo>
                  <a:lnTo>
                    <a:pt x="877" y="22"/>
                  </a:lnTo>
                  <a:lnTo>
                    <a:pt x="886" y="18"/>
                  </a:lnTo>
                  <a:lnTo>
                    <a:pt x="896" y="16"/>
                  </a:lnTo>
                  <a:lnTo>
                    <a:pt x="900" y="16"/>
                  </a:lnTo>
                  <a:lnTo>
                    <a:pt x="904" y="17"/>
                  </a:lnTo>
                  <a:lnTo>
                    <a:pt x="908" y="20"/>
                  </a:lnTo>
                  <a:lnTo>
                    <a:pt x="911" y="22"/>
                  </a:lnTo>
                  <a:lnTo>
                    <a:pt x="912" y="26"/>
                  </a:lnTo>
                  <a:lnTo>
                    <a:pt x="913" y="33"/>
                  </a:lnTo>
                  <a:lnTo>
                    <a:pt x="913" y="33"/>
                  </a:lnTo>
                  <a:lnTo>
                    <a:pt x="915" y="43"/>
                  </a:lnTo>
                  <a:lnTo>
                    <a:pt x="915" y="48"/>
                  </a:lnTo>
                  <a:lnTo>
                    <a:pt x="913" y="52"/>
                  </a:lnTo>
                  <a:lnTo>
                    <a:pt x="913" y="52"/>
                  </a:lnTo>
                  <a:lnTo>
                    <a:pt x="907" y="74"/>
                  </a:lnTo>
                  <a:lnTo>
                    <a:pt x="900" y="95"/>
                  </a:lnTo>
                  <a:lnTo>
                    <a:pt x="900" y="95"/>
                  </a:lnTo>
                  <a:lnTo>
                    <a:pt x="885" y="137"/>
                  </a:lnTo>
                  <a:lnTo>
                    <a:pt x="868" y="178"/>
                  </a:lnTo>
                  <a:lnTo>
                    <a:pt x="868" y="178"/>
                  </a:lnTo>
                  <a:lnTo>
                    <a:pt x="850" y="215"/>
                  </a:lnTo>
                  <a:lnTo>
                    <a:pt x="831" y="255"/>
                  </a:lnTo>
                  <a:lnTo>
                    <a:pt x="810" y="291"/>
                  </a:lnTo>
                  <a:lnTo>
                    <a:pt x="790" y="328"/>
                  </a:lnTo>
                  <a:lnTo>
                    <a:pt x="767" y="364"/>
                  </a:lnTo>
                  <a:lnTo>
                    <a:pt x="744" y="400"/>
                  </a:lnTo>
                  <a:lnTo>
                    <a:pt x="697" y="471"/>
                  </a:lnTo>
                  <a:lnTo>
                    <a:pt x="697" y="471"/>
                  </a:lnTo>
                  <a:lnTo>
                    <a:pt x="649" y="541"/>
                  </a:lnTo>
                  <a:lnTo>
                    <a:pt x="649" y="541"/>
                  </a:lnTo>
                  <a:lnTo>
                    <a:pt x="647" y="544"/>
                  </a:lnTo>
                  <a:lnTo>
                    <a:pt x="647" y="547"/>
                  </a:lnTo>
                  <a:lnTo>
                    <a:pt x="649" y="550"/>
                  </a:lnTo>
                  <a:lnTo>
                    <a:pt x="651" y="551"/>
                  </a:lnTo>
                  <a:lnTo>
                    <a:pt x="654" y="552"/>
                  </a:lnTo>
                  <a:lnTo>
                    <a:pt x="656" y="552"/>
                  </a:lnTo>
                  <a:lnTo>
                    <a:pt x="660" y="551"/>
                  </a:lnTo>
                  <a:lnTo>
                    <a:pt x="662" y="548"/>
                  </a:lnTo>
                  <a:lnTo>
                    <a:pt x="662" y="548"/>
                  </a:lnTo>
                  <a:lnTo>
                    <a:pt x="713" y="475"/>
                  </a:lnTo>
                  <a:lnTo>
                    <a:pt x="762" y="401"/>
                  </a:lnTo>
                  <a:lnTo>
                    <a:pt x="786" y="363"/>
                  </a:lnTo>
                  <a:lnTo>
                    <a:pt x="809" y="325"/>
                  </a:lnTo>
                  <a:lnTo>
                    <a:pt x="831" y="286"/>
                  </a:lnTo>
                  <a:lnTo>
                    <a:pt x="852" y="247"/>
                  </a:lnTo>
                  <a:lnTo>
                    <a:pt x="852" y="247"/>
                  </a:lnTo>
                  <a:lnTo>
                    <a:pt x="872" y="208"/>
                  </a:lnTo>
                  <a:lnTo>
                    <a:pt x="889" y="168"/>
                  </a:lnTo>
                  <a:lnTo>
                    <a:pt x="906" y="127"/>
                  </a:lnTo>
                  <a:lnTo>
                    <a:pt x="920" y="86"/>
                  </a:lnTo>
                  <a:lnTo>
                    <a:pt x="920" y="86"/>
                  </a:lnTo>
                  <a:lnTo>
                    <a:pt x="926" y="68"/>
                  </a:lnTo>
                  <a:lnTo>
                    <a:pt x="929" y="59"/>
                  </a:lnTo>
                  <a:lnTo>
                    <a:pt x="930" y="50"/>
                  </a:lnTo>
                  <a:lnTo>
                    <a:pt x="930" y="50"/>
                  </a:lnTo>
                  <a:lnTo>
                    <a:pt x="930" y="40"/>
                  </a:lnTo>
                  <a:lnTo>
                    <a:pt x="929" y="31"/>
                  </a:lnTo>
                  <a:lnTo>
                    <a:pt x="929" y="31"/>
                  </a:lnTo>
                  <a:lnTo>
                    <a:pt x="928" y="24"/>
                  </a:lnTo>
                  <a:lnTo>
                    <a:pt x="925" y="17"/>
                  </a:lnTo>
                  <a:lnTo>
                    <a:pt x="921" y="12"/>
                  </a:lnTo>
                  <a:lnTo>
                    <a:pt x="916" y="7"/>
                  </a:lnTo>
                  <a:lnTo>
                    <a:pt x="910" y="4"/>
                  </a:lnTo>
                  <a:lnTo>
                    <a:pt x="903" y="1"/>
                  </a:lnTo>
                  <a:lnTo>
                    <a:pt x="896" y="0"/>
                  </a:lnTo>
                  <a:lnTo>
                    <a:pt x="889" y="1"/>
                  </a:lnTo>
                  <a:lnTo>
                    <a:pt x="889" y="1"/>
                  </a:lnTo>
                  <a:lnTo>
                    <a:pt x="880" y="3"/>
                  </a:lnTo>
                  <a:lnTo>
                    <a:pt x="872" y="7"/>
                  </a:lnTo>
                  <a:lnTo>
                    <a:pt x="863" y="10"/>
                  </a:lnTo>
                  <a:lnTo>
                    <a:pt x="855" y="16"/>
                  </a:lnTo>
                  <a:lnTo>
                    <a:pt x="840" y="27"/>
                  </a:lnTo>
                  <a:lnTo>
                    <a:pt x="827" y="40"/>
                  </a:lnTo>
                  <a:lnTo>
                    <a:pt x="827" y="40"/>
                  </a:lnTo>
                  <a:lnTo>
                    <a:pt x="816" y="54"/>
                  </a:lnTo>
                  <a:lnTo>
                    <a:pt x="805" y="68"/>
                  </a:lnTo>
                  <a:lnTo>
                    <a:pt x="796" y="84"/>
                  </a:lnTo>
                  <a:lnTo>
                    <a:pt x="787" y="99"/>
                  </a:lnTo>
                  <a:lnTo>
                    <a:pt x="787" y="99"/>
                  </a:lnTo>
                  <a:lnTo>
                    <a:pt x="770" y="133"/>
                  </a:lnTo>
                  <a:lnTo>
                    <a:pt x="754" y="168"/>
                  </a:lnTo>
                  <a:lnTo>
                    <a:pt x="736" y="202"/>
                  </a:lnTo>
                  <a:lnTo>
                    <a:pt x="727" y="219"/>
                  </a:lnTo>
                  <a:lnTo>
                    <a:pt x="716" y="235"/>
                  </a:lnTo>
                  <a:lnTo>
                    <a:pt x="716" y="235"/>
                  </a:lnTo>
                  <a:lnTo>
                    <a:pt x="703" y="253"/>
                  </a:lnTo>
                  <a:lnTo>
                    <a:pt x="690" y="270"/>
                  </a:lnTo>
                  <a:lnTo>
                    <a:pt x="676" y="287"/>
                  </a:lnTo>
                  <a:lnTo>
                    <a:pt x="660" y="304"/>
                  </a:lnTo>
                  <a:lnTo>
                    <a:pt x="629" y="334"/>
                  </a:lnTo>
                  <a:lnTo>
                    <a:pt x="596" y="364"/>
                  </a:lnTo>
                  <a:lnTo>
                    <a:pt x="596" y="364"/>
                  </a:lnTo>
                  <a:lnTo>
                    <a:pt x="563" y="394"/>
                  </a:lnTo>
                  <a:lnTo>
                    <a:pt x="529" y="422"/>
                  </a:lnTo>
                  <a:lnTo>
                    <a:pt x="493" y="449"/>
                  </a:lnTo>
                  <a:lnTo>
                    <a:pt x="458" y="475"/>
                  </a:lnTo>
                  <a:lnTo>
                    <a:pt x="458" y="475"/>
                  </a:lnTo>
                  <a:lnTo>
                    <a:pt x="420" y="500"/>
                  </a:lnTo>
                  <a:lnTo>
                    <a:pt x="383" y="525"/>
                  </a:lnTo>
                  <a:lnTo>
                    <a:pt x="343" y="547"/>
                  </a:lnTo>
                  <a:lnTo>
                    <a:pt x="304" y="569"/>
                  </a:lnTo>
                  <a:lnTo>
                    <a:pt x="304" y="569"/>
                  </a:lnTo>
                  <a:lnTo>
                    <a:pt x="225" y="614"/>
                  </a:lnTo>
                  <a:lnTo>
                    <a:pt x="184" y="636"/>
                  </a:lnTo>
                  <a:lnTo>
                    <a:pt x="165" y="649"/>
                  </a:lnTo>
                  <a:lnTo>
                    <a:pt x="147" y="662"/>
                  </a:lnTo>
                  <a:lnTo>
                    <a:pt x="147" y="662"/>
                  </a:lnTo>
                  <a:lnTo>
                    <a:pt x="115" y="685"/>
                  </a:lnTo>
                  <a:lnTo>
                    <a:pt x="101" y="698"/>
                  </a:lnTo>
                  <a:lnTo>
                    <a:pt x="87" y="712"/>
                  </a:lnTo>
                  <a:lnTo>
                    <a:pt x="73" y="726"/>
                  </a:lnTo>
                  <a:lnTo>
                    <a:pt x="60" y="742"/>
                  </a:lnTo>
                  <a:lnTo>
                    <a:pt x="49" y="757"/>
                  </a:lnTo>
                  <a:lnTo>
                    <a:pt x="38" y="773"/>
                  </a:lnTo>
                  <a:lnTo>
                    <a:pt x="38" y="773"/>
                  </a:lnTo>
                  <a:lnTo>
                    <a:pt x="28" y="791"/>
                  </a:lnTo>
                  <a:lnTo>
                    <a:pt x="20" y="811"/>
                  </a:lnTo>
                  <a:lnTo>
                    <a:pt x="13" y="829"/>
                  </a:lnTo>
                  <a:lnTo>
                    <a:pt x="7" y="849"/>
                  </a:lnTo>
                  <a:lnTo>
                    <a:pt x="4" y="870"/>
                  </a:lnTo>
                  <a:lnTo>
                    <a:pt x="2" y="890"/>
                  </a:lnTo>
                  <a:lnTo>
                    <a:pt x="0" y="910"/>
                  </a:lnTo>
                  <a:lnTo>
                    <a:pt x="2" y="931"/>
                  </a:lnTo>
                  <a:lnTo>
                    <a:pt x="2" y="931"/>
                  </a:lnTo>
                  <a:lnTo>
                    <a:pt x="4" y="954"/>
                  </a:lnTo>
                  <a:lnTo>
                    <a:pt x="7" y="977"/>
                  </a:lnTo>
                  <a:lnTo>
                    <a:pt x="12" y="999"/>
                  </a:lnTo>
                  <a:lnTo>
                    <a:pt x="17" y="1021"/>
                  </a:lnTo>
                  <a:lnTo>
                    <a:pt x="30" y="1064"/>
                  </a:lnTo>
                  <a:lnTo>
                    <a:pt x="45" y="1107"/>
                  </a:lnTo>
                  <a:lnTo>
                    <a:pt x="45" y="1107"/>
                  </a:lnTo>
                  <a:lnTo>
                    <a:pt x="75" y="1197"/>
                  </a:lnTo>
                  <a:lnTo>
                    <a:pt x="89" y="1242"/>
                  </a:lnTo>
                  <a:lnTo>
                    <a:pt x="102" y="1287"/>
                  </a:lnTo>
                  <a:lnTo>
                    <a:pt x="102" y="1287"/>
                  </a:lnTo>
                  <a:lnTo>
                    <a:pt x="113" y="1334"/>
                  </a:lnTo>
                  <a:lnTo>
                    <a:pt x="123" y="1381"/>
                  </a:lnTo>
                  <a:lnTo>
                    <a:pt x="130" y="1428"/>
                  </a:lnTo>
                  <a:lnTo>
                    <a:pt x="135" y="1475"/>
                  </a:lnTo>
                  <a:lnTo>
                    <a:pt x="135" y="1475"/>
                  </a:lnTo>
                  <a:lnTo>
                    <a:pt x="136" y="1500"/>
                  </a:lnTo>
                  <a:lnTo>
                    <a:pt x="139" y="1525"/>
                  </a:lnTo>
                  <a:lnTo>
                    <a:pt x="139" y="1525"/>
                  </a:lnTo>
                  <a:lnTo>
                    <a:pt x="144" y="1569"/>
                  </a:lnTo>
                  <a:lnTo>
                    <a:pt x="144" y="1569"/>
                  </a:lnTo>
                  <a:lnTo>
                    <a:pt x="147" y="1584"/>
                  </a:lnTo>
                  <a:lnTo>
                    <a:pt x="147" y="1598"/>
                  </a:lnTo>
                  <a:lnTo>
                    <a:pt x="147" y="1627"/>
                  </a:lnTo>
                  <a:lnTo>
                    <a:pt x="147" y="1627"/>
                  </a:lnTo>
                  <a:lnTo>
                    <a:pt x="145" y="1675"/>
                  </a:lnTo>
                  <a:lnTo>
                    <a:pt x="145" y="1723"/>
                  </a:lnTo>
                  <a:lnTo>
                    <a:pt x="145" y="1723"/>
                  </a:lnTo>
                  <a:lnTo>
                    <a:pt x="147" y="1773"/>
                  </a:lnTo>
                  <a:lnTo>
                    <a:pt x="150" y="1821"/>
                  </a:lnTo>
                  <a:lnTo>
                    <a:pt x="156" y="1871"/>
                  </a:lnTo>
                  <a:lnTo>
                    <a:pt x="161" y="1919"/>
                  </a:lnTo>
                  <a:lnTo>
                    <a:pt x="161" y="1919"/>
                  </a:lnTo>
                  <a:lnTo>
                    <a:pt x="174" y="2011"/>
                  </a:lnTo>
                  <a:lnTo>
                    <a:pt x="190" y="2101"/>
                  </a:lnTo>
                  <a:lnTo>
                    <a:pt x="190" y="2101"/>
                  </a:lnTo>
                  <a:lnTo>
                    <a:pt x="203" y="2166"/>
                  </a:lnTo>
                  <a:lnTo>
                    <a:pt x="216" y="2231"/>
                  </a:lnTo>
                  <a:lnTo>
                    <a:pt x="216" y="2231"/>
                  </a:lnTo>
                  <a:lnTo>
                    <a:pt x="226" y="2287"/>
                  </a:lnTo>
                  <a:lnTo>
                    <a:pt x="226" y="2287"/>
                  </a:lnTo>
                  <a:lnTo>
                    <a:pt x="227" y="2290"/>
                  </a:lnTo>
                  <a:lnTo>
                    <a:pt x="230" y="2291"/>
                  </a:lnTo>
                  <a:lnTo>
                    <a:pt x="233" y="2293"/>
                  </a:lnTo>
                  <a:lnTo>
                    <a:pt x="235" y="2293"/>
                  </a:lnTo>
                  <a:lnTo>
                    <a:pt x="238" y="2291"/>
                  </a:lnTo>
                  <a:lnTo>
                    <a:pt x="240" y="2289"/>
                  </a:lnTo>
                  <a:lnTo>
                    <a:pt x="242" y="2286"/>
                  </a:lnTo>
                  <a:lnTo>
                    <a:pt x="242" y="2282"/>
                  </a:lnTo>
                  <a:lnTo>
                    <a:pt x="242" y="228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B49A616E-E6BC-A1AE-30DB-941317942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" y="2377"/>
              <a:ext cx="146" cy="28"/>
            </a:xfrm>
            <a:custGeom>
              <a:avLst/>
              <a:gdLst>
                <a:gd name="T0" fmla="*/ 141 w 146"/>
                <a:gd name="T1" fmla="*/ 12 h 28"/>
                <a:gd name="T2" fmla="*/ 141 w 146"/>
                <a:gd name="T3" fmla="*/ 12 h 28"/>
                <a:gd name="T4" fmla="*/ 124 w 146"/>
                <a:gd name="T5" fmla="*/ 7 h 28"/>
                <a:gd name="T6" fmla="*/ 107 w 146"/>
                <a:gd name="T7" fmla="*/ 3 h 28"/>
                <a:gd name="T8" fmla="*/ 90 w 146"/>
                <a:gd name="T9" fmla="*/ 2 h 28"/>
                <a:gd name="T10" fmla="*/ 73 w 146"/>
                <a:gd name="T11" fmla="*/ 0 h 28"/>
                <a:gd name="T12" fmla="*/ 56 w 146"/>
                <a:gd name="T13" fmla="*/ 0 h 28"/>
                <a:gd name="T14" fmla="*/ 40 w 146"/>
                <a:gd name="T15" fmla="*/ 2 h 28"/>
                <a:gd name="T16" fmla="*/ 23 w 146"/>
                <a:gd name="T17" fmla="*/ 6 h 28"/>
                <a:gd name="T18" fmla="*/ 6 w 146"/>
                <a:gd name="T19" fmla="*/ 10 h 28"/>
                <a:gd name="T20" fmla="*/ 6 w 146"/>
                <a:gd name="T21" fmla="*/ 10 h 28"/>
                <a:gd name="T22" fmla="*/ 3 w 146"/>
                <a:gd name="T23" fmla="*/ 11 h 28"/>
                <a:gd name="T24" fmla="*/ 0 w 146"/>
                <a:gd name="T25" fmla="*/ 13 h 28"/>
                <a:gd name="T26" fmla="*/ 0 w 146"/>
                <a:gd name="T27" fmla="*/ 16 h 28"/>
                <a:gd name="T28" fmla="*/ 0 w 146"/>
                <a:gd name="T29" fmla="*/ 20 h 28"/>
                <a:gd name="T30" fmla="*/ 2 w 146"/>
                <a:gd name="T31" fmla="*/ 23 h 28"/>
                <a:gd name="T32" fmla="*/ 3 w 146"/>
                <a:gd name="T33" fmla="*/ 24 h 28"/>
                <a:gd name="T34" fmla="*/ 6 w 146"/>
                <a:gd name="T35" fmla="*/ 25 h 28"/>
                <a:gd name="T36" fmla="*/ 10 w 146"/>
                <a:gd name="T37" fmla="*/ 25 h 28"/>
                <a:gd name="T38" fmla="*/ 10 w 146"/>
                <a:gd name="T39" fmla="*/ 25 h 28"/>
                <a:gd name="T40" fmla="*/ 25 w 146"/>
                <a:gd name="T41" fmla="*/ 20 h 28"/>
                <a:gd name="T42" fmla="*/ 41 w 146"/>
                <a:gd name="T43" fmla="*/ 17 h 28"/>
                <a:gd name="T44" fmla="*/ 58 w 146"/>
                <a:gd name="T45" fmla="*/ 16 h 28"/>
                <a:gd name="T46" fmla="*/ 73 w 146"/>
                <a:gd name="T47" fmla="*/ 16 h 28"/>
                <a:gd name="T48" fmla="*/ 89 w 146"/>
                <a:gd name="T49" fmla="*/ 17 h 28"/>
                <a:gd name="T50" fmla="*/ 105 w 146"/>
                <a:gd name="T51" fmla="*/ 19 h 28"/>
                <a:gd name="T52" fmla="*/ 122 w 146"/>
                <a:gd name="T53" fmla="*/ 23 h 28"/>
                <a:gd name="T54" fmla="*/ 136 w 146"/>
                <a:gd name="T55" fmla="*/ 28 h 28"/>
                <a:gd name="T56" fmla="*/ 136 w 146"/>
                <a:gd name="T57" fmla="*/ 28 h 28"/>
                <a:gd name="T58" fmla="*/ 140 w 146"/>
                <a:gd name="T59" fmla="*/ 28 h 28"/>
                <a:gd name="T60" fmla="*/ 143 w 146"/>
                <a:gd name="T61" fmla="*/ 28 h 28"/>
                <a:gd name="T62" fmla="*/ 145 w 146"/>
                <a:gd name="T63" fmla="*/ 25 h 28"/>
                <a:gd name="T64" fmla="*/ 145 w 146"/>
                <a:gd name="T65" fmla="*/ 23 h 28"/>
                <a:gd name="T66" fmla="*/ 146 w 146"/>
                <a:gd name="T67" fmla="*/ 20 h 28"/>
                <a:gd name="T68" fmla="*/ 145 w 146"/>
                <a:gd name="T69" fmla="*/ 17 h 28"/>
                <a:gd name="T70" fmla="*/ 144 w 146"/>
                <a:gd name="T71" fmla="*/ 15 h 28"/>
                <a:gd name="T72" fmla="*/ 141 w 146"/>
                <a:gd name="T73" fmla="*/ 12 h 28"/>
                <a:gd name="T74" fmla="*/ 141 w 146"/>
                <a:gd name="T75" fmla="*/ 1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6" h="28">
                  <a:moveTo>
                    <a:pt x="141" y="12"/>
                  </a:moveTo>
                  <a:lnTo>
                    <a:pt x="141" y="12"/>
                  </a:lnTo>
                  <a:lnTo>
                    <a:pt x="124" y="7"/>
                  </a:lnTo>
                  <a:lnTo>
                    <a:pt x="107" y="3"/>
                  </a:lnTo>
                  <a:lnTo>
                    <a:pt x="90" y="2"/>
                  </a:lnTo>
                  <a:lnTo>
                    <a:pt x="73" y="0"/>
                  </a:lnTo>
                  <a:lnTo>
                    <a:pt x="56" y="0"/>
                  </a:lnTo>
                  <a:lnTo>
                    <a:pt x="40" y="2"/>
                  </a:lnTo>
                  <a:lnTo>
                    <a:pt x="23" y="6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3" y="24"/>
                  </a:lnTo>
                  <a:lnTo>
                    <a:pt x="6" y="25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25" y="20"/>
                  </a:lnTo>
                  <a:lnTo>
                    <a:pt x="41" y="17"/>
                  </a:lnTo>
                  <a:lnTo>
                    <a:pt x="58" y="16"/>
                  </a:lnTo>
                  <a:lnTo>
                    <a:pt x="73" y="16"/>
                  </a:lnTo>
                  <a:lnTo>
                    <a:pt x="89" y="17"/>
                  </a:lnTo>
                  <a:lnTo>
                    <a:pt x="105" y="19"/>
                  </a:lnTo>
                  <a:lnTo>
                    <a:pt x="122" y="23"/>
                  </a:lnTo>
                  <a:lnTo>
                    <a:pt x="136" y="28"/>
                  </a:lnTo>
                  <a:lnTo>
                    <a:pt x="136" y="28"/>
                  </a:lnTo>
                  <a:lnTo>
                    <a:pt x="140" y="28"/>
                  </a:lnTo>
                  <a:lnTo>
                    <a:pt x="143" y="28"/>
                  </a:lnTo>
                  <a:lnTo>
                    <a:pt x="145" y="25"/>
                  </a:lnTo>
                  <a:lnTo>
                    <a:pt x="145" y="23"/>
                  </a:lnTo>
                  <a:lnTo>
                    <a:pt x="146" y="20"/>
                  </a:lnTo>
                  <a:lnTo>
                    <a:pt x="145" y="17"/>
                  </a:lnTo>
                  <a:lnTo>
                    <a:pt x="144" y="15"/>
                  </a:lnTo>
                  <a:lnTo>
                    <a:pt x="141" y="12"/>
                  </a:lnTo>
                  <a:lnTo>
                    <a:pt x="141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40099CC1-07AA-1CA1-935C-FA692CA3B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0" y="969"/>
              <a:ext cx="71" cy="135"/>
            </a:xfrm>
            <a:custGeom>
              <a:avLst/>
              <a:gdLst>
                <a:gd name="T0" fmla="*/ 65 w 71"/>
                <a:gd name="T1" fmla="*/ 75 h 135"/>
                <a:gd name="T2" fmla="*/ 65 w 71"/>
                <a:gd name="T3" fmla="*/ 75 h 135"/>
                <a:gd name="T4" fmla="*/ 62 w 71"/>
                <a:gd name="T5" fmla="*/ 90 h 135"/>
                <a:gd name="T6" fmla="*/ 56 w 71"/>
                <a:gd name="T7" fmla="*/ 102 h 135"/>
                <a:gd name="T8" fmla="*/ 50 w 71"/>
                <a:gd name="T9" fmla="*/ 112 h 135"/>
                <a:gd name="T10" fmla="*/ 45 w 71"/>
                <a:gd name="T11" fmla="*/ 121 h 135"/>
                <a:gd name="T12" fmla="*/ 37 w 71"/>
                <a:gd name="T13" fmla="*/ 129 h 135"/>
                <a:gd name="T14" fmla="*/ 30 w 71"/>
                <a:gd name="T15" fmla="*/ 133 h 135"/>
                <a:gd name="T16" fmla="*/ 24 w 71"/>
                <a:gd name="T17" fmla="*/ 135 h 135"/>
                <a:gd name="T18" fmla="*/ 17 w 71"/>
                <a:gd name="T19" fmla="*/ 135 h 135"/>
                <a:gd name="T20" fmla="*/ 17 w 71"/>
                <a:gd name="T21" fmla="*/ 135 h 135"/>
                <a:gd name="T22" fmla="*/ 12 w 71"/>
                <a:gd name="T23" fmla="*/ 133 h 135"/>
                <a:gd name="T24" fmla="*/ 7 w 71"/>
                <a:gd name="T25" fmla="*/ 128 h 135"/>
                <a:gd name="T26" fmla="*/ 4 w 71"/>
                <a:gd name="T27" fmla="*/ 120 h 135"/>
                <a:gd name="T28" fmla="*/ 2 w 71"/>
                <a:gd name="T29" fmla="*/ 111 h 135"/>
                <a:gd name="T30" fmla="*/ 0 w 71"/>
                <a:gd name="T31" fmla="*/ 99 h 135"/>
                <a:gd name="T32" fmla="*/ 0 w 71"/>
                <a:gd name="T33" fmla="*/ 87 h 135"/>
                <a:gd name="T34" fmla="*/ 2 w 71"/>
                <a:gd name="T35" fmla="*/ 73 h 135"/>
                <a:gd name="T36" fmla="*/ 5 w 71"/>
                <a:gd name="T37" fmla="*/ 60 h 135"/>
                <a:gd name="T38" fmla="*/ 5 w 71"/>
                <a:gd name="T39" fmla="*/ 60 h 135"/>
                <a:gd name="T40" fmla="*/ 9 w 71"/>
                <a:gd name="T41" fmla="*/ 45 h 135"/>
                <a:gd name="T42" fmla="*/ 15 w 71"/>
                <a:gd name="T43" fmla="*/ 34 h 135"/>
                <a:gd name="T44" fmla="*/ 21 w 71"/>
                <a:gd name="T45" fmla="*/ 23 h 135"/>
                <a:gd name="T46" fmla="*/ 26 w 71"/>
                <a:gd name="T47" fmla="*/ 14 h 135"/>
                <a:gd name="T48" fmla="*/ 34 w 71"/>
                <a:gd name="T49" fmla="*/ 6 h 135"/>
                <a:gd name="T50" fmla="*/ 41 w 71"/>
                <a:gd name="T51" fmla="*/ 2 h 135"/>
                <a:gd name="T52" fmla="*/ 47 w 71"/>
                <a:gd name="T53" fmla="*/ 0 h 135"/>
                <a:gd name="T54" fmla="*/ 54 w 71"/>
                <a:gd name="T55" fmla="*/ 0 h 135"/>
                <a:gd name="T56" fmla="*/ 54 w 71"/>
                <a:gd name="T57" fmla="*/ 0 h 135"/>
                <a:gd name="T58" fmla="*/ 59 w 71"/>
                <a:gd name="T59" fmla="*/ 2 h 135"/>
                <a:gd name="T60" fmla="*/ 64 w 71"/>
                <a:gd name="T61" fmla="*/ 8 h 135"/>
                <a:gd name="T62" fmla="*/ 67 w 71"/>
                <a:gd name="T63" fmla="*/ 15 h 135"/>
                <a:gd name="T64" fmla="*/ 69 w 71"/>
                <a:gd name="T65" fmla="*/ 25 h 135"/>
                <a:gd name="T66" fmla="*/ 71 w 71"/>
                <a:gd name="T67" fmla="*/ 36 h 135"/>
                <a:gd name="T68" fmla="*/ 71 w 71"/>
                <a:gd name="T69" fmla="*/ 48 h 135"/>
                <a:gd name="T70" fmla="*/ 69 w 71"/>
                <a:gd name="T71" fmla="*/ 62 h 135"/>
                <a:gd name="T72" fmla="*/ 65 w 71"/>
                <a:gd name="T73" fmla="*/ 75 h 135"/>
                <a:gd name="T74" fmla="*/ 65 w 71"/>
                <a:gd name="T75" fmla="*/ 7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135">
                  <a:moveTo>
                    <a:pt x="65" y="75"/>
                  </a:moveTo>
                  <a:lnTo>
                    <a:pt x="65" y="75"/>
                  </a:lnTo>
                  <a:lnTo>
                    <a:pt x="62" y="90"/>
                  </a:lnTo>
                  <a:lnTo>
                    <a:pt x="56" y="102"/>
                  </a:lnTo>
                  <a:lnTo>
                    <a:pt x="50" y="112"/>
                  </a:lnTo>
                  <a:lnTo>
                    <a:pt x="45" y="121"/>
                  </a:lnTo>
                  <a:lnTo>
                    <a:pt x="37" y="129"/>
                  </a:lnTo>
                  <a:lnTo>
                    <a:pt x="30" y="133"/>
                  </a:lnTo>
                  <a:lnTo>
                    <a:pt x="24" y="135"/>
                  </a:lnTo>
                  <a:lnTo>
                    <a:pt x="17" y="135"/>
                  </a:lnTo>
                  <a:lnTo>
                    <a:pt x="17" y="135"/>
                  </a:lnTo>
                  <a:lnTo>
                    <a:pt x="12" y="133"/>
                  </a:lnTo>
                  <a:lnTo>
                    <a:pt x="7" y="128"/>
                  </a:lnTo>
                  <a:lnTo>
                    <a:pt x="4" y="120"/>
                  </a:lnTo>
                  <a:lnTo>
                    <a:pt x="2" y="111"/>
                  </a:lnTo>
                  <a:lnTo>
                    <a:pt x="0" y="99"/>
                  </a:lnTo>
                  <a:lnTo>
                    <a:pt x="0" y="87"/>
                  </a:lnTo>
                  <a:lnTo>
                    <a:pt x="2" y="73"/>
                  </a:lnTo>
                  <a:lnTo>
                    <a:pt x="5" y="60"/>
                  </a:lnTo>
                  <a:lnTo>
                    <a:pt x="5" y="60"/>
                  </a:lnTo>
                  <a:lnTo>
                    <a:pt x="9" y="45"/>
                  </a:lnTo>
                  <a:lnTo>
                    <a:pt x="15" y="34"/>
                  </a:lnTo>
                  <a:lnTo>
                    <a:pt x="21" y="23"/>
                  </a:lnTo>
                  <a:lnTo>
                    <a:pt x="26" y="14"/>
                  </a:lnTo>
                  <a:lnTo>
                    <a:pt x="34" y="6"/>
                  </a:lnTo>
                  <a:lnTo>
                    <a:pt x="41" y="2"/>
                  </a:lnTo>
                  <a:lnTo>
                    <a:pt x="47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9" y="2"/>
                  </a:lnTo>
                  <a:lnTo>
                    <a:pt x="64" y="8"/>
                  </a:lnTo>
                  <a:lnTo>
                    <a:pt x="67" y="15"/>
                  </a:lnTo>
                  <a:lnTo>
                    <a:pt x="69" y="25"/>
                  </a:lnTo>
                  <a:lnTo>
                    <a:pt x="71" y="36"/>
                  </a:lnTo>
                  <a:lnTo>
                    <a:pt x="71" y="48"/>
                  </a:lnTo>
                  <a:lnTo>
                    <a:pt x="69" y="62"/>
                  </a:lnTo>
                  <a:lnTo>
                    <a:pt x="65" y="75"/>
                  </a:lnTo>
                  <a:lnTo>
                    <a:pt x="65" y="7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DAAF00BB-5790-4449-1776-F246335E3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6" y="1089"/>
              <a:ext cx="71" cy="136"/>
            </a:xfrm>
            <a:custGeom>
              <a:avLst/>
              <a:gdLst>
                <a:gd name="T0" fmla="*/ 65 w 71"/>
                <a:gd name="T1" fmla="*/ 76 h 136"/>
                <a:gd name="T2" fmla="*/ 65 w 71"/>
                <a:gd name="T3" fmla="*/ 76 h 136"/>
                <a:gd name="T4" fmla="*/ 62 w 71"/>
                <a:gd name="T5" fmla="*/ 90 h 136"/>
                <a:gd name="T6" fmla="*/ 56 w 71"/>
                <a:gd name="T7" fmla="*/ 102 h 136"/>
                <a:gd name="T8" fmla="*/ 50 w 71"/>
                <a:gd name="T9" fmla="*/ 112 h 136"/>
                <a:gd name="T10" fmla="*/ 45 w 71"/>
                <a:gd name="T11" fmla="*/ 121 h 136"/>
                <a:gd name="T12" fmla="*/ 37 w 71"/>
                <a:gd name="T13" fmla="*/ 129 h 136"/>
                <a:gd name="T14" fmla="*/ 30 w 71"/>
                <a:gd name="T15" fmla="*/ 133 h 136"/>
                <a:gd name="T16" fmla="*/ 24 w 71"/>
                <a:gd name="T17" fmla="*/ 136 h 136"/>
                <a:gd name="T18" fmla="*/ 17 w 71"/>
                <a:gd name="T19" fmla="*/ 136 h 136"/>
                <a:gd name="T20" fmla="*/ 17 w 71"/>
                <a:gd name="T21" fmla="*/ 136 h 136"/>
                <a:gd name="T22" fmla="*/ 12 w 71"/>
                <a:gd name="T23" fmla="*/ 133 h 136"/>
                <a:gd name="T24" fmla="*/ 7 w 71"/>
                <a:gd name="T25" fmla="*/ 128 h 136"/>
                <a:gd name="T26" fmla="*/ 4 w 71"/>
                <a:gd name="T27" fmla="*/ 120 h 136"/>
                <a:gd name="T28" fmla="*/ 2 w 71"/>
                <a:gd name="T29" fmla="*/ 111 h 136"/>
                <a:gd name="T30" fmla="*/ 0 w 71"/>
                <a:gd name="T31" fmla="*/ 99 h 136"/>
                <a:gd name="T32" fmla="*/ 0 w 71"/>
                <a:gd name="T33" fmla="*/ 87 h 136"/>
                <a:gd name="T34" fmla="*/ 2 w 71"/>
                <a:gd name="T35" fmla="*/ 73 h 136"/>
                <a:gd name="T36" fmla="*/ 5 w 71"/>
                <a:gd name="T37" fmla="*/ 60 h 136"/>
                <a:gd name="T38" fmla="*/ 5 w 71"/>
                <a:gd name="T39" fmla="*/ 60 h 136"/>
                <a:gd name="T40" fmla="*/ 9 w 71"/>
                <a:gd name="T41" fmla="*/ 46 h 136"/>
                <a:gd name="T42" fmla="*/ 15 w 71"/>
                <a:gd name="T43" fmla="*/ 34 h 136"/>
                <a:gd name="T44" fmla="*/ 21 w 71"/>
                <a:gd name="T45" fmla="*/ 23 h 136"/>
                <a:gd name="T46" fmla="*/ 26 w 71"/>
                <a:gd name="T47" fmla="*/ 14 h 136"/>
                <a:gd name="T48" fmla="*/ 34 w 71"/>
                <a:gd name="T49" fmla="*/ 6 h 136"/>
                <a:gd name="T50" fmla="*/ 41 w 71"/>
                <a:gd name="T51" fmla="*/ 2 h 136"/>
                <a:gd name="T52" fmla="*/ 47 w 71"/>
                <a:gd name="T53" fmla="*/ 0 h 136"/>
                <a:gd name="T54" fmla="*/ 54 w 71"/>
                <a:gd name="T55" fmla="*/ 0 h 136"/>
                <a:gd name="T56" fmla="*/ 54 w 71"/>
                <a:gd name="T57" fmla="*/ 0 h 136"/>
                <a:gd name="T58" fmla="*/ 59 w 71"/>
                <a:gd name="T59" fmla="*/ 2 h 136"/>
                <a:gd name="T60" fmla="*/ 64 w 71"/>
                <a:gd name="T61" fmla="*/ 8 h 136"/>
                <a:gd name="T62" fmla="*/ 67 w 71"/>
                <a:gd name="T63" fmla="*/ 15 h 136"/>
                <a:gd name="T64" fmla="*/ 69 w 71"/>
                <a:gd name="T65" fmla="*/ 25 h 136"/>
                <a:gd name="T66" fmla="*/ 71 w 71"/>
                <a:gd name="T67" fmla="*/ 36 h 136"/>
                <a:gd name="T68" fmla="*/ 71 w 71"/>
                <a:gd name="T69" fmla="*/ 48 h 136"/>
                <a:gd name="T70" fmla="*/ 69 w 71"/>
                <a:gd name="T71" fmla="*/ 62 h 136"/>
                <a:gd name="T72" fmla="*/ 65 w 71"/>
                <a:gd name="T73" fmla="*/ 76 h 136"/>
                <a:gd name="T74" fmla="*/ 65 w 71"/>
                <a:gd name="T75" fmla="*/ 7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136">
                  <a:moveTo>
                    <a:pt x="65" y="76"/>
                  </a:moveTo>
                  <a:lnTo>
                    <a:pt x="65" y="76"/>
                  </a:lnTo>
                  <a:lnTo>
                    <a:pt x="62" y="90"/>
                  </a:lnTo>
                  <a:lnTo>
                    <a:pt x="56" y="102"/>
                  </a:lnTo>
                  <a:lnTo>
                    <a:pt x="50" y="112"/>
                  </a:lnTo>
                  <a:lnTo>
                    <a:pt x="45" y="121"/>
                  </a:lnTo>
                  <a:lnTo>
                    <a:pt x="37" y="129"/>
                  </a:lnTo>
                  <a:lnTo>
                    <a:pt x="30" y="133"/>
                  </a:lnTo>
                  <a:lnTo>
                    <a:pt x="24" y="136"/>
                  </a:lnTo>
                  <a:lnTo>
                    <a:pt x="17" y="136"/>
                  </a:lnTo>
                  <a:lnTo>
                    <a:pt x="17" y="136"/>
                  </a:lnTo>
                  <a:lnTo>
                    <a:pt x="12" y="133"/>
                  </a:lnTo>
                  <a:lnTo>
                    <a:pt x="7" y="128"/>
                  </a:lnTo>
                  <a:lnTo>
                    <a:pt x="4" y="120"/>
                  </a:lnTo>
                  <a:lnTo>
                    <a:pt x="2" y="111"/>
                  </a:lnTo>
                  <a:lnTo>
                    <a:pt x="0" y="99"/>
                  </a:lnTo>
                  <a:lnTo>
                    <a:pt x="0" y="87"/>
                  </a:lnTo>
                  <a:lnTo>
                    <a:pt x="2" y="73"/>
                  </a:lnTo>
                  <a:lnTo>
                    <a:pt x="5" y="60"/>
                  </a:lnTo>
                  <a:lnTo>
                    <a:pt x="5" y="60"/>
                  </a:lnTo>
                  <a:lnTo>
                    <a:pt x="9" y="46"/>
                  </a:lnTo>
                  <a:lnTo>
                    <a:pt x="15" y="34"/>
                  </a:lnTo>
                  <a:lnTo>
                    <a:pt x="21" y="23"/>
                  </a:lnTo>
                  <a:lnTo>
                    <a:pt x="26" y="14"/>
                  </a:lnTo>
                  <a:lnTo>
                    <a:pt x="34" y="6"/>
                  </a:lnTo>
                  <a:lnTo>
                    <a:pt x="41" y="2"/>
                  </a:lnTo>
                  <a:lnTo>
                    <a:pt x="47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9" y="2"/>
                  </a:lnTo>
                  <a:lnTo>
                    <a:pt x="64" y="8"/>
                  </a:lnTo>
                  <a:lnTo>
                    <a:pt x="67" y="15"/>
                  </a:lnTo>
                  <a:lnTo>
                    <a:pt x="69" y="25"/>
                  </a:lnTo>
                  <a:lnTo>
                    <a:pt x="71" y="36"/>
                  </a:lnTo>
                  <a:lnTo>
                    <a:pt x="71" y="48"/>
                  </a:lnTo>
                  <a:lnTo>
                    <a:pt x="69" y="62"/>
                  </a:lnTo>
                  <a:lnTo>
                    <a:pt x="65" y="76"/>
                  </a:lnTo>
                  <a:lnTo>
                    <a:pt x="65" y="7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453CE30E-0552-589B-6443-ACAEE1F4B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812"/>
              <a:ext cx="359" cy="97"/>
            </a:xfrm>
            <a:custGeom>
              <a:avLst/>
              <a:gdLst>
                <a:gd name="T0" fmla="*/ 4 w 359"/>
                <a:gd name="T1" fmla="*/ 14 h 97"/>
                <a:gd name="T2" fmla="*/ 4 w 359"/>
                <a:gd name="T3" fmla="*/ 14 h 97"/>
                <a:gd name="T4" fmla="*/ 68 w 359"/>
                <a:gd name="T5" fmla="*/ 42 h 97"/>
                <a:gd name="T6" fmla="*/ 101 w 359"/>
                <a:gd name="T7" fmla="*/ 55 h 97"/>
                <a:gd name="T8" fmla="*/ 133 w 359"/>
                <a:gd name="T9" fmla="*/ 67 h 97"/>
                <a:gd name="T10" fmla="*/ 167 w 359"/>
                <a:gd name="T11" fmla="*/ 77 h 97"/>
                <a:gd name="T12" fmla="*/ 201 w 359"/>
                <a:gd name="T13" fmla="*/ 85 h 97"/>
                <a:gd name="T14" fmla="*/ 235 w 359"/>
                <a:gd name="T15" fmla="*/ 91 h 97"/>
                <a:gd name="T16" fmla="*/ 270 w 359"/>
                <a:gd name="T17" fmla="*/ 95 h 97"/>
                <a:gd name="T18" fmla="*/ 270 w 359"/>
                <a:gd name="T19" fmla="*/ 95 h 97"/>
                <a:gd name="T20" fmla="*/ 291 w 359"/>
                <a:gd name="T21" fmla="*/ 97 h 97"/>
                <a:gd name="T22" fmla="*/ 311 w 359"/>
                <a:gd name="T23" fmla="*/ 97 h 97"/>
                <a:gd name="T24" fmla="*/ 332 w 359"/>
                <a:gd name="T25" fmla="*/ 95 h 97"/>
                <a:gd name="T26" fmla="*/ 352 w 359"/>
                <a:gd name="T27" fmla="*/ 94 h 97"/>
                <a:gd name="T28" fmla="*/ 352 w 359"/>
                <a:gd name="T29" fmla="*/ 94 h 97"/>
                <a:gd name="T30" fmla="*/ 355 w 359"/>
                <a:gd name="T31" fmla="*/ 93 h 97"/>
                <a:gd name="T32" fmla="*/ 358 w 359"/>
                <a:gd name="T33" fmla="*/ 91 h 97"/>
                <a:gd name="T34" fmla="*/ 359 w 359"/>
                <a:gd name="T35" fmla="*/ 89 h 97"/>
                <a:gd name="T36" fmla="*/ 359 w 359"/>
                <a:gd name="T37" fmla="*/ 85 h 97"/>
                <a:gd name="T38" fmla="*/ 359 w 359"/>
                <a:gd name="T39" fmla="*/ 82 h 97"/>
                <a:gd name="T40" fmla="*/ 358 w 359"/>
                <a:gd name="T41" fmla="*/ 80 h 97"/>
                <a:gd name="T42" fmla="*/ 355 w 359"/>
                <a:gd name="T43" fmla="*/ 78 h 97"/>
                <a:gd name="T44" fmla="*/ 352 w 359"/>
                <a:gd name="T45" fmla="*/ 78 h 97"/>
                <a:gd name="T46" fmla="*/ 352 w 359"/>
                <a:gd name="T47" fmla="*/ 78 h 97"/>
                <a:gd name="T48" fmla="*/ 317 w 359"/>
                <a:gd name="T49" fmla="*/ 81 h 97"/>
                <a:gd name="T50" fmla="*/ 282 w 359"/>
                <a:gd name="T51" fmla="*/ 81 h 97"/>
                <a:gd name="T52" fmla="*/ 248 w 359"/>
                <a:gd name="T53" fmla="*/ 77 h 97"/>
                <a:gd name="T54" fmla="*/ 213 w 359"/>
                <a:gd name="T55" fmla="*/ 72 h 97"/>
                <a:gd name="T56" fmla="*/ 213 w 359"/>
                <a:gd name="T57" fmla="*/ 72 h 97"/>
                <a:gd name="T58" fmla="*/ 180 w 359"/>
                <a:gd name="T59" fmla="*/ 64 h 97"/>
                <a:gd name="T60" fmla="*/ 148 w 359"/>
                <a:gd name="T61" fmla="*/ 55 h 97"/>
                <a:gd name="T62" fmla="*/ 115 w 359"/>
                <a:gd name="T63" fmla="*/ 43 h 97"/>
                <a:gd name="T64" fmla="*/ 82 w 359"/>
                <a:gd name="T65" fmla="*/ 31 h 97"/>
                <a:gd name="T66" fmla="*/ 82 w 359"/>
                <a:gd name="T67" fmla="*/ 31 h 97"/>
                <a:gd name="T68" fmla="*/ 12 w 359"/>
                <a:gd name="T69" fmla="*/ 0 h 97"/>
                <a:gd name="T70" fmla="*/ 12 w 359"/>
                <a:gd name="T71" fmla="*/ 0 h 97"/>
                <a:gd name="T72" fmla="*/ 8 w 359"/>
                <a:gd name="T73" fmla="*/ 0 h 97"/>
                <a:gd name="T74" fmla="*/ 6 w 359"/>
                <a:gd name="T75" fmla="*/ 0 h 97"/>
                <a:gd name="T76" fmla="*/ 3 w 359"/>
                <a:gd name="T77" fmla="*/ 1 h 97"/>
                <a:gd name="T78" fmla="*/ 2 w 359"/>
                <a:gd name="T79" fmla="*/ 4 h 97"/>
                <a:gd name="T80" fmla="*/ 0 w 359"/>
                <a:gd name="T81" fmla="*/ 7 h 97"/>
                <a:gd name="T82" fmla="*/ 0 w 359"/>
                <a:gd name="T83" fmla="*/ 9 h 97"/>
                <a:gd name="T84" fmla="*/ 2 w 359"/>
                <a:gd name="T85" fmla="*/ 12 h 97"/>
                <a:gd name="T86" fmla="*/ 4 w 359"/>
                <a:gd name="T87" fmla="*/ 14 h 97"/>
                <a:gd name="T88" fmla="*/ 4 w 359"/>
                <a:gd name="T89" fmla="*/ 14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59" h="97">
                  <a:moveTo>
                    <a:pt x="4" y="14"/>
                  </a:moveTo>
                  <a:lnTo>
                    <a:pt x="4" y="14"/>
                  </a:lnTo>
                  <a:lnTo>
                    <a:pt x="68" y="42"/>
                  </a:lnTo>
                  <a:lnTo>
                    <a:pt x="101" y="55"/>
                  </a:lnTo>
                  <a:lnTo>
                    <a:pt x="133" y="67"/>
                  </a:lnTo>
                  <a:lnTo>
                    <a:pt x="167" y="77"/>
                  </a:lnTo>
                  <a:lnTo>
                    <a:pt x="201" y="85"/>
                  </a:lnTo>
                  <a:lnTo>
                    <a:pt x="235" y="91"/>
                  </a:lnTo>
                  <a:lnTo>
                    <a:pt x="270" y="95"/>
                  </a:lnTo>
                  <a:lnTo>
                    <a:pt x="270" y="95"/>
                  </a:lnTo>
                  <a:lnTo>
                    <a:pt x="291" y="97"/>
                  </a:lnTo>
                  <a:lnTo>
                    <a:pt x="311" y="97"/>
                  </a:lnTo>
                  <a:lnTo>
                    <a:pt x="332" y="95"/>
                  </a:lnTo>
                  <a:lnTo>
                    <a:pt x="352" y="94"/>
                  </a:lnTo>
                  <a:lnTo>
                    <a:pt x="352" y="94"/>
                  </a:lnTo>
                  <a:lnTo>
                    <a:pt x="355" y="93"/>
                  </a:lnTo>
                  <a:lnTo>
                    <a:pt x="358" y="91"/>
                  </a:lnTo>
                  <a:lnTo>
                    <a:pt x="359" y="89"/>
                  </a:lnTo>
                  <a:lnTo>
                    <a:pt x="359" y="85"/>
                  </a:lnTo>
                  <a:lnTo>
                    <a:pt x="359" y="82"/>
                  </a:lnTo>
                  <a:lnTo>
                    <a:pt x="358" y="80"/>
                  </a:lnTo>
                  <a:lnTo>
                    <a:pt x="355" y="78"/>
                  </a:lnTo>
                  <a:lnTo>
                    <a:pt x="352" y="78"/>
                  </a:lnTo>
                  <a:lnTo>
                    <a:pt x="352" y="78"/>
                  </a:lnTo>
                  <a:lnTo>
                    <a:pt x="317" y="81"/>
                  </a:lnTo>
                  <a:lnTo>
                    <a:pt x="282" y="81"/>
                  </a:lnTo>
                  <a:lnTo>
                    <a:pt x="248" y="77"/>
                  </a:lnTo>
                  <a:lnTo>
                    <a:pt x="213" y="72"/>
                  </a:lnTo>
                  <a:lnTo>
                    <a:pt x="213" y="72"/>
                  </a:lnTo>
                  <a:lnTo>
                    <a:pt x="180" y="64"/>
                  </a:lnTo>
                  <a:lnTo>
                    <a:pt x="148" y="55"/>
                  </a:lnTo>
                  <a:lnTo>
                    <a:pt x="115" y="43"/>
                  </a:lnTo>
                  <a:lnTo>
                    <a:pt x="82" y="31"/>
                  </a:lnTo>
                  <a:lnTo>
                    <a:pt x="82" y="31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0205FA45-E33D-C88B-D6AB-FD918658B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6" y="935"/>
              <a:ext cx="345" cy="141"/>
            </a:xfrm>
            <a:custGeom>
              <a:avLst/>
              <a:gdLst>
                <a:gd name="T0" fmla="*/ 340 w 345"/>
                <a:gd name="T1" fmla="*/ 125 h 141"/>
                <a:gd name="T2" fmla="*/ 340 w 345"/>
                <a:gd name="T3" fmla="*/ 125 h 141"/>
                <a:gd name="T4" fmla="*/ 271 w 345"/>
                <a:gd name="T5" fmla="*/ 113 h 141"/>
                <a:gd name="T6" fmla="*/ 239 w 345"/>
                <a:gd name="T7" fmla="*/ 106 h 141"/>
                <a:gd name="T8" fmla="*/ 205 w 345"/>
                <a:gd name="T9" fmla="*/ 98 h 141"/>
                <a:gd name="T10" fmla="*/ 171 w 345"/>
                <a:gd name="T11" fmla="*/ 87 h 141"/>
                <a:gd name="T12" fmla="*/ 139 w 345"/>
                <a:gd name="T13" fmla="*/ 75 h 141"/>
                <a:gd name="T14" fmla="*/ 107 w 345"/>
                <a:gd name="T15" fmla="*/ 62 h 141"/>
                <a:gd name="T16" fmla="*/ 77 w 345"/>
                <a:gd name="T17" fmla="*/ 45 h 141"/>
                <a:gd name="T18" fmla="*/ 77 w 345"/>
                <a:gd name="T19" fmla="*/ 45 h 141"/>
                <a:gd name="T20" fmla="*/ 60 w 345"/>
                <a:gd name="T21" fmla="*/ 36 h 141"/>
                <a:gd name="T22" fmla="*/ 44 w 345"/>
                <a:gd name="T23" fmla="*/ 25 h 141"/>
                <a:gd name="T24" fmla="*/ 29 w 345"/>
                <a:gd name="T25" fmla="*/ 14 h 141"/>
                <a:gd name="T26" fmla="*/ 13 w 345"/>
                <a:gd name="T27" fmla="*/ 1 h 141"/>
                <a:gd name="T28" fmla="*/ 13 w 345"/>
                <a:gd name="T29" fmla="*/ 1 h 141"/>
                <a:gd name="T30" fmla="*/ 10 w 345"/>
                <a:gd name="T31" fmla="*/ 0 h 141"/>
                <a:gd name="T32" fmla="*/ 8 w 345"/>
                <a:gd name="T33" fmla="*/ 0 h 141"/>
                <a:gd name="T34" fmla="*/ 4 w 345"/>
                <a:gd name="T35" fmla="*/ 1 h 141"/>
                <a:gd name="T36" fmla="*/ 2 w 345"/>
                <a:gd name="T37" fmla="*/ 2 h 141"/>
                <a:gd name="T38" fmla="*/ 0 w 345"/>
                <a:gd name="T39" fmla="*/ 5 h 141"/>
                <a:gd name="T40" fmla="*/ 0 w 345"/>
                <a:gd name="T41" fmla="*/ 8 h 141"/>
                <a:gd name="T42" fmla="*/ 0 w 345"/>
                <a:gd name="T43" fmla="*/ 10 h 141"/>
                <a:gd name="T44" fmla="*/ 2 w 345"/>
                <a:gd name="T45" fmla="*/ 13 h 141"/>
                <a:gd name="T46" fmla="*/ 2 w 345"/>
                <a:gd name="T47" fmla="*/ 13 h 141"/>
                <a:gd name="T48" fmla="*/ 30 w 345"/>
                <a:gd name="T49" fmla="*/ 34 h 141"/>
                <a:gd name="T50" fmla="*/ 59 w 345"/>
                <a:gd name="T51" fmla="*/ 53 h 141"/>
                <a:gd name="T52" fmla="*/ 89 w 345"/>
                <a:gd name="T53" fmla="*/ 70 h 141"/>
                <a:gd name="T54" fmla="*/ 120 w 345"/>
                <a:gd name="T55" fmla="*/ 85 h 141"/>
                <a:gd name="T56" fmla="*/ 120 w 345"/>
                <a:gd name="T57" fmla="*/ 85 h 141"/>
                <a:gd name="T58" fmla="*/ 152 w 345"/>
                <a:gd name="T59" fmla="*/ 98 h 141"/>
                <a:gd name="T60" fmla="*/ 186 w 345"/>
                <a:gd name="T61" fmla="*/ 108 h 141"/>
                <a:gd name="T62" fmla="*/ 222 w 345"/>
                <a:gd name="T63" fmla="*/ 117 h 141"/>
                <a:gd name="T64" fmla="*/ 255 w 345"/>
                <a:gd name="T65" fmla="*/ 125 h 141"/>
                <a:gd name="T66" fmla="*/ 255 w 345"/>
                <a:gd name="T67" fmla="*/ 125 h 141"/>
                <a:gd name="T68" fmla="*/ 296 w 345"/>
                <a:gd name="T69" fmla="*/ 133 h 141"/>
                <a:gd name="T70" fmla="*/ 335 w 345"/>
                <a:gd name="T71" fmla="*/ 141 h 141"/>
                <a:gd name="T72" fmla="*/ 335 w 345"/>
                <a:gd name="T73" fmla="*/ 141 h 141"/>
                <a:gd name="T74" fmla="*/ 339 w 345"/>
                <a:gd name="T75" fmla="*/ 141 h 141"/>
                <a:gd name="T76" fmla="*/ 342 w 345"/>
                <a:gd name="T77" fmla="*/ 139 h 141"/>
                <a:gd name="T78" fmla="*/ 344 w 345"/>
                <a:gd name="T79" fmla="*/ 137 h 141"/>
                <a:gd name="T80" fmla="*/ 345 w 345"/>
                <a:gd name="T81" fmla="*/ 134 h 141"/>
                <a:gd name="T82" fmla="*/ 345 w 345"/>
                <a:gd name="T83" fmla="*/ 132 h 141"/>
                <a:gd name="T84" fmla="*/ 344 w 345"/>
                <a:gd name="T85" fmla="*/ 129 h 141"/>
                <a:gd name="T86" fmla="*/ 343 w 345"/>
                <a:gd name="T87" fmla="*/ 126 h 141"/>
                <a:gd name="T88" fmla="*/ 340 w 345"/>
                <a:gd name="T89" fmla="*/ 125 h 141"/>
                <a:gd name="T90" fmla="*/ 340 w 345"/>
                <a:gd name="T91" fmla="*/ 125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5" h="141">
                  <a:moveTo>
                    <a:pt x="340" y="125"/>
                  </a:moveTo>
                  <a:lnTo>
                    <a:pt x="340" y="125"/>
                  </a:lnTo>
                  <a:lnTo>
                    <a:pt x="271" y="113"/>
                  </a:lnTo>
                  <a:lnTo>
                    <a:pt x="239" y="106"/>
                  </a:lnTo>
                  <a:lnTo>
                    <a:pt x="205" y="98"/>
                  </a:lnTo>
                  <a:lnTo>
                    <a:pt x="171" y="87"/>
                  </a:lnTo>
                  <a:lnTo>
                    <a:pt x="139" y="75"/>
                  </a:lnTo>
                  <a:lnTo>
                    <a:pt x="107" y="62"/>
                  </a:lnTo>
                  <a:lnTo>
                    <a:pt x="77" y="45"/>
                  </a:lnTo>
                  <a:lnTo>
                    <a:pt x="77" y="45"/>
                  </a:lnTo>
                  <a:lnTo>
                    <a:pt x="60" y="36"/>
                  </a:lnTo>
                  <a:lnTo>
                    <a:pt x="44" y="25"/>
                  </a:lnTo>
                  <a:lnTo>
                    <a:pt x="29" y="14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30" y="34"/>
                  </a:lnTo>
                  <a:lnTo>
                    <a:pt x="59" y="53"/>
                  </a:lnTo>
                  <a:lnTo>
                    <a:pt x="89" y="70"/>
                  </a:lnTo>
                  <a:lnTo>
                    <a:pt x="120" y="85"/>
                  </a:lnTo>
                  <a:lnTo>
                    <a:pt x="120" y="85"/>
                  </a:lnTo>
                  <a:lnTo>
                    <a:pt x="152" y="98"/>
                  </a:lnTo>
                  <a:lnTo>
                    <a:pt x="186" y="108"/>
                  </a:lnTo>
                  <a:lnTo>
                    <a:pt x="222" y="117"/>
                  </a:lnTo>
                  <a:lnTo>
                    <a:pt x="255" y="125"/>
                  </a:lnTo>
                  <a:lnTo>
                    <a:pt x="255" y="125"/>
                  </a:lnTo>
                  <a:lnTo>
                    <a:pt x="296" y="133"/>
                  </a:lnTo>
                  <a:lnTo>
                    <a:pt x="335" y="141"/>
                  </a:lnTo>
                  <a:lnTo>
                    <a:pt x="335" y="141"/>
                  </a:lnTo>
                  <a:lnTo>
                    <a:pt x="339" y="141"/>
                  </a:lnTo>
                  <a:lnTo>
                    <a:pt x="342" y="139"/>
                  </a:lnTo>
                  <a:lnTo>
                    <a:pt x="344" y="137"/>
                  </a:lnTo>
                  <a:lnTo>
                    <a:pt x="345" y="134"/>
                  </a:lnTo>
                  <a:lnTo>
                    <a:pt x="345" y="132"/>
                  </a:lnTo>
                  <a:lnTo>
                    <a:pt x="344" y="129"/>
                  </a:lnTo>
                  <a:lnTo>
                    <a:pt x="343" y="126"/>
                  </a:lnTo>
                  <a:lnTo>
                    <a:pt x="340" y="125"/>
                  </a:lnTo>
                  <a:lnTo>
                    <a:pt x="340" y="12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2D2BFADA-0846-DCA3-9042-2603528291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5" y="2434"/>
              <a:ext cx="125" cy="977"/>
            </a:xfrm>
            <a:custGeom>
              <a:avLst/>
              <a:gdLst>
                <a:gd name="T0" fmla="*/ 32 w 125"/>
                <a:gd name="T1" fmla="*/ 9 h 977"/>
                <a:gd name="T2" fmla="*/ 74 w 125"/>
                <a:gd name="T3" fmla="*/ 228 h 977"/>
                <a:gd name="T4" fmla="*/ 95 w 125"/>
                <a:gd name="T5" fmla="*/ 336 h 977"/>
                <a:gd name="T6" fmla="*/ 105 w 125"/>
                <a:gd name="T7" fmla="*/ 391 h 977"/>
                <a:gd name="T8" fmla="*/ 109 w 125"/>
                <a:gd name="T9" fmla="*/ 415 h 977"/>
                <a:gd name="T10" fmla="*/ 108 w 125"/>
                <a:gd name="T11" fmla="*/ 426 h 977"/>
                <a:gd name="T12" fmla="*/ 103 w 125"/>
                <a:gd name="T13" fmla="*/ 437 h 977"/>
                <a:gd name="T14" fmla="*/ 99 w 125"/>
                <a:gd name="T15" fmla="*/ 441 h 977"/>
                <a:gd name="T16" fmla="*/ 83 w 125"/>
                <a:gd name="T17" fmla="*/ 451 h 977"/>
                <a:gd name="T18" fmla="*/ 56 w 125"/>
                <a:gd name="T19" fmla="*/ 468 h 977"/>
                <a:gd name="T20" fmla="*/ 3 w 125"/>
                <a:gd name="T21" fmla="*/ 501 h 977"/>
                <a:gd name="T22" fmla="*/ 1 w 125"/>
                <a:gd name="T23" fmla="*/ 503 h 977"/>
                <a:gd name="T24" fmla="*/ 0 w 125"/>
                <a:gd name="T25" fmla="*/ 511 h 977"/>
                <a:gd name="T26" fmla="*/ 3 w 125"/>
                <a:gd name="T27" fmla="*/ 514 h 977"/>
                <a:gd name="T28" fmla="*/ 20 w 125"/>
                <a:gd name="T29" fmla="*/ 526 h 977"/>
                <a:gd name="T30" fmla="*/ 35 w 125"/>
                <a:gd name="T31" fmla="*/ 539 h 977"/>
                <a:gd name="T32" fmla="*/ 58 w 125"/>
                <a:gd name="T33" fmla="*/ 571 h 977"/>
                <a:gd name="T34" fmla="*/ 71 w 125"/>
                <a:gd name="T35" fmla="*/ 609 h 977"/>
                <a:gd name="T36" fmla="*/ 78 w 125"/>
                <a:gd name="T37" fmla="*/ 650 h 977"/>
                <a:gd name="T38" fmla="*/ 78 w 125"/>
                <a:gd name="T39" fmla="*/ 674 h 977"/>
                <a:gd name="T40" fmla="*/ 73 w 125"/>
                <a:gd name="T41" fmla="*/ 724 h 977"/>
                <a:gd name="T42" fmla="*/ 56 w 125"/>
                <a:gd name="T43" fmla="*/ 797 h 977"/>
                <a:gd name="T44" fmla="*/ 43 w 125"/>
                <a:gd name="T45" fmla="*/ 845 h 977"/>
                <a:gd name="T46" fmla="*/ 30 w 125"/>
                <a:gd name="T47" fmla="*/ 907 h 977"/>
                <a:gd name="T48" fmla="*/ 26 w 125"/>
                <a:gd name="T49" fmla="*/ 954 h 977"/>
                <a:gd name="T50" fmla="*/ 26 w 125"/>
                <a:gd name="T51" fmla="*/ 971 h 977"/>
                <a:gd name="T52" fmla="*/ 28 w 125"/>
                <a:gd name="T53" fmla="*/ 976 h 977"/>
                <a:gd name="T54" fmla="*/ 33 w 125"/>
                <a:gd name="T55" fmla="*/ 977 h 977"/>
                <a:gd name="T56" fmla="*/ 39 w 125"/>
                <a:gd name="T57" fmla="*/ 976 h 977"/>
                <a:gd name="T58" fmla="*/ 41 w 125"/>
                <a:gd name="T59" fmla="*/ 971 h 977"/>
                <a:gd name="T60" fmla="*/ 41 w 125"/>
                <a:gd name="T61" fmla="*/ 955 h 977"/>
                <a:gd name="T62" fmla="*/ 44 w 125"/>
                <a:gd name="T63" fmla="*/ 912 h 977"/>
                <a:gd name="T64" fmla="*/ 56 w 125"/>
                <a:gd name="T65" fmla="*/ 855 h 977"/>
                <a:gd name="T66" fmla="*/ 79 w 125"/>
                <a:gd name="T67" fmla="*/ 770 h 977"/>
                <a:gd name="T68" fmla="*/ 86 w 125"/>
                <a:gd name="T69" fmla="*/ 741 h 977"/>
                <a:gd name="T70" fmla="*/ 92 w 125"/>
                <a:gd name="T71" fmla="*/ 697 h 977"/>
                <a:gd name="T72" fmla="*/ 93 w 125"/>
                <a:gd name="T73" fmla="*/ 654 h 977"/>
                <a:gd name="T74" fmla="*/ 88 w 125"/>
                <a:gd name="T75" fmla="*/ 609 h 977"/>
                <a:gd name="T76" fmla="*/ 74 w 125"/>
                <a:gd name="T77" fmla="*/ 567 h 977"/>
                <a:gd name="T78" fmla="*/ 69 w 125"/>
                <a:gd name="T79" fmla="*/ 557 h 977"/>
                <a:gd name="T80" fmla="*/ 56 w 125"/>
                <a:gd name="T81" fmla="*/ 537 h 977"/>
                <a:gd name="T82" fmla="*/ 40 w 125"/>
                <a:gd name="T83" fmla="*/ 520 h 977"/>
                <a:gd name="T84" fmla="*/ 22 w 125"/>
                <a:gd name="T85" fmla="*/ 506 h 977"/>
                <a:gd name="T86" fmla="*/ 11 w 125"/>
                <a:gd name="T87" fmla="*/ 501 h 977"/>
                <a:gd name="T88" fmla="*/ 11 w 125"/>
                <a:gd name="T89" fmla="*/ 514 h 977"/>
                <a:gd name="T90" fmla="*/ 62 w 125"/>
                <a:gd name="T91" fmla="*/ 483 h 977"/>
                <a:gd name="T92" fmla="*/ 96 w 125"/>
                <a:gd name="T93" fmla="*/ 462 h 977"/>
                <a:gd name="T94" fmla="*/ 106 w 125"/>
                <a:gd name="T95" fmla="*/ 454 h 977"/>
                <a:gd name="T96" fmla="*/ 121 w 125"/>
                <a:gd name="T97" fmla="*/ 437 h 977"/>
                <a:gd name="T98" fmla="*/ 125 w 125"/>
                <a:gd name="T99" fmla="*/ 416 h 977"/>
                <a:gd name="T100" fmla="*/ 123 w 125"/>
                <a:gd name="T101" fmla="*/ 402 h 977"/>
                <a:gd name="T102" fmla="*/ 116 w 125"/>
                <a:gd name="T103" fmla="*/ 361 h 977"/>
                <a:gd name="T104" fmla="*/ 71 w 125"/>
                <a:gd name="T105" fmla="*/ 133 h 977"/>
                <a:gd name="T106" fmla="*/ 46 w 125"/>
                <a:gd name="T107" fmla="*/ 5 h 977"/>
                <a:gd name="T108" fmla="*/ 45 w 125"/>
                <a:gd name="T109" fmla="*/ 2 h 977"/>
                <a:gd name="T110" fmla="*/ 41 w 125"/>
                <a:gd name="T111" fmla="*/ 0 h 977"/>
                <a:gd name="T112" fmla="*/ 35 w 125"/>
                <a:gd name="T113" fmla="*/ 1 h 977"/>
                <a:gd name="T114" fmla="*/ 32 w 125"/>
                <a:gd name="T115" fmla="*/ 6 h 977"/>
                <a:gd name="T116" fmla="*/ 32 w 125"/>
                <a:gd name="T117" fmla="*/ 9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5" h="977">
                  <a:moveTo>
                    <a:pt x="32" y="9"/>
                  </a:moveTo>
                  <a:lnTo>
                    <a:pt x="32" y="9"/>
                  </a:lnTo>
                  <a:lnTo>
                    <a:pt x="74" y="228"/>
                  </a:lnTo>
                  <a:lnTo>
                    <a:pt x="74" y="228"/>
                  </a:lnTo>
                  <a:lnTo>
                    <a:pt x="95" y="336"/>
                  </a:lnTo>
                  <a:lnTo>
                    <a:pt x="95" y="336"/>
                  </a:lnTo>
                  <a:lnTo>
                    <a:pt x="105" y="391"/>
                  </a:lnTo>
                  <a:lnTo>
                    <a:pt x="105" y="391"/>
                  </a:lnTo>
                  <a:lnTo>
                    <a:pt x="108" y="403"/>
                  </a:lnTo>
                  <a:lnTo>
                    <a:pt x="109" y="415"/>
                  </a:lnTo>
                  <a:lnTo>
                    <a:pt x="109" y="420"/>
                  </a:lnTo>
                  <a:lnTo>
                    <a:pt x="108" y="426"/>
                  </a:lnTo>
                  <a:lnTo>
                    <a:pt x="106" y="432"/>
                  </a:lnTo>
                  <a:lnTo>
                    <a:pt x="103" y="437"/>
                  </a:lnTo>
                  <a:lnTo>
                    <a:pt x="103" y="437"/>
                  </a:lnTo>
                  <a:lnTo>
                    <a:pt x="99" y="441"/>
                  </a:lnTo>
                  <a:lnTo>
                    <a:pt x="93" y="445"/>
                  </a:lnTo>
                  <a:lnTo>
                    <a:pt x="83" y="451"/>
                  </a:lnTo>
                  <a:lnTo>
                    <a:pt x="83" y="451"/>
                  </a:lnTo>
                  <a:lnTo>
                    <a:pt x="56" y="468"/>
                  </a:lnTo>
                  <a:lnTo>
                    <a:pt x="56" y="468"/>
                  </a:lnTo>
                  <a:lnTo>
                    <a:pt x="3" y="501"/>
                  </a:lnTo>
                  <a:lnTo>
                    <a:pt x="3" y="501"/>
                  </a:lnTo>
                  <a:lnTo>
                    <a:pt x="1" y="503"/>
                  </a:lnTo>
                  <a:lnTo>
                    <a:pt x="0" y="507"/>
                  </a:lnTo>
                  <a:lnTo>
                    <a:pt x="0" y="511"/>
                  </a:lnTo>
                  <a:lnTo>
                    <a:pt x="3" y="514"/>
                  </a:lnTo>
                  <a:lnTo>
                    <a:pt x="3" y="514"/>
                  </a:lnTo>
                  <a:lnTo>
                    <a:pt x="13" y="519"/>
                  </a:lnTo>
                  <a:lnTo>
                    <a:pt x="20" y="526"/>
                  </a:lnTo>
                  <a:lnTo>
                    <a:pt x="28" y="532"/>
                  </a:lnTo>
                  <a:lnTo>
                    <a:pt x="35" y="539"/>
                  </a:lnTo>
                  <a:lnTo>
                    <a:pt x="48" y="554"/>
                  </a:lnTo>
                  <a:lnTo>
                    <a:pt x="58" y="571"/>
                  </a:lnTo>
                  <a:lnTo>
                    <a:pt x="66" y="590"/>
                  </a:lnTo>
                  <a:lnTo>
                    <a:pt x="71" y="609"/>
                  </a:lnTo>
                  <a:lnTo>
                    <a:pt x="75" y="629"/>
                  </a:lnTo>
                  <a:lnTo>
                    <a:pt x="78" y="650"/>
                  </a:lnTo>
                  <a:lnTo>
                    <a:pt x="78" y="650"/>
                  </a:lnTo>
                  <a:lnTo>
                    <a:pt x="78" y="674"/>
                  </a:lnTo>
                  <a:lnTo>
                    <a:pt x="76" y="699"/>
                  </a:lnTo>
                  <a:lnTo>
                    <a:pt x="73" y="724"/>
                  </a:lnTo>
                  <a:lnTo>
                    <a:pt x="69" y="749"/>
                  </a:lnTo>
                  <a:lnTo>
                    <a:pt x="56" y="797"/>
                  </a:lnTo>
                  <a:lnTo>
                    <a:pt x="43" y="845"/>
                  </a:lnTo>
                  <a:lnTo>
                    <a:pt x="43" y="845"/>
                  </a:lnTo>
                  <a:lnTo>
                    <a:pt x="35" y="876"/>
                  </a:lnTo>
                  <a:lnTo>
                    <a:pt x="30" y="907"/>
                  </a:lnTo>
                  <a:lnTo>
                    <a:pt x="26" y="938"/>
                  </a:lnTo>
                  <a:lnTo>
                    <a:pt x="26" y="954"/>
                  </a:lnTo>
                  <a:lnTo>
                    <a:pt x="26" y="971"/>
                  </a:lnTo>
                  <a:lnTo>
                    <a:pt x="26" y="971"/>
                  </a:lnTo>
                  <a:lnTo>
                    <a:pt x="26" y="973"/>
                  </a:lnTo>
                  <a:lnTo>
                    <a:pt x="28" y="976"/>
                  </a:lnTo>
                  <a:lnTo>
                    <a:pt x="31" y="977"/>
                  </a:lnTo>
                  <a:lnTo>
                    <a:pt x="33" y="977"/>
                  </a:lnTo>
                  <a:lnTo>
                    <a:pt x="36" y="977"/>
                  </a:lnTo>
                  <a:lnTo>
                    <a:pt x="39" y="976"/>
                  </a:lnTo>
                  <a:lnTo>
                    <a:pt x="40" y="973"/>
                  </a:lnTo>
                  <a:lnTo>
                    <a:pt x="41" y="971"/>
                  </a:lnTo>
                  <a:lnTo>
                    <a:pt x="41" y="971"/>
                  </a:lnTo>
                  <a:lnTo>
                    <a:pt x="41" y="955"/>
                  </a:lnTo>
                  <a:lnTo>
                    <a:pt x="41" y="941"/>
                  </a:lnTo>
                  <a:lnTo>
                    <a:pt x="44" y="912"/>
                  </a:lnTo>
                  <a:lnTo>
                    <a:pt x="49" y="883"/>
                  </a:lnTo>
                  <a:lnTo>
                    <a:pt x="56" y="855"/>
                  </a:lnTo>
                  <a:lnTo>
                    <a:pt x="71" y="797"/>
                  </a:lnTo>
                  <a:lnTo>
                    <a:pt x="79" y="770"/>
                  </a:lnTo>
                  <a:lnTo>
                    <a:pt x="86" y="741"/>
                  </a:lnTo>
                  <a:lnTo>
                    <a:pt x="86" y="741"/>
                  </a:lnTo>
                  <a:lnTo>
                    <a:pt x="90" y="719"/>
                  </a:lnTo>
                  <a:lnTo>
                    <a:pt x="92" y="697"/>
                  </a:lnTo>
                  <a:lnTo>
                    <a:pt x="93" y="676"/>
                  </a:lnTo>
                  <a:lnTo>
                    <a:pt x="93" y="654"/>
                  </a:lnTo>
                  <a:lnTo>
                    <a:pt x="92" y="631"/>
                  </a:lnTo>
                  <a:lnTo>
                    <a:pt x="88" y="609"/>
                  </a:lnTo>
                  <a:lnTo>
                    <a:pt x="82" y="588"/>
                  </a:lnTo>
                  <a:lnTo>
                    <a:pt x="74" y="567"/>
                  </a:lnTo>
                  <a:lnTo>
                    <a:pt x="74" y="567"/>
                  </a:lnTo>
                  <a:lnTo>
                    <a:pt x="69" y="557"/>
                  </a:lnTo>
                  <a:lnTo>
                    <a:pt x="62" y="548"/>
                  </a:lnTo>
                  <a:lnTo>
                    <a:pt x="56" y="537"/>
                  </a:lnTo>
                  <a:lnTo>
                    <a:pt x="48" y="530"/>
                  </a:lnTo>
                  <a:lnTo>
                    <a:pt x="40" y="520"/>
                  </a:lnTo>
                  <a:lnTo>
                    <a:pt x="31" y="514"/>
                  </a:lnTo>
                  <a:lnTo>
                    <a:pt x="22" y="506"/>
                  </a:lnTo>
                  <a:lnTo>
                    <a:pt x="11" y="501"/>
                  </a:lnTo>
                  <a:lnTo>
                    <a:pt x="11" y="501"/>
                  </a:lnTo>
                  <a:lnTo>
                    <a:pt x="11" y="514"/>
                  </a:lnTo>
                  <a:lnTo>
                    <a:pt x="11" y="514"/>
                  </a:lnTo>
                  <a:lnTo>
                    <a:pt x="62" y="483"/>
                  </a:lnTo>
                  <a:lnTo>
                    <a:pt x="62" y="483"/>
                  </a:lnTo>
                  <a:lnTo>
                    <a:pt x="84" y="468"/>
                  </a:lnTo>
                  <a:lnTo>
                    <a:pt x="96" y="462"/>
                  </a:lnTo>
                  <a:lnTo>
                    <a:pt x="106" y="454"/>
                  </a:lnTo>
                  <a:lnTo>
                    <a:pt x="106" y="454"/>
                  </a:lnTo>
                  <a:lnTo>
                    <a:pt x="116" y="446"/>
                  </a:lnTo>
                  <a:lnTo>
                    <a:pt x="121" y="437"/>
                  </a:lnTo>
                  <a:lnTo>
                    <a:pt x="123" y="426"/>
                  </a:lnTo>
                  <a:lnTo>
                    <a:pt x="125" y="416"/>
                  </a:lnTo>
                  <a:lnTo>
                    <a:pt x="125" y="416"/>
                  </a:lnTo>
                  <a:lnTo>
                    <a:pt x="123" y="402"/>
                  </a:lnTo>
                  <a:lnTo>
                    <a:pt x="121" y="389"/>
                  </a:lnTo>
                  <a:lnTo>
                    <a:pt x="116" y="361"/>
                  </a:lnTo>
                  <a:lnTo>
                    <a:pt x="116" y="361"/>
                  </a:lnTo>
                  <a:lnTo>
                    <a:pt x="71" y="133"/>
                  </a:lnTo>
                  <a:lnTo>
                    <a:pt x="71" y="133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45" y="2"/>
                  </a:lnTo>
                  <a:lnTo>
                    <a:pt x="44" y="1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5" y="1"/>
                  </a:lnTo>
                  <a:lnTo>
                    <a:pt x="33" y="3"/>
                  </a:lnTo>
                  <a:lnTo>
                    <a:pt x="32" y="6"/>
                  </a:lnTo>
                  <a:lnTo>
                    <a:pt x="32" y="9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50555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8B8AB9DF-EDC9-DF44-79BD-E178599EDC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76638" y="0"/>
            <a:ext cx="5038725" cy="6858000"/>
            <a:chOff x="2253" y="0"/>
            <a:chExt cx="3174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9FF0B61-2DDB-0E0D-3D01-D2830E7E7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0" y="1310"/>
              <a:ext cx="3167" cy="3007"/>
            </a:xfrm>
            <a:custGeom>
              <a:avLst/>
              <a:gdLst>
                <a:gd name="T0" fmla="*/ 1391 w 9500"/>
                <a:gd name="T1" fmla="*/ 8881 h 9022"/>
                <a:gd name="T2" fmla="*/ 1461 w 9500"/>
                <a:gd name="T3" fmla="*/ 8534 h 9022"/>
                <a:gd name="T4" fmla="*/ 1322 w 9500"/>
                <a:gd name="T5" fmla="*/ 8309 h 9022"/>
                <a:gd name="T6" fmla="*/ 853 w 9500"/>
                <a:gd name="T7" fmla="*/ 8189 h 9022"/>
                <a:gd name="T8" fmla="*/ 615 w 9500"/>
                <a:gd name="T9" fmla="*/ 8078 h 9022"/>
                <a:gd name="T10" fmla="*/ 448 w 9500"/>
                <a:gd name="T11" fmla="*/ 7954 h 9022"/>
                <a:gd name="T12" fmla="*/ 338 w 9500"/>
                <a:gd name="T13" fmla="*/ 7820 h 9022"/>
                <a:gd name="T14" fmla="*/ 229 w 9500"/>
                <a:gd name="T15" fmla="*/ 7613 h 9022"/>
                <a:gd name="T16" fmla="*/ 109 w 9500"/>
                <a:gd name="T17" fmla="*/ 7235 h 9022"/>
                <a:gd name="T18" fmla="*/ 41 w 9500"/>
                <a:gd name="T19" fmla="*/ 6779 h 9022"/>
                <a:gd name="T20" fmla="*/ 2 w 9500"/>
                <a:gd name="T21" fmla="*/ 6089 h 9022"/>
                <a:gd name="T22" fmla="*/ 20 w 9500"/>
                <a:gd name="T23" fmla="*/ 5146 h 9022"/>
                <a:gd name="T24" fmla="*/ 118 w 9500"/>
                <a:gd name="T25" fmla="*/ 4197 h 9022"/>
                <a:gd name="T26" fmla="*/ 295 w 9500"/>
                <a:gd name="T27" fmla="*/ 3244 h 9022"/>
                <a:gd name="T28" fmla="*/ 553 w 9500"/>
                <a:gd name="T29" fmla="*/ 2295 h 9022"/>
                <a:gd name="T30" fmla="*/ 783 w 9500"/>
                <a:gd name="T31" fmla="*/ 1642 h 9022"/>
                <a:gd name="T32" fmla="*/ 880 w 9500"/>
                <a:gd name="T33" fmla="*/ 1468 h 9022"/>
                <a:gd name="T34" fmla="*/ 1046 w 9500"/>
                <a:gd name="T35" fmla="*/ 1271 h 9022"/>
                <a:gd name="T36" fmla="*/ 1429 w 9500"/>
                <a:gd name="T37" fmla="*/ 959 h 9022"/>
                <a:gd name="T38" fmla="*/ 1888 w 9500"/>
                <a:gd name="T39" fmla="*/ 699 h 9022"/>
                <a:gd name="T40" fmla="*/ 2368 w 9500"/>
                <a:gd name="T41" fmla="*/ 516 h 9022"/>
                <a:gd name="T42" fmla="*/ 2813 w 9500"/>
                <a:gd name="T43" fmla="*/ 435 h 9022"/>
                <a:gd name="T44" fmla="*/ 3054 w 9500"/>
                <a:gd name="T45" fmla="*/ 480 h 9022"/>
                <a:gd name="T46" fmla="*/ 3394 w 9500"/>
                <a:gd name="T47" fmla="*/ 582 h 9022"/>
                <a:gd name="T48" fmla="*/ 3748 w 9500"/>
                <a:gd name="T49" fmla="*/ 646 h 9022"/>
                <a:gd name="T50" fmla="*/ 4348 w 9500"/>
                <a:gd name="T51" fmla="*/ 683 h 9022"/>
                <a:gd name="T52" fmla="*/ 4864 w 9500"/>
                <a:gd name="T53" fmla="*/ 664 h 9022"/>
                <a:gd name="T54" fmla="*/ 5160 w 9500"/>
                <a:gd name="T55" fmla="*/ 601 h 9022"/>
                <a:gd name="T56" fmla="*/ 5443 w 9500"/>
                <a:gd name="T57" fmla="*/ 482 h 9022"/>
                <a:gd name="T58" fmla="*/ 5620 w 9500"/>
                <a:gd name="T59" fmla="*/ 378 h 9022"/>
                <a:gd name="T60" fmla="*/ 5859 w 9500"/>
                <a:gd name="T61" fmla="*/ 159 h 9022"/>
                <a:gd name="T62" fmla="*/ 6023 w 9500"/>
                <a:gd name="T63" fmla="*/ 38 h 9022"/>
                <a:gd name="T64" fmla="*/ 6169 w 9500"/>
                <a:gd name="T65" fmla="*/ 0 h 9022"/>
                <a:gd name="T66" fmla="*/ 6350 w 9500"/>
                <a:gd name="T67" fmla="*/ 12 h 9022"/>
                <a:gd name="T68" fmla="*/ 6953 w 9500"/>
                <a:gd name="T69" fmla="*/ 327 h 9022"/>
                <a:gd name="T70" fmla="*/ 7471 w 9500"/>
                <a:gd name="T71" fmla="*/ 549 h 9022"/>
                <a:gd name="T72" fmla="*/ 8016 w 9500"/>
                <a:gd name="T73" fmla="*/ 725 h 9022"/>
                <a:gd name="T74" fmla="*/ 8417 w 9500"/>
                <a:gd name="T75" fmla="*/ 868 h 9022"/>
                <a:gd name="T76" fmla="*/ 8784 w 9500"/>
                <a:gd name="T77" fmla="*/ 1076 h 9022"/>
                <a:gd name="T78" fmla="*/ 9081 w 9500"/>
                <a:gd name="T79" fmla="*/ 1314 h 9022"/>
                <a:gd name="T80" fmla="*/ 9310 w 9500"/>
                <a:gd name="T81" fmla="*/ 1620 h 9022"/>
                <a:gd name="T82" fmla="*/ 9431 w 9500"/>
                <a:gd name="T83" fmla="*/ 1956 h 9022"/>
                <a:gd name="T84" fmla="*/ 9481 w 9500"/>
                <a:gd name="T85" fmla="*/ 2332 h 9022"/>
                <a:gd name="T86" fmla="*/ 9499 w 9500"/>
                <a:gd name="T87" fmla="*/ 2981 h 9022"/>
                <a:gd name="T88" fmla="*/ 9487 w 9500"/>
                <a:gd name="T89" fmla="*/ 3469 h 9022"/>
                <a:gd name="T90" fmla="*/ 9424 w 9500"/>
                <a:gd name="T91" fmla="*/ 4289 h 9022"/>
                <a:gd name="T92" fmla="*/ 9287 w 9500"/>
                <a:gd name="T93" fmla="*/ 5275 h 9022"/>
                <a:gd name="T94" fmla="*/ 9107 w 9500"/>
                <a:gd name="T95" fmla="*/ 6106 h 9022"/>
                <a:gd name="T96" fmla="*/ 8963 w 9500"/>
                <a:gd name="T97" fmla="*/ 6567 h 9022"/>
                <a:gd name="T98" fmla="*/ 8791 w 9500"/>
                <a:gd name="T99" fmla="*/ 6973 h 9022"/>
                <a:gd name="T100" fmla="*/ 8588 w 9500"/>
                <a:gd name="T101" fmla="*/ 7303 h 9022"/>
                <a:gd name="T102" fmla="*/ 8765 w 9500"/>
                <a:gd name="T103" fmla="*/ 7844 h 9022"/>
                <a:gd name="T104" fmla="*/ 9023 w 9500"/>
                <a:gd name="T105" fmla="*/ 8524 h 9022"/>
                <a:gd name="T106" fmla="*/ 9161 w 9500"/>
                <a:gd name="T107" fmla="*/ 9022 h 9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00" h="9022">
                  <a:moveTo>
                    <a:pt x="1373" y="9022"/>
                  </a:moveTo>
                  <a:lnTo>
                    <a:pt x="1373" y="9022"/>
                  </a:lnTo>
                  <a:lnTo>
                    <a:pt x="1376" y="8986"/>
                  </a:lnTo>
                  <a:lnTo>
                    <a:pt x="1380" y="8952"/>
                  </a:lnTo>
                  <a:lnTo>
                    <a:pt x="1384" y="8916"/>
                  </a:lnTo>
                  <a:lnTo>
                    <a:pt x="1391" y="8881"/>
                  </a:lnTo>
                  <a:lnTo>
                    <a:pt x="1404" y="8812"/>
                  </a:lnTo>
                  <a:lnTo>
                    <a:pt x="1420" y="8742"/>
                  </a:lnTo>
                  <a:lnTo>
                    <a:pt x="1435" y="8673"/>
                  </a:lnTo>
                  <a:lnTo>
                    <a:pt x="1449" y="8604"/>
                  </a:lnTo>
                  <a:lnTo>
                    <a:pt x="1455" y="8569"/>
                  </a:lnTo>
                  <a:lnTo>
                    <a:pt x="1461" y="8534"/>
                  </a:lnTo>
                  <a:lnTo>
                    <a:pt x="1465" y="8498"/>
                  </a:lnTo>
                  <a:lnTo>
                    <a:pt x="1468" y="8462"/>
                  </a:lnTo>
                  <a:lnTo>
                    <a:pt x="1482" y="8334"/>
                  </a:lnTo>
                  <a:lnTo>
                    <a:pt x="1482" y="8334"/>
                  </a:lnTo>
                  <a:lnTo>
                    <a:pt x="1403" y="8322"/>
                  </a:lnTo>
                  <a:lnTo>
                    <a:pt x="1322" y="8309"/>
                  </a:lnTo>
                  <a:lnTo>
                    <a:pt x="1242" y="8295"/>
                  </a:lnTo>
                  <a:lnTo>
                    <a:pt x="1162" y="8279"/>
                  </a:lnTo>
                  <a:lnTo>
                    <a:pt x="1083" y="8259"/>
                  </a:lnTo>
                  <a:lnTo>
                    <a:pt x="1004" y="8239"/>
                  </a:lnTo>
                  <a:lnTo>
                    <a:pt x="927" y="8215"/>
                  </a:lnTo>
                  <a:lnTo>
                    <a:pt x="853" y="8189"/>
                  </a:lnTo>
                  <a:lnTo>
                    <a:pt x="781" y="8161"/>
                  </a:lnTo>
                  <a:lnTo>
                    <a:pt x="746" y="8145"/>
                  </a:lnTo>
                  <a:lnTo>
                    <a:pt x="711" y="8129"/>
                  </a:lnTo>
                  <a:lnTo>
                    <a:pt x="678" y="8113"/>
                  </a:lnTo>
                  <a:lnTo>
                    <a:pt x="645" y="8096"/>
                  </a:lnTo>
                  <a:lnTo>
                    <a:pt x="615" y="8078"/>
                  </a:lnTo>
                  <a:lnTo>
                    <a:pt x="583" y="8060"/>
                  </a:lnTo>
                  <a:lnTo>
                    <a:pt x="554" y="8039"/>
                  </a:lnTo>
                  <a:lnTo>
                    <a:pt x="525" y="8019"/>
                  </a:lnTo>
                  <a:lnTo>
                    <a:pt x="498" y="7999"/>
                  </a:lnTo>
                  <a:lnTo>
                    <a:pt x="472" y="7977"/>
                  </a:lnTo>
                  <a:lnTo>
                    <a:pt x="448" y="7954"/>
                  </a:lnTo>
                  <a:lnTo>
                    <a:pt x="425" y="7931"/>
                  </a:lnTo>
                  <a:lnTo>
                    <a:pt x="403" y="7908"/>
                  </a:lnTo>
                  <a:lnTo>
                    <a:pt x="381" y="7883"/>
                  </a:lnTo>
                  <a:lnTo>
                    <a:pt x="381" y="7883"/>
                  </a:lnTo>
                  <a:lnTo>
                    <a:pt x="360" y="7852"/>
                  </a:lnTo>
                  <a:lnTo>
                    <a:pt x="338" y="7820"/>
                  </a:lnTo>
                  <a:lnTo>
                    <a:pt x="317" y="7787"/>
                  </a:lnTo>
                  <a:lnTo>
                    <a:pt x="298" y="7753"/>
                  </a:lnTo>
                  <a:lnTo>
                    <a:pt x="279" y="7719"/>
                  </a:lnTo>
                  <a:lnTo>
                    <a:pt x="262" y="7684"/>
                  </a:lnTo>
                  <a:lnTo>
                    <a:pt x="245" y="7650"/>
                  </a:lnTo>
                  <a:lnTo>
                    <a:pt x="229" y="7613"/>
                  </a:lnTo>
                  <a:lnTo>
                    <a:pt x="213" y="7577"/>
                  </a:lnTo>
                  <a:lnTo>
                    <a:pt x="198" y="7540"/>
                  </a:lnTo>
                  <a:lnTo>
                    <a:pt x="173" y="7465"/>
                  </a:lnTo>
                  <a:lnTo>
                    <a:pt x="148" y="7390"/>
                  </a:lnTo>
                  <a:lnTo>
                    <a:pt x="128" y="7312"/>
                  </a:lnTo>
                  <a:lnTo>
                    <a:pt x="109" y="7235"/>
                  </a:lnTo>
                  <a:lnTo>
                    <a:pt x="93" y="7157"/>
                  </a:lnTo>
                  <a:lnTo>
                    <a:pt x="80" y="7079"/>
                  </a:lnTo>
                  <a:lnTo>
                    <a:pt x="67" y="7003"/>
                  </a:lnTo>
                  <a:lnTo>
                    <a:pt x="57" y="6926"/>
                  </a:lnTo>
                  <a:lnTo>
                    <a:pt x="49" y="6851"/>
                  </a:lnTo>
                  <a:lnTo>
                    <a:pt x="41" y="6779"/>
                  </a:lnTo>
                  <a:lnTo>
                    <a:pt x="36" y="6708"/>
                  </a:lnTo>
                  <a:lnTo>
                    <a:pt x="36" y="6708"/>
                  </a:lnTo>
                  <a:lnTo>
                    <a:pt x="24" y="6554"/>
                  </a:lnTo>
                  <a:lnTo>
                    <a:pt x="15" y="6399"/>
                  </a:lnTo>
                  <a:lnTo>
                    <a:pt x="8" y="6244"/>
                  </a:lnTo>
                  <a:lnTo>
                    <a:pt x="2" y="6089"/>
                  </a:lnTo>
                  <a:lnTo>
                    <a:pt x="1" y="5932"/>
                  </a:lnTo>
                  <a:lnTo>
                    <a:pt x="0" y="5776"/>
                  </a:lnTo>
                  <a:lnTo>
                    <a:pt x="2" y="5618"/>
                  </a:lnTo>
                  <a:lnTo>
                    <a:pt x="5" y="5463"/>
                  </a:lnTo>
                  <a:lnTo>
                    <a:pt x="13" y="5304"/>
                  </a:lnTo>
                  <a:lnTo>
                    <a:pt x="20" y="5146"/>
                  </a:lnTo>
                  <a:lnTo>
                    <a:pt x="31" y="4989"/>
                  </a:lnTo>
                  <a:lnTo>
                    <a:pt x="44" y="4830"/>
                  </a:lnTo>
                  <a:lnTo>
                    <a:pt x="59" y="4672"/>
                  </a:lnTo>
                  <a:lnTo>
                    <a:pt x="76" y="4514"/>
                  </a:lnTo>
                  <a:lnTo>
                    <a:pt x="96" y="4355"/>
                  </a:lnTo>
                  <a:lnTo>
                    <a:pt x="118" y="4197"/>
                  </a:lnTo>
                  <a:lnTo>
                    <a:pt x="141" y="4038"/>
                  </a:lnTo>
                  <a:lnTo>
                    <a:pt x="167" y="3879"/>
                  </a:lnTo>
                  <a:lnTo>
                    <a:pt x="196" y="3720"/>
                  </a:lnTo>
                  <a:lnTo>
                    <a:pt x="227" y="3561"/>
                  </a:lnTo>
                  <a:lnTo>
                    <a:pt x="259" y="3403"/>
                  </a:lnTo>
                  <a:lnTo>
                    <a:pt x="295" y="3244"/>
                  </a:lnTo>
                  <a:lnTo>
                    <a:pt x="332" y="3085"/>
                  </a:lnTo>
                  <a:lnTo>
                    <a:pt x="371" y="2926"/>
                  </a:lnTo>
                  <a:lnTo>
                    <a:pt x="413" y="2769"/>
                  </a:lnTo>
                  <a:lnTo>
                    <a:pt x="458" y="2610"/>
                  </a:lnTo>
                  <a:lnTo>
                    <a:pt x="504" y="2453"/>
                  </a:lnTo>
                  <a:lnTo>
                    <a:pt x="553" y="2295"/>
                  </a:lnTo>
                  <a:lnTo>
                    <a:pt x="605" y="2138"/>
                  </a:lnTo>
                  <a:lnTo>
                    <a:pt x="658" y="1982"/>
                  </a:lnTo>
                  <a:lnTo>
                    <a:pt x="713" y="1826"/>
                  </a:lnTo>
                  <a:lnTo>
                    <a:pt x="772" y="1670"/>
                  </a:lnTo>
                  <a:lnTo>
                    <a:pt x="772" y="1670"/>
                  </a:lnTo>
                  <a:lnTo>
                    <a:pt x="783" y="1642"/>
                  </a:lnTo>
                  <a:lnTo>
                    <a:pt x="796" y="1613"/>
                  </a:lnTo>
                  <a:lnTo>
                    <a:pt x="811" y="1584"/>
                  </a:lnTo>
                  <a:lnTo>
                    <a:pt x="825" y="1555"/>
                  </a:lnTo>
                  <a:lnTo>
                    <a:pt x="842" y="1526"/>
                  </a:lnTo>
                  <a:lnTo>
                    <a:pt x="861" y="1497"/>
                  </a:lnTo>
                  <a:lnTo>
                    <a:pt x="880" y="1468"/>
                  </a:lnTo>
                  <a:lnTo>
                    <a:pt x="900" y="1439"/>
                  </a:lnTo>
                  <a:lnTo>
                    <a:pt x="922" y="1411"/>
                  </a:lnTo>
                  <a:lnTo>
                    <a:pt x="945" y="1383"/>
                  </a:lnTo>
                  <a:lnTo>
                    <a:pt x="968" y="1354"/>
                  </a:lnTo>
                  <a:lnTo>
                    <a:pt x="994" y="1327"/>
                  </a:lnTo>
                  <a:lnTo>
                    <a:pt x="1046" y="1271"/>
                  </a:lnTo>
                  <a:lnTo>
                    <a:pt x="1102" y="1216"/>
                  </a:lnTo>
                  <a:lnTo>
                    <a:pt x="1161" y="1162"/>
                  </a:lnTo>
                  <a:lnTo>
                    <a:pt x="1224" y="1110"/>
                  </a:lnTo>
                  <a:lnTo>
                    <a:pt x="1289" y="1058"/>
                  </a:lnTo>
                  <a:lnTo>
                    <a:pt x="1358" y="1008"/>
                  </a:lnTo>
                  <a:lnTo>
                    <a:pt x="1429" y="959"/>
                  </a:lnTo>
                  <a:lnTo>
                    <a:pt x="1501" y="911"/>
                  </a:lnTo>
                  <a:lnTo>
                    <a:pt x="1576" y="865"/>
                  </a:lnTo>
                  <a:lnTo>
                    <a:pt x="1652" y="820"/>
                  </a:lnTo>
                  <a:lnTo>
                    <a:pt x="1730" y="777"/>
                  </a:lnTo>
                  <a:lnTo>
                    <a:pt x="1809" y="736"/>
                  </a:lnTo>
                  <a:lnTo>
                    <a:pt x="1888" y="699"/>
                  </a:lnTo>
                  <a:lnTo>
                    <a:pt x="1969" y="661"/>
                  </a:lnTo>
                  <a:lnTo>
                    <a:pt x="2050" y="628"/>
                  </a:lnTo>
                  <a:lnTo>
                    <a:pt x="2130" y="595"/>
                  </a:lnTo>
                  <a:lnTo>
                    <a:pt x="2210" y="566"/>
                  </a:lnTo>
                  <a:lnTo>
                    <a:pt x="2290" y="540"/>
                  </a:lnTo>
                  <a:lnTo>
                    <a:pt x="2368" y="516"/>
                  </a:lnTo>
                  <a:lnTo>
                    <a:pt x="2447" y="494"/>
                  </a:lnTo>
                  <a:lnTo>
                    <a:pt x="2524" y="477"/>
                  </a:lnTo>
                  <a:lnTo>
                    <a:pt x="2599" y="461"/>
                  </a:lnTo>
                  <a:lnTo>
                    <a:pt x="2672" y="449"/>
                  </a:lnTo>
                  <a:lnTo>
                    <a:pt x="2744" y="441"/>
                  </a:lnTo>
                  <a:lnTo>
                    <a:pt x="2813" y="435"/>
                  </a:lnTo>
                  <a:lnTo>
                    <a:pt x="2847" y="433"/>
                  </a:lnTo>
                  <a:lnTo>
                    <a:pt x="2880" y="433"/>
                  </a:lnTo>
                  <a:lnTo>
                    <a:pt x="2946" y="436"/>
                  </a:lnTo>
                  <a:lnTo>
                    <a:pt x="2946" y="436"/>
                  </a:lnTo>
                  <a:lnTo>
                    <a:pt x="2999" y="458"/>
                  </a:lnTo>
                  <a:lnTo>
                    <a:pt x="3054" y="480"/>
                  </a:lnTo>
                  <a:lnTo>
                    <a:pt x="3110" y="500"/>
                  </a:lnTo>
                  <a:lnTo>
                    <a:pt x="3166" y="519"/>
                  </a:lnTo>
                  <a:lnTo>
                    <a:pt x="3223" y="536"/>
                  </a:lnTo>
                  <a:lnTo>
                    <a:pt x="3279" y="552"/>
                  </a:lnTo>
                  <a:lnTo>
                    <a:pt x="3336" y="568"/>
                  </a:lnTo>
                  <a:lnTo>
                    <a:pt x="3394" y="582"/>
                  </a:lnTo>
                  <a:lnTo>
                    <a:pt x="3453" y="595"/>
                  </a:lnTo>
                  <a:lnTo>
                    <a:pt x="3512" y="607"/>
                  </a:lnTo>
                  <a:lnTo>
                    <a:pt x="3571" y="618"/>
                  </a:lnTo>
                  <a:lnTo>
                    <a:pt x="3630" y="628"/>
                  </a:lnTo>
                  <a:lnTo>
                    <a:pt x="3689" y="637"/>
                  </a:lnTo>
                  <a:lnTo>
                    <a:pt x="3748" y="646"/>
                  </a:lnTo>
                  <a:lnTo>
                    <a:pt x="3809" y="653"/>
                  </a:lnTo>
                  <a:lnTo>
                    <a:pt x="3869" y="660"/>
                  </a:lnTo>
                  <a:lnTo>
                    <a:pt x="3989" y="670"/>
                  </a:lnTo>
                  <a:lnTo>
                    <a:pt x="4109" y="677"/>
                  </a:lnTo>
                  <a:lnTo>
                    <a:pt x="4230" y="682"/>
                  </a:lnTo>
                  <a:lnTo>
                    <a:pt x="4348" y="683"/>
                  </a:lnTo>
                  <a:lnTo>
                    <a:pt x="4466" y="683"/>
                  </a:lnTo>
                  <a:lnTo>
                    <a:pt x="4584" y="680"/>
                  </a:lnTo>
                  <a:lnTo>
                    <a:pt x="4699" y="674"/>
                  </a:lnTo>
                  <a:lnTo>
                    <a:pt x="4812" y="669"/>
                  </a:lnTo>
                  <a:lnTo>
                    <a:pt x="4812" y="669"/>
                  </a:lnTo>
                  <a:lnTo>
                    <a:pt x="4864" y="664"/>
                  </a:lnTo>
                  <a:lnTo>
                    <a:pt x="4914" y="659"/>
                  </a:lnTo>
                  <a:lnTo>
                    <a:pt x="4964" y="651"/>
                  </a:lnTo>
                  <a:lnTo>
                    <a:pt x="5013" y="641"/>
                  </a:lnTo>
                  <a:lnTo>
                    <a:pt x="5064" y="630"/>
                  </a:lnTo>
                  <a:lnTo>
                    <a:pt x="5113" y="615"/>
                  </a:lnTo>
                  <a:lnTo>
                    <a:pt x="5160" y="601"/>
                  </a:lnTo>
                  <a:lnTo>
                    <a:pt x="5209" y="585"/>
                  </a:lnTo>
                  <a:lnTo>
                    <a:pt x="5257" y="566"/>
                  </a:lnTo>
                  <a:lnTo>
                    <a:pt x="5304" y="547"/>
                  </a:lnTo>
                  <a:lnTo>
                    <a:pt x="5351" y="527"/>
                  </a:lnTo>
                  <a:lnTo>
                    <a:pt x="5397" y="504"/>
                  </a:lnTo>
                  <a:lnTo>
                    <a:pt x="5443" y="482"/>
                  </a:lnTo>
                  <a:lnTo>
                    <a:pt x="5487" y="458"/>
                  </a:lnTo>
                  <a:lnTo>
                    <a:pt x="5532" y="433"/>
                  </a:lnTo>
                  <a:lnTo>
                    <a:pt x="5575" y="409"/>
                  </a:lnTo>
                  <a:lnTo>
                    <a:pt x="5575" y="409"/>
                  </a:lnTo>
                  <a:lnTo>
                    <a:pt x="5598" y="394"/>
                  </a:lnTo>
                  <a:lnTo>
                    <a:pt x="5620" y="378"/>
                  </a:lnTo>
                  <a:lnTo>
                    <a:pt x="5642" y="363"/>
                  </a:lnTo>
                  <a:lnTo>
                    <a:pt x="5663" y="345"/>
                  </a:lnTo>
                  <a:lnTo>
                    <a:pt x="5704" y="309"/>
                  </a:lnTo>
                  <a:lnTo>
                    <a:pt x="5744" y="272"/>
                  </a:lnTo>
                  <a:lnTo>
                    <a:pt x="5822" y="195"/>
                  </a:lnTo>
                  <a:lnTo>
                    <a:pt x="5859" y="159"/>
                  </a:lnTo>
                  <a:lnTo>
                    <a:pt x="5900" y="123"/>
                  </a:lnTo>
                  <a:lnTo>
                    <a:pt x="5938" y="91"/>
                  </a:lnTo>
                  <a:lnTo>
                    <a:pt x="5960" y="77"/>
                  </a:lnTo>
                  <a:lnTo>
                    <a:pt x="5980" y="62"/>
                  </a:lnTo>
                  <a:lnTo>
                    <a:pt x="6002" y="49"/>
                  </a:lnTo>
                  <a:lnTo>
                    <a:pt x="6023" y="38"/>
                  </a:lnTo>
                  <a:lnTo>
                    <a:pt x="6046" y="28"/>
                  </a:lnTo>
                  <a:lnTo>
                    <a:pt x="6070" y="19"/>
                  </a:lnTo>
                  <a:lnTo>
                    <a:pt x="6094" y="12"/>
                  </a:lnTo>
                  <a:lnTo>
                    <a:pt x="6119" y="6"/>
                  </a:lnTo>
                  <a:lnTo>
                    <a:pt x="6143" y="2"/>
                  </a:lnTo>
                  <a:lnTo>
                    <a:pt x="6169" y="0"/>
                  </a:lnTo>
                  <a:lnTo>
                    <a:pt x="6196" y="0"/>
                  </a:lnTo>
                  <a:lnTo>
                    <a:pt x="6225" y="2"/>
                  </a:lnTo>
                  <a:lnTo>
                    <a:pt x="6254" y="6"/>
                  </a:lnTo>
                  <a:lnTo>
                    <a:pt x="6284" y="13"/>
                  </a:lnTo>
                  <a:lnTo>
                    <a:pt x="6350" y="12"/>
                  </a:lnTo>
                  <a:lnTo>
                    <a:pt x="6350" y="12"/>
                  </a:lnTo>
                  <a:lnTo>
                    <a:pt x="6526" y="109"/>
                  </a:lnTo>
                  <a:lnTo>
                    <a:pt x="6611" y="155"/>
                  </a:lnTo>
                  <a:lnTo>
                    <a:pt x="6698" y="199"/>
                  </a:lnTo>
                  <a:lnTo>
                    <a:pt x="6783" y="243"/>
                  </a:lnTo>
                  <a:lnTo>
                    <a:pt x="6868" y="286"/>
                  </a:lnTo>
                  <a:lnTo>
                    <a:pt x="6953" y="327"/>
                  </a:lnTo>
                  <a:lnTo>
                    <a:pt x="7038" y="367"/>
                  </a:lnTo>
                  <a:lnTo>
                    <a:pt x="7124" y="406"/>
                  </a:lnTo>
                  <a:lnTo>
                    <a:pt x="7209" y="443"/>
                  </a:lnTo>
                  <a:lnTo>
                    <a:pt x="7296" y="480"/>
                  </a:lnTo>
                  <a:lnTo>
                    <a:pt x="7384" y="516"/>
                  </a:lnTo>
                  <a:lnTo>
                    <a:pt x="7471" y="549"/>
                  </a:lnTo>
                  <a:lnTo>
                    <a:pt x="7559" y="582"/>
                  </a:lnTo>
                  <a:lnTo>
                    <a:pt x="7650" y="615"/>
                  </a:lnTo>
                  <a:lnTo>
                    <a:pt x="7741" y="646"/>
                  </a:lnTo>
                  <a:lnTo>
                    <a:pt x="7741" y="646"/>
                  </a:lnTo>
                  <a:lnTo>
                    <a:pt x="7879" y="685"/>
                  </a:lnTo>
                  <a:lnTo>
                    <a:pt x="8016" y="725"/>
                  </a:lnTo>
                  <a:lnTo>
                    <a:pt x="8084" y="747"/>
                  </a:lnTo>
                  <a:lnTo>
                    <a:pt x="8151" y="768"/>
                  </a:lnTo>
                  <a:lnTo>
                    <a:pt x="8219" y="791"/>
                  </a:lnTo>
                  <a:lnTo>
                    <a:pt x="8285" y="814"/>
                  </a:lnTo>
                  <a:lnTo>
                    <a:pt x="8350" y="840"/>
                  </a:lnTo>
                  <a:lnTo>
                    <a:pt x="8417" y="868"/>
                  </a:lnTo>
                  <a:lnTo>
                    <a:pt x="8480" y="897"/>
                  </a:lnTo>
                  <a:lnTo>
                    <a:pt x="8543" y="928"/>
                  </a:lnTo>
                  <a:lnTo>
                    <a:pt x="8605" y="962"/>
                  </a:lnTo>
                  <a:lnTo>
                    <a:pt x="8666" y="998"/>
                  </a:lnTo>
                  <a:lnTo>
                    <a:pt x="8725" y="1035"/>
                  </a:lnTo>
                  <a:lnTo>
                    <a:pt x="8784" y="1076"/>
                  </a:lnTo>
                  <a:lnTo>
                    <a:pt x="8784" y="1076"/>
                  </a:lnTo>
                  <a:lnTo>
                    <a:pt x="8852" y="1122"/>
                  </a:lnTo>
                  <a:lnTo>
                    <a:pt x="8916" y="1170"/>
                  </a:lnTo>
                  <a:lnTo>
                    <a:pt x="8976" y="1217"/>
                  </a:lnTo>
                  <a:lnTo>
                    <a:pt x="9030" y="1265"/>
                  </a:lnTo>
                  <a:lnTo>
                    <a:pt x="9081" y="1314"/>
                  </a:lnTo>
                  <a:lnTo>
                    <a:pt x="9128" y="1363"/>
                  </a:lnTo>
                  <a:lnTo>
                    <a:pt x="9172" y="1412"/>
                  </a:lnTo>
                  <a:lnTo>
                    <a:pt x="9212" y="1463"/>
                  </a:lnTo>
                  <a:lnTo>
                    <a:pt x="9248" y="1515"/>
                  </a:lnTo>
                  <a:lnTo>
                    <a:pt x="9281" y="1567"/>
                  </a:lnTo>
                  <a:lnTo>
                    <a:pt x="9310" y="1620"/>
                  </a:lnTo>
                  <a:lnTo>
                    <a:pt x="9337" y="1673"/>
                  </a:lnTo>
                  <a:lnTo>
                    <a:pt x="9360" y="1728"/>
                  </a:lnTo>
                  <a:lnTo>
                    <a:pt x="9382" y="1783"/>
                  </a:lnTo>
                  <a:lnTo>
                    <a:pt x="9401" y="1841"/>
                  </a:lnTo>
                  <a:lnTo>
                    <a:pt x="9416" y="1899"/>
                  </a:lnTo>
                  <a:lnTo>
                    <a:pt x="9431" y="1956"/>
                  </a:lnTo>
                  <a:lnTo>
                    <a:pt x="9444" y="2015"/>
                  </a:lnTo>
                  <a:lnTo>
                    <a:pt x="9454" y="2078"/>
                  </a:lnTo>
                  <a:lnTo>
                    <a:pt x="9463" y="2138"/>
                  </a:lnTo>
                  <a:lnTo>
                    <a:pt x="9470" y="2202"/>
                  </a:lnTo>
                  <a:lnTo>
                    <a:pt x="9476" y="2265"/>
                  </a:lnTo>
                  <a:lnTo>
                    <a:pt x="9481" y="2332"/>
                  </a:lnTo>
                  <a:lnTo>
                    <a:pt x="9484" y="2398"/>
                  </a:lnTo>
                  <a:lnTo>
                    <a:pt x="9490" y="2535"/>
                  </a:lnTo>
                  <a:lnTo>
                    <a:pt x="9493" y="2678"/>
                  </a:lnTo>
                  <a:lnTo>
                    <a:pt x="9496" y="2827"/>
                  </a:lnTo>
                  <a:lnTo>
                    <a:pt x="9499" y="2981"/>
                  </a:lnTo>
                  <a:lnTo>
                    <a:pt x="9499" y="2981"/>
                  </a:lnTo>
                  <a:lnTo>
                    <a:pt x="9500" y="3032"/>
                  </a:lnTo>
                  <a:lnTo>
                    <a:pt x="9500" y="3097"/>
                  </a:lnTo>
                  <a:lnTo>
                    <a:pt x="9499" y="3173"/>
                  </a:lnTo>
                  <a:lnTo>
                    <a:pt x="9496" y="3261"/>
                  </a:lnTo>
                  <a:lnTo>
                    <a:pt x="9493" y="3361"/>
                  </a:lnTo>
                  <a:lnTo>
                    <a:pt x="9487" y="3469"/>
                  </a:lnTo>
                  <a:lnTo>
                    <a:pt x="9481" y="3587"/>
                  </a:lnTo>
                  <a:lnTo>
                    <a:pt x="9473" y="3713"/>
                  </a:lnTo>
                  <a:lnTo>
                    <a:pt x="9463" y="3847"/>
                  </a:lnTo>
                  <a:lnTo>
                    <a:pt x="9451" y="3989"/>
                  </a:lnTo>
                  <a:lnTo>
                    <a:pt x="9438" y="4136"/>
                  </a:lnTo>
                  <a:lnTo>
                    <a:pt x="9424" y="4289"/>
                  </a:lnTo>
                  <a:lnTo>
                    <a:pt x="9406" y="4446"/>
                  </a:lnTo>
                  <a:lnTo>
                    <a:pt x="9386" y="4607"/>
                  </a:lnTo>
                  <a:lnTo>
                    <a:pt x="9366" y="4771"/>
                  </a:lnTo>
                  <a:lnTo>
                    <a:pt x="9342" y="4937"/>
                  </a:lnTo>
                  <a:lnTo>
                    <a:pt x="9316" y="5106"/>
                  </a:lnTo>
                  <a:lnTo>
                    <a:pt x="9287" y="5275"/>
                  </a:lnTo>
                  <a:lnTo>
                    <a:pt x="9257" y="5444"/>
                  </a:lnTo>
                  <a:lnTo>
                    <a:pt x="9223" y="5613"/>
                  </a:lnTo>
                  <a:lnTo>
                    <a:pt x="9187" y="5780"/>
                  </a:lnTo>
                  <a:lnTo>
                    <a:pt x="9148" y="5945"/>
                  </a:lnTo>
                  <a:lnTo>
                    <a:pt x="9127" y="6026"/>
                  </a:lnTo>
                  <a:lnTo>
                    <a:pt x="9107" y="6106"/>
                  </a:lnTo>
                  <a:lnTo>
                    <a:pt x="9084" y="6186"/>
                  </a:lnTo>
                  <a:lnTo>
                    <a:pt x="9062" y="6264"/>
                  </a:lnTo>
                  <a:lnTo>
                    <a:pt x="9038" y="6342"/>
                  </a:lnTo>
                  <a:lnTo>
                    <a:pt x="9014" y="6418"/>
                  </a:lnTo>
                  <a:lnTo>
                    <a:pt x="8989" y="6493"/>
                  </a:lnTo>
                  <a:lnTo>
                    <a:pt x="8963" y="6567"/>
                  </a:lnTo>
                  <a:lnTo>
                    <a:pt x="8937" y="6638"/>
                  </a:lnTo>
                  <a:lnTo>
                    <a:pt x="8909" y="6708"/>
                  </a:lnTo>
                  <a:lnTo>
                    <a:pt x="8880" y="6778"/>
                  </a:lnTo>
                  <a:lnTo>
                    <a:pt x="8852" y="6844"/>
                  </a:lnTo>
                  <a:lnTo>
                    <a:pt x="8821" y="6909"/>
                  </a:lnTo>
                  <a:lnTo>
                    <a:pt x="8791" y="6973"/>
                  </a:lnTo>
                  <a:lnTo>
                    <a:pt x="8759" y="7033"/>
                  </a:lnTo>
                  <a:lnTo>
                    <a:pt x="8726" y="7092"/>
                  </a:lnTo>
                  <a:lnTo>
                    <a:pt x="8693" y="7149"/>
                  </a:lnTo>
                  <a:lnTo>
                    <a:pt x="8659" y="7202"/>
                  </a:lnTo>
                  <a:lnTo>
                    <a:pt x="8624" y="7254"/>
                  </a:lnTo>
                  <a:lnTo>
                    <a:pt x="8588" y="7303"/>
                  </a:lnTo>
                  <a:lnTo>
                    <a:pt x="8634" y="7452"/>
                  </a:lnTo>
                  <a:lnTo>
                    <a:pt x="8634" y="7452"/>
                  </a:lnTo>
                  <a:lnTo>
                    <a:pt x="8664" y="7551"/>
                  </a:lnTo>
                  <a:lnTo>
                    <a:pt x="8696" y="7650"/>
                  </a:lnTo>
                  <a:lnTo>
                    <a:pt x="8729" y="7746"/>
                  </a:lnTo>
                  <a:lnTo>
                    <a:pt x="8765" y="7844"/>
                  </a:lnTo>
                  <a:lnTo>
                    <a:pt x="8803" y="7941"/>
                  </a:lnTo>
                  <a:lnTo>
                    <a:pt x="8840" y="8038"/>
                  </a:lnTo>
                  <a:lnTo>
                    <a:pt x="8915" y="8231"/>
                  </a:lnTo>
                  <a:lnTo>
                    <a:pt x="8953" y="8329"/>
                  </a:lnTo>
                  <a:lnTo>
                    <a:pt x="8989" y="8426"/>
                  </a:lnTo>
                  <a:lnTo>
                    <a:pt x="9023" y="8524"/>
                  </a:lnTo>
                  <a:lnTo>
                    <a:pt x="9056" y="8622"/>
                  </a:lnTo>
                  <a:lnTo>
                    <a:pt x="9087" y="8721"/>
                  </a:lnTo>
                  <a:lnTo>
                    <a:pt x="9115" y="8820"/>
                  </a:lnTo>
                  <a:lnTo>
                    <a:pt x="9140" y="8921"/>
                  </a:lnTo>
                  <a:lnTo>
                    <a:pt x="9151" y="8972"/>
                  </a:lnTo>
                  <a:lnTo>
                    <a:pt x="9161" y="9022"/>
                  </a:lnTo>
                  <a:lnTo>
                    <a:pt x="1373" y="90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60D3DF8-7A24-4D08-8B7E-C81CA89B9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0" y="1310"/>
              <a:ext cx="3167" cy="3007"/>
            </a:xfrm>
            <a:custGeom>
              <a:avLst/>
              <a:gdLst>
                <a:gd name="T0" fmla="*/ 1391 w 9500"/>
                <a:gd name="T1" fmla="*/ 8881 h 9022"/>
                <a:gd name="T2" fmla="*/ 1461 w 9500"/>
                <a:gd name="T3" fmla="*/ 8534 h 9022"/>
                <a:gd name="T4" fmla="*/ 1322 w 9500"/>
                <a:gd name="T5" fmla="*/ 8309 h 9022"/>
                <a:gd name="T6" fmla="*/ 853 w 9500"/>
                <a:gd name="T7" fmla="*/ 8189 h 9022"/>
                <a:gd name="T8" fmla="*/ 615 w 9500"/>
                <a:gd name="T9" fmla="*/ 8078 h 9022"/>
                <a:gd name="T10" fmla="*/ 448 w 9500"/>
                <a:gd name="T11" fmla="*/ 7954 h 9022"/>
                <a:gd name="T12" fmla="*/ 338 w 9500"/>
                <a:gd name="T13" fmla="*/ 7820 h 9022"/>
                <a:gd name="T14" fmla="*/ 229 w 9500"/>
                <a:gd name="T15" fmla="*/ 7613 h 9022"/>
                <a:gd name="T16" fmla="*/ 109 w 9500"/>
                <a:gd name="T17" fmla="*/ 7235 h 9022"/>
                <a:gd name="T18" fmla="*/ 41 w 9500"/>
                <a:gd name="T19" fmla="*/ 6779 h 9022"/>
                <a:gd name="T20" fmla="*/ 2 w 9500"/>
                <a:gd name="T21" fmla="*/ 6089 h 9022"/>
                <a:gd name="T22" fmla="*/ 20 w 9500"/>
                <a:gd name="T23" fmla="*/ 5146 h 9022"/>
                <a:gd name="T24" fmla="*/ 118 w 9500"/>
                <a:gd name="T25" fmla="*/ 4197 h 9022"/>
                <a:gd name="T26" fmla="*/ 295 w 9500"/>
                <a:gd name="T27" fmla="*/ 3244 h 9022"/>
                <a:gd name="T28" fmla="*/ 553 w 9500"/>
                <a:gd name="T29" fmla="*/ 2295 h 9022"/>
                <a:gd name="T30" fmla="*/ 783 w 9500"/>
                <a:gd name="T31" fmla="*/ 1642 h 9022"/>
                <a:gd name="T32" fmla="*/ 880 w 9500"/>
                <a:gd name="T33" fmla="*/ 1468 h 9022"/>
                <a:gd name="T34" fmla="*/ 1046 w 9500"/>
                <a:gd name="T35" fmla="*/ 1271 h 9022"/>
                <a:gd name="T36" fmla="*/ 1429 w 9500"/>
                <a:gd name="T37" fmla="*/ 959 h 9022"/>
                <a:gd name="T38" fmla="*/ 1888 w 9500"/>
                <a:gd name="T39" fmla="*/ 699 h 9022"/>
                <a:gd name="T40" fmla="*/ 2368 w 9500"/>
                <a:gd name="T41" fmla="*/ 516 h 9022"/>
                <a:gd name="T42" fmla="*/ 2813 w 9500"/>
                <a:gd name="T43" fmla="*/ 435 h 9022"/>
                <a:gd name="T44" fmla="*/ 3054 w 9500"/>
                <a:gd name="T45" fmla="*/ 480 h 9022"/>
                <a:gd name="T46" fmla="*/ 3394 w 9500"/>
                <a:gd name="T47" fmla="*/ 582 h 9022"/>
                <a:gd name="T48" fmla="*/ 3748 w 9500"/>
                <a:gd name="T49" fmla="*/ 646 h 9022"/>
                <a:gd name="T50" fmla="*/ 4348 w 9500"/>
                <a:gd name="T51" fmla="*/ 683 h 9022"/>
                <a:gd name="T52" fmla="*/ 4864 w 9500"/>
                <a:gd name="T53" fmla="*/ 664 h 9022"/>
                <a:gd name="T54" fmla="*/ 5160 w 9500"/>
                <a:gd name="T55" fmla="*/ 601 h 9022"/>
                <a:gd name="T56" fmla="*/ 5443 w 9500"/>
                <a:gd name="T57" fmla="*/ 482 h 9022"/>
                <a:gd name="T58" fmla="*/ 5620 w 9500"/>
                <a:gd name="T59" fmla="*/ 378 h 9022"/>
                <a:gd name="T60" fmla="*/ 5859 w 9500"/>
                <a:gd name="T61" fmla="*/ 159 h 9022"/>
                <a:gd name="T62" fmla="*/ 6023 w 9500"/>
                <a:gd name="T63" fmla="*/ 38 h 9022"/>
                <a:gd name="T64" fmla="*/ 6169 w 9500"/>
                <a:gd name="T65" fmla="*/ 0 h 9022"/>
                <a:gd name="T66" fmla="*/ 6350 w 9500"/>
                <a:gd name="T67" fmla="*/ 12 h 9022"/>
                <a:gd name="T68" fmla="*/ 6953 w 9500"/>
                <a:gd name="T69" fmla="*/ 327 h 9022"/>
                <a:gd name="T70" fmla="*/ 7471 w 9500"/>
                <a:gd name="T71" fmla="*/ 549 h 9022"/>
                <a:gd name="T72" fmla="*/ 8016 w 9500"/>
                <a:gd name="T73" fmla="*/ 725 h 9022"/>
                <a:gd name="T74" fmla="*/ 8417 w 9500"/>
                <a:gd name="T75" fmla="*/ 868 h 9022"/>
                <a:gd name="T76" fmla="*/ 8784 w 9500"/>
                <a:gd name="T77" fmla="*/ 1076 h 9022"/>
                <a:gd name="T78" fmla="*/ 9081 w 9500"/>
                <a:gd name="T79" fmla="*/ 1314 h 9022"/>
                <a:gd name="T80" fmla="*/ 9310 w 9500"/>
                <a:gd name="T81" fmla="*/ 1620 h 9022"/>
                <a:gd name="T82" fmla="*/ 9431 w 9500"/>
                <a:gd name="T83" fmla="*/ 1956 h 9022"/>
                <a:gd name="T84" fmla="*/ 9481 w 9500"/>
                <a:gd name="T85" fmla="*/ 2332 h 9022"/>
                <a:gd name="T86" fmla="*/ 9499 w 9500"/>
                <a:gd name="T87" fmla="*/ 2981 h 9022"/>
                <a:gd name="T88" fmla="*/ 9487 w 9500"/>
                <a:gd name="T89" fmla="*/ 3469 h 9022"/>
                <a:gd name="T90" fmla="*/ 9424 w 9500"/>
                <a:gd name="T91" fmla="*/ 4289 h 9022"/>
                <a:gd name="T92" fmla="*/ 9287 w 9500"/>
                <a:gd name="T93" fmla="*/ 5275 h 9022"/>
                <a:gd name="T94" fmla="*/ 9107 w 9500"/>
                <a:gd name="T95" fmla="*/ 6106 h 9022"/>
                <a:gd name="T96" fmla="*/ 8963 w 9500"/>
                <a:gd name="T97" fmla="*/ 6567 h 9022"/>
                <a:gd name="T98" fmla="*/ 8791 w 9500"/>
                <a:gd name="T99" fmla="*/ 6973 h 9022"/>
                <a:gd name="T100" fmla="*/ 8588 w 9500"/>
                <a:gd name="T101" fmla="*/ 7303 h 9022"/>
                <a:gd name="T102" fmla="*/ 8765 w 9500"/>
                <a:gd name="T103" fmla="*/ 7844 h 9022"/>
                <a:gd name="T104" fmla="*/ 9023 w 9500"/>
                <a:gd name="T105" fmla="*/ 8524 h 9022"/>
                <a:gd name="T106" fmla="*/ 9161 w 9500"/>
                <a:gd name="T107" fmla="*/ 9022 h 9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00" h="9022">
                  <a:moveTo>
                    <a:pt x="1373" y="9022"/>
                  </a:moveTo>
                  <a:lnTo>
                    <a:pt x="1373" y="9022"/>
                  </a:lnTo>
                  <a:lnTo>
                    <a:pt x="1376" y="8986"/>
                  </a:lnTo>
                  <a:lnTo>
                    <a:pt x="1380" y="8952"/>
                  </a:lnTo>
                  <a:lnTo>
                    <a:pt x="1384" y="8916"/>
                  </a:lnTo>
                  <a:lnTo>
                    <a:pt x="1391" y="8881"/>
                  </a:lnTo>
                  <a:lnTo>
                    <a:pt x="1404" y="8812"/>
                  </a:lnTo>
                  <a:lnTo>
                    <a:pt x="1420" y="8742"/>
                  </a:lnTo>
                  <a:lnTo>
                    <a:pt x="1435" y="8673"/>
                  </a:lnTo>
                  <a:lnTo>
                    <a:pt x="1449" y="8604"/>
                  </a:lnTo>
                  <a:lnTo>
                    <a:pt x="1455" y="8569"/>
                  </a:lnTo>
                  <a:lnTo>
                    <a:pt x="1461" y="8534"/>
                  </a:lnTo>
                  <a:lnTo>
                    <a:pt x="1465" y="8498"/>
                  </a:lnTo>
                  <a:lnTo>
                    <a:pt x="1468" y="8462"/>
                  </a:lnTo>
                  <a:lnTo>
                    <a:pt x="1482" y="8334"/>
                  </a:lnTo>
                  <a:lnTo>
                    <a:pt x="1482" y="8334"/>
                  </a:lnTo>
                  <a:lnTo>
                    <a:pt x="1403" y="8322"/>
                  </a:lnTo>
                  <a:lnTo>
                    <a:pt x="1322" y="8309"/>
                  </a:lnTo>
                  <a:lnTo>
                    <a:pt x="1242" y="8295"/>
                  </a:lnTo>
                  <a:lnTo>
                    <a:pt x="1162" y="8279"/>
                  </a:lnTo>
                  <a:lnTo>
                    <a:pt x="1083" y="8259"/>
                  </a:lnTo>
                  <a:lnTo>
                    <a:pt x="1004" y="8239"/>
                  </a:lnTo>
                  <a:lnTo>
                    <a:pt x="927" y="8215"/>
                  </a:lnTo>
                  <a:lnTo>
                    <a:pt x="853" y="8189"/>
                  </a:lnTo>
                  <a:lnTo>
                    <a:pt x="781" y="8161"/>
                  </a:lnTo>
                  <a:lnTo>
                    <a:pt x="746" y="8145"/>
                  </a:lnTo>
                  <a:lnTo>
                    <a:pt x="711" y="8129"/>
                  </a:lnTo>
                  <a:lnTo>
                    <a:pt x="678" y="8113"/>
                  </a:lnTo>
                  <a:lnTo>
                    <a:pt x="645" y="8096"/>
                  </a:lnTo>
                  <a:lnTo>
                    <a:pt x="615" y="8078"/>
                  </a:lnTo>
                  <a:lnTo>
                    <a:pt x="583" y="8060"/>
                  </a:lnTo>
                  <a:lnTo>
                    <a:pt x="554" y="8039"/>
                  </a:lnTo>
                  <a:lnTo>
                    <a:pt x="525" y="8019"/>
                  </a:lnTo>
                  <a:lnTo>
                    <a:pt x="498" y="7999"/>
                  </a:lnTo>
                  <a:lnTo>
                    <a:pt x="472" y="7977"/>
                  </a:lnTo>
                  <a:lnTo>
                    <a:pt x="448" y="7954"/>
                  </a:lnTo>
                  <a:lnTo>
                    <a:pt x="425" y="7931"/>
                  </a:lnTo>
                  <a:lnTo>
                    <a:pt x="403" y="7908"/>
                  </a:lnTo>
                  <a:lnTo>
                    <a:pt x="381" y="7883"/>
                  </a:lnTo>
                  <a:lnTo>
                    <a:pt x="381" y="7883"/>
                  </a:lnTo>
                  <a:lnTo>
                    <a:pt x="360" y="7852"/>
                  </a:lnTo>
                  <a:lnTo>
                    <a:pt x="338" y="7820"/>
                  </a:lnTo>
                  <a:lnTo>
                    <a:pt x="317" y="7787"/>
                  </a:lnTo>
                  <a:lnTo>
                    <a:pt x="298" y="7753"/>
                  </a:lnTo>
                  <a:lnTo>
                    <a:pt x="279" y="7719"/>
                  </a:lnTo>
                  <a:lnTo>
                    <a:pt x="262" y="7684"/>
                  </a:lnTo>
                  <a:lnTo>
                    <a:pt x="245" y="7650"/>
                  </a:lnTo>
                  <a:lnTo>
                    <a:pt x="229" y="7613"/>
                  </a:lnTo>
                  <a:lnTo>
                    <a:pt x="213" y="7577"/>
                  </a:lnTo>
                  <a:lnTo>
                    <a:pt x="198" y="7540"/>
                  </a:lnTo>
                  <a:lnTo>
                    <a:pt x="173" y="7465"/>
                  </a:lnTo>
                  <a:lnTo>
                    <a:pt x="148" y="7390"/>
                  </a:lnTo>
                  <a:lnTo>
                    <a:pt x="128" y="7312"/>
                  </a:lnTo>
                  <a:lnTo>
                    <a:pt x="109" y="7235"/>
                  </a:lnTo>
                  <a:lnTo>
                    <a:pt x="93" y="7157"/>
                  </a:lnTo>
                  <a:lnTo>
                    <a:pt x="80" y="7079"/>
                  </a:lnTo>
                  <a:lnTo>
                    <a:pt x="67" y="7003"/>
                  </a:lnTo>
                  <a:lnTo>
                    <a:pt x="57" y="6926"/>
                  </a:lnTo>
                  <a:lnTo>
                    <a:pt x="49" y="6851"/>
                  </a:lnTo>
                  <a:lnTo>
                    <a:pt x="41" y="6779"/>
                  </a:lnTo>
                  <a:lnTo>
                    <a:pt x="36" y="6708"/>
                  </a:lnTo>
                  <a:lnTo>
                    <a:pt x="36" y="6708"/>
                  </a:lnTo>
                  <a:lnTo>
                    <a:pt x="24" y="6554"/>
                  </a:lnTo>
                  <a:lnTo>
                    <a:pt x="15" y="6399"/>
                  </a:lnTo>
                  <a:lnTo>
                    <a:pt x="8" y="6244"/>
                  </a:lnTo>
                  <a:lnTo>
                    <a:pt x="2" y="6089"/>
                  </a:lnTo>
                  <a:lnTo>
                    <a:pt x="1" y="5932"/>
                  </a:lnTo>
                  <a:lnTo>
                    <a:pt x="0" y="5776"/>
                  </a:lnTo>
                  <a:lnTo>
                    <a:pt x="2" y="5618"/>
                  </a:lnTo>
                  <a:lnTo>
                    <a:pt x="5" y="5463"/>
                  </a:lnTo>
                  <a:lnTo>
                    <a:pt x="13" y="5304"/>
                  </a:lnTo>
                  <a:lnTo>
                    <a:pt x="20" y="5146"/>
                  </a:lnTo>
                  <a:lnTo>
                    <a:pt x="31" y="4989"/>
                  </a:lnTo>
                  <a:lnTo>
                    <a:pt x="44" y="4830"/>
                  </a:lnTo>
                  <a:lnTo>
                    <a:pt x="59" y="4672"/>
                  </a:lnTo>
                  <a:lnTo>
                    <a:pt x="76" y="4514"/>
                  </a:lnTo>
                  <a:lnTo>
                    <a:pt x="96" y="4355"/>
                  </a:lnTo>
                  <a:lnTo>
                    <a:pt x="118" y="4197"/>
                  </a:lnTo>
                  <a:lnTo>
                    <a:pt x="141" y="4038"/>
                  </a:lnTo>
                  <a:lnTo>
                    <a:pt x="167" y="3879"/>
                  </a:lnTo>
                  <a:lnTo>
                    <a:pt x="196" y="3720"/>
                  </a:lnTo>
                  <a:lnTo>
                    <a:pt x="227" y="3561"/>
                  </a:lnTo>
                  <a:lnTo>
                    <a:pt x="259" y="3403"/>
                  </a:lnTo>
                  <a:lnTo>
                    <a:pt x="295" y="3244"/>
                  </a:lnTo>
                  <a:lnTo>
                    <a:pt x="332" y="3085"/>
                  </a:lnTo>
                  <a:lnTo>
                    <a:pt x="371" y="2926"/>
                  </a:lnTo>
                  <a:lnTo>
                    <a:pt x="413" y="2769"/>
                  </a:lnTo>
                  <a:lnTo>
                    <a:pt x="458" y="2610"/>
                  </a:lnTo>
                  <a:lnTo>
                    <a:pt x="504" y="2453"/>
                  </a:lnTo>
                  <a:lnTo>
                    <a:pt x="553" y="2295"/>
                  </a:lnTo>
                  <a:lnTo>
                    <a:pt x="605" y="2138"/>
                  </a:lnTo>
                  <a:lnTo>
                    <a:pt x="658" y="1982"/>
                  </a:lnTo>
                  <a:lnTo>
                    <a:pt x="713" y="1826"/>
                  </a:lnTo>
                  <a:lnTo>
                    <a:pt x="772" y="1670"/>
                  </a:lnTo>
                  <a:lnTo>
                    <a:pt x="772" y="1670"/>
                  </a:lnTo>
                  <a:lnTo>
                    <a:pt x="783" y="1642"/>
                  </a:lnTo>
                  <a:lnTo>
                    <a:pt x="796" y="1613"/>
                  </a:lnTo>
                  <a:lnTo>
                    <a:pt x="811" y="1584"/>
                  </a:lnTo>
                  <a:lnTo>
                    <a:pt x="825" y="1555"/>
                  </a:lnTo>
                  <a:lnTo>
                    <a:pt x="842" y="1526"/>
                  </a:lnTo>
                  <a:lnTo>
                    <a:pt x="861" y="1497"/>
                  </a:lnTo>
                  <a:lnTo>
                    <a:pt x="880" y="1468"/>
                  </a:lnTo>
                  <a:lnTo>
                    <a:pt x="900" y="1439"/>
                  </a:lnTo>
                  <a:lnTo>
                    <a:pt x="922" y="1411"/>
                  </a:lnTo>
                  <a:lnTo>
                    <a:pt x="945" y="1383"/>
                  </a:lnTo>
                  <a:lnTo>
                    <a:pt x="968" y="1354"/>
                  </a:lnTo>
                  <a:lnTo>
                    <a:pt x="994" y="1327"/>
                  </a:lnTo>
                  <a:lnTo>
                    <a:pt x="1046" y="1271"/>
                  </a:lnTo>
                  <a:lnTo>
                    <a:pt x="1102" y="1216"/>
                  </a:lnTo>
                  <a:lnTo>
                    <a:pt x="1161" y="1162"/>
                  </a:lnTo>
                  <a:lnTo>
                    <a:pt x="1224" y="1110"/>
                  </a:lnTo>
                  <a:lnTo>
                    <a:pt x="1289" y="1058"/>
                  </a:lnTo>
                  <a:lnTo>
                    <a:pt x="1358" y="1008"/>
                  </a:lnTo>
                  <a:lnTo>
                    <a:pt x="1429" y="959"/>
                  </a:lnTo>
                  <a:lnTo>
                    <a:pt x="1501" y="911"/>
                  </a:lnTo>
                  <a:lnTo>
                    <a:pt x="1576" y="865"/>
                  </a:lnTo>
                  <a:lnTo>
                    <a:pt x="1652" y="820"/>
                  </a:lnTo>
                  <a:lnTo>
                    <a:pt x="1730" y="777"/>
                  </a:lnTo>
                  <a:lnTo>
                    <a:pt x="1809" y="736"/>
                  </a:lnTo>
                  <a:lnTo>
                    <a:pt x="1888" y="699"/>
                  </a:lnTo>
                  <a:lnTo>
                    <a:pt x="1969" y="661"/>
                  </a:lnTo>
                  <a:lnTo>
                    <a:pt x="2050" y="628"/>
                  </a:lnTo>
                  <a:lnTo>
                    <a:pt x="2130" y="595"/>
                  </a:lnTo>
                  <a:lnTo>
                    <a:pt x="2210" y="566"/>
                  </a:lnTo>
                  <a:lnTo>
                    <a:pt x="2290" y="540"/>
                  </a:lnTo>
                  <a:lnTo>
                    <a:pt x="2368" y="516"/>
                  </a:lnTo>
                  <a:lnTo>
                    <a:pt x="2447" y="494"/>
                  </a:lnTo>
                  <a:lnTo>
                    <a:pt x="2524" y="477"/>
                  </a:lnTo>
                  <a:lnTo>
                    <a:pt x="2599" y="461"/>
                  </a:lnTo>
                  <a:lnTo>
                    <a:pt x="2672" y="449"/>
                  </a:lnTo>
                  <a:lnTo>
                    <a:pt x="2744" y="441"/>
                  </a:lnTo>
                  <a:lnTo>
                    <a:pt x="2813" y="435"/>
                  </a:lnTo>
                  <a:lnTo>
                    <a:pt x="2847" y="433"/>
                  </a:lnTo>
                  <a:lnTo>
                    <a:pt x="2880" y="433"/>
                  </a:lnTo>
                  <a:lnTo>
                    <a:pt x="2946" y="436"/>
                  </a:lnTo>
                  <a:lnTo>
                    <a:pt x="2946" y="436"/>
                  </a:lnTo>
                  <a:lnTo>
                    <a:pt x="2999" y="458"/>
                  </a:lnTo>
                  <a:lnTo>
                    <a:pt x="3054" y="480"/>
                  </a:lnTo>
                  <a:lnTo>
                    <a:pt x="3110" y="500"/>
                  </a:lnTo>
                  <a:lnTo>
                    <a:pt x="3166" y="519"/>
                  </a:lnTo>
                  <a:lnTo>
                    <a:pt x="3223" y="536"/>
                  </a:lnTo>
                  <a:lnTo>
                    <a:pt x="3279" y="552"/>
                  </a:lnTo>
                  <a:lnTo>
                    <a:pt x="3336" y="568"/>
                  </a:lnTo>
                  <a:lnTo>
                    <a:pt x="3394" y="582"/>
                  </a:lnTo>
                  <a:lnTo>
                    <a:pt x="3453" y="595"/>
                  </a:lnTo>
                  <a:lnTo>
                    <a:pt x="3512" y="607"/>
                  </a:lnTo>
                  <a:lnTo>
                    <a:pt x="3571" y="618"/>
                  </a:lnTo>
                  <a:lnTo>
                    <a:pt x="3630" y="628"/>
                  </a:lnTo>
                  <a:lnTo>
                    <a:pt x="3689" y="637"/>
                  </a:lnTo>
                  <a:lnTo>
                    <a:pt x="3748" y="646"/>
                  </a:lnTo>
                  <a:lnTo>
                    <a:pt x="3809" y="653"/>
                  </a:lnTo>
                  <a:lnTo>
                    <a:pt x="3869" y="660"/>
                  </a:lnTo>
                  <a:lnTo>
                    <a:pt x="3989" y="670"/>
                  </a:lnTo>
                  <a:lnTo>
                    <a:pt x="4109" y="677"/>
                  </a:lnTo>
                  <a:lnTo>
                    <a:pt x="4230" y="682"/>
                  </a:lnTo>
                  <a:lnTo>
                    <a:pt x="4348" y="683"/>
                  </a:lnTo>
                  <a:lnTo>
                    <a:pt x="4466" y="683"/>
                  </a:lnTo>
                  <a:lnTo>
                    <a:pt x="4584" y="680"/>
                  </a:lnTo>
                  <a:lnTo>
                    <a:pt x="4699" y="674"/>
                  </a:lnTo>
                  <a:lnTo>
                    <a:pt x="4812" y="669"/>
                  </a:lnTo>
                  <a:lnTo>
                    <a:pt x="4812" y="669"/>
                  </a:lnTo>
                  <a:lnTo>
                    <a:pt x="4864" y="664"/>
                  </a:lnTo>
                  <a:lnTo>
                    <a:pt x="4914" y="659"/>
                  </a:lnTo>
                  <a:lnTo>
                    <a:pt x="4964" y="651"/>
                  </a:lnTo>
                  <a:lnTo>
                    <a:pt x="5013" y="641"/>
                  </a:lnTo>
                  <a:lnTo>
                    <a:pt x="5064" y="630"/>
                  </a:lnTo>
                  <a:lnTo>
                    <a:pt x="5113" y="615"/>
                  </a:lnTo>
                  <a:lnTo>
                    <a:pt x="5160" y="601"/>
                  </a:lnTo>
                  <a:lnTo>
                    <a:pt x="5209" y="585"/>
                  </a:lnTo>
                  <a:lnTo>
                    <a:pt x="5257" y="566"/>
                  </a:lnTo>
                  <a:lnTo>
                    <a:pt x="5304" y="547"/>
                  </a:lnTo>
                  <a:lnTo>
                    <a:pt x="5351" y="527"/>
                  </a:lnTo>
                  <a:lnTo>
                    <a:pt x="5397" y="504"/>
                  </a:lnTo>
                  <a:lnTo>
                    <a:pt x="5443" y="482"/>
                  </a:lnTo>
                  <a:lnTo>
                    <a:pt x="5487" y="458"/>
                  </a:lnTo>
                  <a:lnTo>
                    <a:pt x="5532" y="433"/>
                  </a:lnTo>
                  <a:lnTo>
                    <a:pt x="5575" y="409"/>
                  </a:lnTo>
                  <a:lnTo>
                    <a:pt x="5575" y="409"/>
                  </a:lnTo>
                  <a:lnTo>
                    <a:pt x="5598" y="394"/>
                  </a:lnTo>
                  <a:lnTo>
                    <a:pt x="5620" y="378"/>
                  </a:lnTo>
                  <a:lnTo>
                    <a:pt x="5642" y="363"/>
                  </a:lnTo>
                  <a:lnTo>
                    <a:pt x="5663" y="345"/>
                  </a:lnTo>
                  <a:lnTo>
                    <a:pt x="5704" y="309"/>
                  </a:lnTo>
                  <a:lnTo>
                    <a:pt x="5744" y="272"/>
                  </a:lnTo>
                  <a:lnTo>
                    <a:pt x="5822" y="195"/>
                  </a:lnTo>
                  <a:lnTo>
                    <a:pt x="5859" y="159"/>
                  </a:lnTo>
                  <a:lnTo>
                    <a:pt x="5900" y="123"/>
                  </a:lnTo>
                  <a:lnTo>
                    <a:pt x="5938" y="91"/>
                  </a:lnTo>
                  <a:lnTo>
                    <a:pt x="5960" y="77"/>
                  </a:lnTo>
                  <a:lnTo>
                    <a:pt x="5980" y="62"/>
                  </a:lnTo>
                  <a:lnTo>
                    <a:pt x="6002" y="49"/>
                  </a:lnTo>
                  <a:lnTo>
                    <a:pt x="6023" y="38"/>
                  </a:lnTo>
                  <a:lnTo>
                    <a:pt x="6046" y="28"/>
                  </a:lnTo>
                  <a:lnTo>
                    <a:pt x="6070" y="19"/>
                  </a:lnTo>
                  <a:lnTo>
                    <a:pt x="6094" y="12"/>
                  </a:lnTo>
                  <a:lnTo>
                    <a:pt x="6119" y="6"/>
                  </a:lnTo>
                  <a:lnTo>
                    <a:pt x="6143" y="2"/>
                  </a:lnTo>
                  <a:lnTo>
                    <a:pt x="6169" y="0"/>
                  </a:lnTo>
                  <a:lnTo>
                    <a:pt x="6196" y="0"/>
                  </a:lnTo>
                  <a:lnTo>
                    <a:pt x="6225" y="2"/>
                  </a:lnTo>
                  <a:lnTo>
                    <a:pt x="6254" y="6"/>
                  </a:lnTo>
                  <a:lnTo>
                    <a:pt x="6284" y="13"/>
                  </a:lnTo>
                  <a:lnTo>
                    <a:pt x="6350" y="12"/>
                  </a:lnTo>
                  <a:lnTo>
                    <a:pt x="6350" y="12"/>
                  </a:lnTo>
                  <a:lnTo>
                    <a:pt x="6526" y="109"/>
                  </a:lnTo>
                  <a:lnTo>
                    <a:pt x="6611" y="155"/>
                  </a:lnTo>
                  <a:lnTo>
                    <a:pt x="6698" y="199"/>
                  </a:lnTo>
                  <a:lnTo>
                    <a:pt x="6783" y="243"/>
                  </a:lnTo>
                  <a:lnTo>
                    <a:pt x="6868" y="286"/>
                  </a:lnTo>
                  <a:lnTo>
                    <a:pt x="6953" y="327"/>
                  </a:lnTo>
                  <a:lnTo>
                    <a:pt x="7038" y="367"/>
                  </a:lnTo>
                  <a:lnTo>
                    <a:pt x="7124" y="406"/>
                  </a:lnTo>
                  <a:lnTo>
                    <a:pt x="7209" y="443"/>
                  </a:lnTo>
                  <a:lnTo>
                    <a:pt x="7296" y="480"/>
                  </a:lnTo>
                  <a:lnTo>
                    <a:pt x="7384" y="516"/>
                  </a:lnTo>
                  <a:lnTo>
                    <a:pt x="7471" y="549"/>
                  </a:lnTo>
                  <a:lnTo>
                    <a:pt x="7559" y="582"/>
                  </a:lnTo>
                  <a:lnTo>
                    <a:pt x="7650" y="615"/>
                  </a:lnTo>
                  <a:lnTo>
                    <a:pt x="7741" y="646"/>
                  </a:lnTo>
                  <a:lnTo>
                    <a:pt x="7741" y="646"/>
                  </a:lnTo>
                  <a:lnTo>
                    <a:pt x="7879" y="685"/>
                  </a:lnTo>
                  <a:lnTo>
                    <a:pt x="8016" y="725"/>
                  </a:lnTo>
                  <a:lnTo>
                    <a:pt x="8084" y="747"/>
                  </a:lnTo>
                  <a:lnTo>
                    <a:pt x="8151" y="768"/>
                  </a:lnTo>
                  <a:lnTo>
                    <a:pt x="8219" y="791"/>
                  </a:lnTo>
                  <a:lnTo>
                    <a:pt x="8285" y="814"/>
                  </a:lnTo>
                  <a:lnTo>
                    <a:pt x="8350" y="840"/>
                  </a:lnTo>
                  <a:lnTo>
                    <a:pt x="8417" y="868"/>
                  </a:lnTo>
                  <a:lnTo>
                    <a:pt x="8480" y="897"/>
                  </a:lnTo>
                  <a:lnTo>
                    <a:pt x="8543" y="928"/>
                  </a:lnTo>
                  <a:lnTo>
                    <a:pt x="8605" y="962"/>
                  </a:lnTo>
                  <a:lnTo>
                    <a:pt x="8666" y="998"/>
                  </a:lnTo>
                  <a:lnTo>
                    <a:pt x="8725" y="1035"/>
                  </a:lnTo>
                  <a:lnTo>
                    <a:pt x="8784" y="1076"/>
                  </a:lnTo>
                  <a:lnTo>
                    <a:pt x="8784" y="1076"/>
                  </a:lnTo>
                  <a:lnTo>
                    <a:pt x="8852" y="1122"/>
                  </a:lnTo>
                  <a:lnTo>
                    <a:pt x="8916" y="1170"/>
                  </a:lnTo>
                  <a:lnTo>
                    <a:pt x="8976" y="1217"/>
                  </a:lnTo>
                  <a:lnTo>
                    <a:pt x="9030" y="1265"/>
                  </a:lnTo>
                  <a:lnTo>
                    <a:pt x="9081" y="1314"/>
                  </a:lnTo>
                  <a:lnTo>
                    <a:pt x="9128" y="1363"/>
                  </a:lnTo>
                  <a:lnTo>
                    <a:pt x="9172" y="1412"/>
                  </a:lnTo>
                  <a:lnTo>
                    <a:pt x="9212" y="1463"/>
                  </a:lnTo>
                  <a:lnTo>
                    <a:pt x="9248" y="1515"/>
                  </a:lnTo>
                  <a:lnTo>
                    <a:pt x="9281" y="1567"/>
                  </a:lnTo>
                  <a:lnTo>
                    <a:pt x="9310" y="1620"/>
                  </a:lnTo>
                  <a:lnTo>
                    <a:pt x="9337" y="1673"/>
                  </a:lnTo>
                  <a:lnTo>
                    <a:pt x="9360" y="1728"/>
                  </a:lnTo>
                  <a:lnTo>
                    <a:pt x="9382" y="1783"/>
                  </a:lnTo>
                  <a:lnTo>
                    <a:pt x="9401" y="1841"/>
                  </a:lnTo>
                  <a:lnTo>
                    <a:pt x="9416" y="1899"/>
                  </a:lnTo>
                  <a:lnTo>
                    <a:pt x="9431" y="1956"/>
                  </a:lnTo>
                  <a:lnTo>
                    <a:pt x="9444" y="2015"/>
                  </a:lnTo>
                  <a:lnTo>
                    <a:pt x="9454" y="2078"/>
                  </a:lnTo>
                  <a:lnTo>
                    <a:pt x="9463" y="2138"/>
                  </a:lnTo>
                  <a:lnTo>
                    <a:pt x="9470" y="2202"/>
                  </a:lnTo>
                  <a:lnTo>
                    <a:pt x="9476" y="2265"/>
                  </a:lnTo>
                  <a:lnTo>
                    <a:pt x="9481" y="2332"/>
                  </a:lnTo>
                  <a:lnTo>
                    <a:pt x="9484" y="2398"/>
                  </a:lnTo>
                  <a:lnTo>
                    <a:pt x="9490" y="2535"/>
                  </a:lnTo>
                  <a:lnTo>
                    <a:pt x="9493" y="2678"/>
                  </a:lnTo>
                  <a:lnTo>
                    <a:pt x="9496" y="2827"/>
                  </a:lnTo>
                  <a:lnTo>
                    <a:pt x="9499" y="2981"/>
                  </a:lnTo>
                  <a:lnTo>
                    <a:pt x="9499" y="2981"/>
                  </a:lnTo>
                  <a:lnTo>
                    <a:pt x="9500" y="3032"/>
                  </a:lnTo>
                  <a:lnTo>
                    <a:pt x="9500" y="3097"/>
                  </a:lnTo>
                  <a:lnTo>
                    <a:pt x="9499" y="3173"/>
                  </a:lnTo>
                  <a:lnTo>
                    <a:pt x="9496" y="3261"/>
                  </a:lnTo>
                  <a:lnTo>
                    <a:pt x="9493" y="3361"/>
                  </a:lnTo>
                  <a:lnTo>
                    <a:pt x="9487" y="3469"/>
                  </a:lnTo>
                  <a:lnTo>
                    <a:pt x="9481" y="3587"/>
                  </a:lnTo>
                  <a:lnTo>
                    <a:pt x="9473" y="3713"/>
                  </a:lnTo>
                  <a:lnTo>
                    <a:pt x="9463" y="3847"/>
                  </a:lnTo>
                  <a:lnTo>
                    <a:pt x="9451" y="3989"/>
                  </a:lnTo>
                  <a:lnTo>
                    <a:pt x="9438" y="4136"/>
                  </a:lnTo>
                  <a:lnTo>
                    <a:pt x="9424" y="4289"/>
                  </a:lnTo>
                  <a:lnTo>
                    <a:pt x="9406" y="4446"/>
                  </a:lnTo>
                  <a:lnTo>
                    <a:pt x="9386" y="4607"/>
                  </a:lnTo>
                  <a:lnTo>
                    <a:pt x="9366" y="4771"/>
                  </a:lnTo>
                  <a:lnTo>
                    <a:pt x="9342" y="4937"/>
                  </a:lnTo>
                  <a:lnTo>
                    <a:pt x="9316" y="5106"/>
                  </a:lnTo>
                  <a:lnTo>
                    <a:pt x="9287" y="5275"/>
                  </a:lnTo>
                  <a:lnTo>
                    <a:pt x="9257" y="5444"/>
                  </a:lnTo>
                  <a:lnTo>
                    <a:pt x="9223" y="5613"/>
                  </a:lnTo>
                  <a:lnTo>
                    <a:pt x="9187" y="5780"/>
                  </a:lnTo>
                  <a:lnTo>
                    <a:pt x="9148" y="5945"/>
                  </a:lnTo>
                  <a:lnTo>
                    <a:pt x="9127" y="6026"/>
                  </a:lnTo>
                  <a:lnTo>
                    <a:pt x="9107" y="6106"/>
                  </a:lnTo>
                  <a:lnTo>
                    <a:pt x="9084" y="6186"/>
                  </a:lnTo>
                  <a:lnTo>
                    <a:pt x="9062" y="6264"/>
                  </a:lnTo>
                  <a:lnTo>
                    <a:pt x="9038" y="6342"/>
                  </a:lnTo>
                  <a:lnTo>
                    <a:pt x="9014" y="6418"/>
                  </a:lnTo>
                  <a:lnTo>
                    <a:pt x="8989" y="6493"/>
                  </a:lnTo>
                  <a:lnTo>
                    <a:pt x="8963" y="6567"/>
                  </a:lnTo>
                  <a:lnTo>
                    <a:pt x="8937" y="6638"/>
                  </a:lnTo>
                  <a:lnTo>
                    <a:pt x="8909" y="6708"/>
                  </a:lnTo>
                  <a:lnTo>
                    <a:pt x="8880" y="6778"/>
                  </a:lnTo>
                  <a:lnTo>
                    <a:pt x="8852" y="6844"/>
                  </a:lnTo>
                  <a:lnTo>
                    <a:pt x="8821" y="6909"/>
                  </a:lnTo>
                  <a:lnTo>
                    <a:pt x="8791" y="6973"/>
                  </a:lnTo>
                  <a:lnTo>
                    <a:pt x="8759" y="7033"/>
                  </a:lnTo>
                  <a:lnTo>
                    <a:pt x="8726" y="7092"/>
                  </a:lnTo>
                  <a:lnTo>
                    <a:pt x="8693" y="7149"/>
                  </a:lnTo>
                  <a:lnTo>
                    <a:pt x="8659" y="7202"/>
                  </a:lnTo>
                  <a:lnTo>
                    <a:pt x="8624" y="7254"/>
                  </a:lnTo>
                  <a:lnTo>
                    <a:pt x="8588" y="7303"/>
                  </a:lnTo>
                  <a:lnTo>
                    <a:pt x="8634" y="7452"/>
                  </a:lnTo>
                  <a:lnTo>
                    <a:pt x="8634" y="7452"/>
                  </a:lnTo>
                  <a:lnTo>
                    <a:pt x="8664" y="7551"/>
                  </a:lnTo>
                  <a:lnTo>
                    <a:pt x="8696" y="7650"/>
                  </a:lnTo>
                  <a:lnTo>
                    <a:pt x="8729" y="7746"/>
                  </a:lnTo>
                  <a:lnTo>
                    <a:pt x="8765" y="7844"/>
                  </a:lnTo>
                  <a:lnTo>
                    <a:pt x="8803" y="7941"/>
                  </a:lnTo>
                  <a:lnTo>
                    <a:pt x="8840" y="8038"/>
                  </a:lnTo>
                  <a:lnTo>
                    <a:pt x="8915" y="8231"/>
                  </a:lnTo>
                  <a:lnTo>
                    <a:pt x="8953" y="8329"/>
                  </a:lnTo>
                  <a:lnTo>
                    <a:pt x="8989" y="8426"/>
                  </a:lnTo>
                  <a:lnTo>
                    <a:pt x="9023" y="8524"/>
                  </a:lnTo>
                  <a:lnTo>
                    <a:pt x="9056" y="8622"/>
                  </a:lnTo>
                  <a:lnTo>
                    <a:pt x="9087" y="8721"/>
                  </a:lnTo>
                  <a:lnTo>
                    <a:pt x="9115" y="8820"/>
                  </a:lnTo>
                  <a:lnTo>
                    <a:pt x="9140" y="8921"/>
                  </a:lnTo>
                  <a:lnTo>
                    <a:pt x="9151" y="8972"/>
                  </a:lnTo>
                  <a:lnTo>
                    <a:pt x="9161" y="90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91EFCF77-1D46-B001-2E23-D76199A103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2091"/>
              <a:ext cx="391" cy="1429"/>
            </a:xfrm>
            <a:custGeom>
              <a:avLst/>
              <a:gdLst>
                <a:gd name="T0" fmla="*/ 44 w 1175"/>
                <a:gd name="T1" fmla="*/ 4287 h 4287"/>
                <a:gd name="T2" fmla="*/ 98 w 1175"/>
                <a:gd name="T3" fmla="*/ 4283 h 4287"/>
                <a:gd name="T4" fmla="*/ 222 w 1175"/>
                <a:gd name="T5" fmla="*/ 4272 h 4287"/>
                <a:gd name="T6" fmla="*/ 353 w 1175"/>
                <a:gd name="T7" fmla="*/ 4253 h 4287"/>
                <a:gd name="T8" fmla="*/ 489 w 1175"/>
                <a:gd name="T9" fmla="*/ 4227 h 4287"/>
                <a:gd name="T10" fmla="*/ 767 w 1175"/>
                <a:gd name="T11" fmla="*/ 4166 h 4287"/>
                <a:gd name="T12" fmla="*/ 1042 w 1175"/>
                <a:gd name="T13" fmla="*/ 4101 h 4287"/>
                <a:gd name="T14" fmla="*/ 1134 w 1175"/>
                <a:gd name="T15" fmla="*/ 3942 h 4287"/>
                <a:gd name="T16" fmla="*/ 1097 w 1175"/>
                <a:gd name="T17" fmla="*/ 3701 h 4287"/>
                <a:gd name="T18" fmla="*/ 1020 w 1175"/>
                <a:gd name="T19" fmla="*/ 3215 h 4287"/>
                <a:gd name="T20" fmla="*/ 947 w 1175"/>
                <a:gd name="T21" fmla="*/ 2727 h 4287"/>
                <a:gd name="T22" fmla="*/ 914 w 1175"/>
                <a:gd name="T23" fmla="*/ 2482 h 4287"/>
                <a:gd name="T24" fmla="*/ 885 w 1175"/>
                <a:gd name="T25" fmla="*/ 2236 h 4287"/>
                <a:gd name="T26" fmla="*/ 862 w 1175"/>
                <a:gd name="T27" fmla="*/ 1991 h 4287"/>
                <a:gd name="T28" fmla="*/ 855 w 1175"/>
                <a:gd name="T29" fmla="*/ 1943 h 4287"/>
                <a:gd name="T30" fmla="*/ 840 w 1175"/>
                <a:gd name="T31" fmla="*/ 1816 h 4287"/>
                <a:gd name="T32" fmla="*/ 822 w 1175"/>
                <a:gd name="T33" fmla="*/ 1691 h 4287"/>
                <a:gd name="T34" fmla="*/ 793 w 1175"/>
                <a:gd name="T35" fmla="*/ 1506 h 4287"/>
                <a:gd name="T36" fmla="*/ 771 w 1175"/>
                <a:gd name="T37" fmla="*/ 1325 h 4287"/>
                <a:gd name="T38" fmla="*/ 644 w 1175"/>
                <a:gd name="T39" fmla="*/ 1013 h 4287"/>
                <a:gd name="T40" fmla="*/ 526 w 1175"/>
                <a:gd name="T41" fmla="*/ 735 h 4287"/>
                <a:gd name="T42" fmla="*/ 505 w 1175"/>
                <a:gd name="T43" fmla="*/ 570 h 4287"/>
                <a:gd name="T44" fmla="*/ 461 w 1175"/>
                <a:gd name="T45" fmla="*/ 501 h 4287"/>
                <a:gd name="T46" fmla="*/ 411 w 1175"/>
                <a:gd name="T47" fmla="*/ 430 h 4287"/>
                <a:gd name="T48" fmla="*/ 353 w 1175"/>
                <a:gd name="T49" fmla="*/ 358 h 4287"/>
                <a:gd name="T50" fmla="*/ 291 w 1175"/>
                <a:gd name="T51" fmla="*/ 286 h 4287"/>
                <a:gd name="T52" fmla="*/ 152 w 1175"/>
                <a:gd name="T53" fmla="*/ 142 h 4287"/>
                <a:gd name="T54" fmla="*/ 0 w 1175"/>
                <a:gd name="T55" fmla="*/ 0 h 4287"/>
                <a:gd name="T56" fmla="*/ 3 w 1175"/>
                <a:gd name="T57" fmla="*/ 59 h 4287"/>
                <a:gd name="T58" fmla="*/ 16 w 1175"/>
                <a:gd name="T59" fmla="*/ 178 h 4287"/>
                <a:gd name="T60" fmla="*/ 19 w 1175"/>
                <a:gd name="T61" fmla="*/ 260 h 4287"/>
                <a:gd name="T62" fmla="*/ 19 w 1175"/>
                <a:gd name="T63" fmla="*/ 341 h 4287"/>
                <a:gd name="T64" fmla="*/ 31 w 1175"/>
                <a:gd name="T65" fmla="*/ 502 h 4287"/>
                <a:gd name="T66" fmla="*/ 32 w 1175"/>
                <a:gd name="T67" fmla="*/ 614 h 4287"/>
                <a:gd name="T68" fmla="*/ 36 w 1175"/>
                <a:gd name="T69" fmla="*/ 837 h 4287"/>
                <a:gd name="T70" fmla="*/ 51 w 1175"/>
                <a:gd name="T71" fmla="*/ 1175 h 4287"/>
                <a:gd name="T72" fmla="*/ 93 w 1175"/>
                <a:gd name="T73" fmla="*/ 1855 h 4287"/>
                <a:gd name="T74" fmla="*/ 121 w 1175"/>
                <a:gd name="T75" fmla="*/ 2311 h 4287"/>
                <a:gd name="T76" fmla="*/ 136 w 1175"/>
                <a:gd name="T77" fmla="*/ 2653 h 4287"/>
                <a:gd name="T78" fmla="*/ 142 w 1175"/>
                <a:gd name="T79" fmla="*/ 2880 h 4287"/>
                <a:gd name="T80" fmla="*/ 142 w 1175"/>
                <a:gd name="T81" fmla="*/ 3107 h 4287"/>
                <a:gd name="T82" fmla="*/ 136 w 1175"/>
                <a:gd name="T83" fmla="*/ 3333 h 4287"/>
                <a:gd name="T84" fmla="*/ 124 w 1175"/>
                <a:gd name="T85" fmla="*/ 3560 h 4287"/>
                <a:gd name="T86" fmla="*/ 104 w 1175"/>
                <a:gd name="T87" fmla="*/ 3785 h 4287"/>
                <a:gd name="T88" fmla="*/ 75 w 1175"/>
                <a:gd name="T89" fmla="*/ 4009 h 4287"/>
                <a:gd name="T90" fmla="*/ 44 w 1175"/>
                <a:gd name="T91" fmla="*/ 4287 h 4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75" h="4287">
                  <a:moveTo>
                    <a:pt x="44" y="4287"/>
                  </a:moveTo>
                  <a:lnTo>
                    <a:pt x="44" y="4287"/>
                  </a:lnTo>
                  <a:lnTo>
                    <a:pt x="98" y="4283"/>
                  </a:lnTo>
                  <a:lnTo>
                    <a:pt x="98" y="4283"/>
                  </a:lnTo>
                  <a:lnTo>
                    <a:pt x="159" y="4279"/>
                  </a:lnTo>
                  <a:lnTo>
                    <a:pt x="222" y="4272"/>
                  </a:lnTo>
                  <a:lnTo>
                    <a:pt x="287" y="4263"/>
                  </a:lnTo>
                  <a:lnTo>
                    <a:pt x="353" y="4253"/>
                  </a:lnTo>
                  <a:lnTo>
                    <a:pt x="421" y="4241"/>
                  </a:lnTo>
                  <a:lnTo>
                    <a:pt x="489" y="4227"/>
                  </a:lnTo>
                  <a:lnTo>
                    <a:pt x="629" y="4198"/>
                  </a:lnTo>
                  <a:lnTo>
                    <a:pt x="767" y="4166"/>
                  </a:lnTo>
                  <a:lnTo>
                    <a:pt x="907" y="4133"/>
                  </a:lnTo>
                  <a:lnTo>
                    <a:pt x="1042" y="4101"/>
                  </a:lnTo>
                  <a:lnTo>
                    <a:pt x="1175" y="4074"/>
                  </a:lnTo>
                  <a:lnTo>
                    <a:pt x="1134" y="3942"/>
                  </a:lnTo>
                  <a:lnTo>
                    <a:pt x="1134" y="3942"/>
                  </a:lnTo>
                  <a:lnTo>
                    <a:pt x="1097" y="3701"/>
                  </a:lnTo>
                  <a:lnTo>
                    <a:pt x="1059" y="3459"/>
                  </a:lnTo>
                  <a:lnTo>
                    <a:pt x="1020" y="3215"/>
                  </a:lnTo>
                  <a:lnTo>
                    <a:pt x="983" y="2971"/>
                  </a:lnTo>
                  <a:lnTo>
                    <a:pt x="947" y="2727"/>
                  </a:lnTo>
                  <a:lnTo>
                    <a:pt x="930" y="2604"/>
                  </a:lnTo>
                  <a:lnTo>
                    <a:pt x="914" y="2482"/>
                  </a:lnTo>
                  <a:lnTo>
                    <a:pt x="899" y="2359"/>
                  </a:lnTo>
                  <a:lnTo>
                    <a:pt x="885" y="2236"/>
                  </a:lnTo>
                  <a:lnTo>
                    <a:pt x="874" y="2113"/>
                  </a:lnTo>
                  <a:lnTo>
                    <a:pt x="862" y="1991"/>
                  </a:lnTo>
                  <a:lnTo>
                    <a:pt x="855" y="1943"/>
                  </a:lnTo>
                  <a:lnTo>
                    <a:pt x="855" y="1943"/>
                  </a:lnTo>
                  <a:lnTo>
                    <a:pt x="849" y="1878"/>
                  </a:lnTo>
                  <a:lnTo>
                    <a:pt x="840" y="1816"/>
                  </a:lnTo>
                  <a:lnTo>
                    <a:pt x="832" y="1753"/>
                  </a:lnTo>
                  <a:lnTo>
                    <a:pt x="822" y="1691"/>
                  </a:lnTo>
                  <a:lnTo>
                    <a:pt x="801" y="1568"/>
                  </a:lnTo>
                  <a:lnTo>
                    <a:pt x="793" y="1506"/>
                  </a:lnTo>
                  <a:lnTo>
                    <a:pt x="787" y="1444"/>
                  </a:lnTo>
                  <a:lnTo>
                    <a:pt x="771" y="1325"/>
                  </a:lnTo>
                  <a:lnTo>
                    <a:pt x="771" y="1325"/>
                  </a:lnTo>
                  <a:lnTo>
                    <a:pt x="644" y="1013"/>
                  </a:lnTo>
                  <a:lnTo>
                    <a:pt x="584" y="869"/>
                  </a:lnTo>
                  <a:lnTo>
                    <a:pt x="526" y="735"/>
                  </a:lnTo>
                  <a:lnTo>
                    <a:pt x="505" y="570"/>
                  </a:lnTo>
                  <a:lnTo>
                    <a:pt x="505" y="570"/>
                  </a:lnTo>
                  <a:lnTo>
                    <a:pt x="484" y="536"/>
                  </a:lnTo>
                  <a:lnTo>
                    <a:pt x="461" y="501"/>
                  </a:lnTo>
                  <a:lnTo>
                    <a:pt x="437" y="466"/>
                  </a:lnTo>
                  <a:lnTo>
                    <a:pt x="411" y="430"/>
                  </a:lnTo>
                  <a:lnTo>
                    <a:pt x="384" y="394"/>
                  </a:lnTo>
                  <a:lnTo>
                    <a:pt x="353" y="358"/>
                  </a:lnTo>
                  <a:lnTo>
                    <a:pt x="323" y="322"/>
                  </a:lnTo>
                  <a:lnTo>
                    <a:pt x="291" y="286"/>
                  </a:lnTo>
                  <a:lnTo>
                    <a:pt x="224" y="212"/>
                  </a:lnTo>
                  <a:lnTo>
                    <a:pt x="152" y="142"/>
                  </a:lnTo>
                  <a:lnTo>
                    <a:pt x="78" y="69"/>
                  </a:lnTo>
                  <a:lnTo>
                    <a:pt x="0" y="0"/>
                  </a:lnTo>
                  <a:lnTo>
                    <a:pt x="3" y="59"/>
                  </a:lnTo>
                  <a:lnTo>
                    <a:pt x="3" y="59"/>
                  </a:lnTo>
                  <a:lnTo>
                    <a:pt x="12" y="137"/>
                  </a:lnTo>
                  <a:lnTo>
                    <a:pt x="16" y="178"/>
                  </a:lnTo>
                  <a:lnTo>
                    <a:pt x="18" y="220"/>
                  </a:lnTo>
                  <a:lnTo>
                    <a:pt x="19" y="260"/>
                  </a:lnTo>
                  <a:lnTo>
                    <a:pt x="19" y="300"/>
                  </a:lnTo>
                  <a:lnTo>
                    <a:pt x="19" y="341"/>
                  </a:lnTo>
                  <a:lnTo>
                    <a:pt x="18" y="380"/>
                  </a:lnTo>
                  <a:lnTo>
                    <a:pt x="31" y="502"/>
                  </a:lnTo>
                  <a:lnTo>
                    <a:pt x="31" y="502"/>
                  </a:lnTo>
                  <a:lnTo>
                    <a:pt x="32" y="614"/>
                  </a:lnTo>
                  <a:lnTo>
                    <a:pt x="34" y="726"/>
                  </a:lnTo>
                  <a:lnTo>
                    <a:pt x="36" y="837"/>
                  </a:lnTo>
                  <a:lnTo>
                    <a:pt x="41" y="950"/>
                  </a:lnTo>
                  <a:lnTo>
                    <a:pt x="51" y="1175"/>
                  </a:lnTo>
                  <a:lnTo>
                    <a:pt x="64" y="1402"/>
                  </a:lnTo>
                  <a:lnTo>
                    <a:pt x="93" y="1855"/>
                  </a:lnTo>
                  <a:lnTo>
                    <a:pt x="108" y="2083"/>
                  </a:lnTo>
                  <a:lnTo>
                    <a:pt x="121" y="2311"/>
                  </a:lnTo>
                  <a:lnTo>
                    <a:pt x="132" y="2539"/>
                  </a:lnTo>
                  <a:lnTo>
                    <a:pt x="136" y="2653"/>
                  </a:lnTo>
                  <a:lnTo>
                    <a:pt x="139" y="2766"/>
                  </a:lnTo>
                  <a:lnTo>
                    <a:pt x="142" y="2880"/>
                  </a:lnTo>
                  <a:lnTo>
                    <a:pt x="142" y="2994"/>
                  </a:lnTo>
                  <a:lnTo>
                    <a:pt x="142" y="3107"/>
                  </a:lnTo>
                  <a:lnTo>
                    <a:pt x="140" y="3221"/>
                  </a:lnTo>
                  <a:lnTo>
                    <a:pt x="136" y="3333"/>
                  </a:lnTo>
                  <a:lnTo>
                    <a:pt x="132" y="3447"/>
                  </a:lnTo>
                  <a:lnTo>
                    <a:pt x="124" y="3560"/>
                  </a:lnTo>
                  <a:lnTo>
                    <a:pt x="116" y="3672"/>
                  </a:lnTo>
                  <a:lnTo>
                    <a:pt x="104" y="3785"/>
                  </a:lnTo>
                  <a:lnTo>
                    <a:pt x="91" y="3896"/>
                  </a:lnTo>
                  <a:lnTo>
                    <a:pt x="75" y="4009"/>
                  </a:lnTo>
                  <a:lnTo>
                    <a:pt x="58" y="4120"/>
                  </a:lnTo>
                  <a:lnTo>
                    <a:pt x="44" y="4287"/>
                  </a:lnTo>
                  <a:close/>
                </a:path>
              </a:pathLst>
            </a:custGeom>
            <a:solidFill>
              <a:srgbClr val="F5E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443F92E-4EBA-0882-A2F3-CFA7E9108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2091"/>
              <a:ext cx="391" cy="1429"/>
            </a:xfrm>
            <a:custGeom>
              <a:avLst/>
              <a:gdLst>
                <a:gd name="T0" fmla="*/ 44 w 1175"/>
                <a:gd name="T1" fmla="*/ 4287 h 4287"/>
                <a:gd name="T2" fmla="*/ 98 w 1175"/>
                <a:gd name="T3" fmla="*/ 4283 h 4287"/>
                <a:gd name="T4" fmla="*/ 222 w 1175"/>
                <a:gd name="T5" fmla="*/ 4272 h 4287"/>
                <a:gd name="T6" fmla="*/ 353 w 1175"/>
                <a:gd name="T7" fmla="*/ 4253 h 4287"/>
                <a:gd name="T8" fmla="*/ 489 w 1175"/>
                <a:gd name="T9" fmla="*/ 4227 h 4287"/>
                <a:gd name="T10" fmla="*/ 767 w 1175"/>
                <a:gd name="T11" fmla="*/ 4166 h 4287"/>
                <a:gd name="T12" fmla="*/ 1042 w 1175"/>
                <a:gd name="T13" fmla="*/ 4101 h 4287"/>
                <a:gd name="T14" fmla="*/ 1134 w 1175"/>
                <a:gd name="T15" fmla="*/ 3942 h 4287"/>
                <a:gd name="T16" fmla="*/ 1097 w 1175"/>
                <a:gd name="T17" fmla="*/ 3701 h 4287"/>
                <a:gd name="T18" fmla="*/ 1020 w 1175"/>
                <a:gd name="T19" fmla="*/ 3215 h 4287"/>
                <a:gd name="T20" fmla="*/ 947 w 1175"/>
                <a:gd name="T21" fmla="*/ 2727 h 4287"/>
                <a:gd name="T22" fmla="*/ 914 w 1175"/>
                <a:gd name="T23" fmla="*/ 2482 h 4287"/>
                <a:gd name="T24" fmla="*/ 885 w 1175"/>
                <a:gd name="T25" fmla="*/ 2236 h 4287"/>
                <a:gd name="T26" fmla="*/ 862 w 1175"/>
                <a:gd name="T27" fmla="*/ 1991 h 4287"/>
                <a:gd name="T28" fmla="*/ 855 w 1175"/>
                <a:gd name="T29" fmla="*/ 1943 h 4287"/>
                <a:gd name="T30" fmla="*/ 840 w 1175"/>
                <a:gd name="T31" fmla="*/ 1816 h 4287"/>
                <a:gd name="T32" fmla="*/ 822 w 1175"/>
                <a:gd name="T33" fmla="*/ 1691 h 4287"/>
                <a:gd name="T34" fmla="*/ 793 w 1175"/>
                <a:gd name="T35" fmla="*/ 1506 h 4287"/>
                <a:gd name="T36" fmla="*/ 771 w 1175"/>
                <a:gd name="T37" fmla="*/ 1325 h 4287"/>
                <a:gd name="T38" fmla="*/ 644 w 1175"/>
                <a:gd name="T39" fmla="*/ 1013 h 4287"/>
                <a:gd name="T40" fmla="*/ 526 w 1175"/>
                <a:gd name="T41" fmla="*/ 735 h 4287"/>
                <a:gd name="T42" fmla="*/ 505 w 1175"/>
                <a:gd name="T43" fmla="*/ 570 h 4287"/>
                <a:gd name="T44" fmla="*/ 461 w 1175"/>
                <a:gd name="T45" fmla="*/ 501 h 4287"/>
                <a:gd name="T46" fmla="*/ 411 w 1175"/>
                <a:gd name="T47" fmla="*/ 430 h 4287"/>
                <a:gd name="T48" fmla="*/ 353 w 1175"/>
                <a:gd name="T49" fmla="*/ 358 h 4287"/>
                <a:gd name="T50" fmla="*/ 291 w 1175"/>
                <a:gd name="T51" fmla="*/ 286 h 4287"/>
                <a:gd name="T52" fmla="*/ 152 w 1175"/>
                <a:gd name="T53" fmla="*/ 142 h 4287"/>
                <a:gd name="T54" fmla="*/ 0 w 1175"/>
                <a:gd name="T55" fmla="*/ 0 h 4287"/>
                <a:gd name="T56" fmla="*/ 3 w 1175"/>
                <a:gd name="T57" fmla="*/ 59 h 4287"/>
                <a:gd name="T58" fmla="*/ 16 w 1175"/>
                <a:gd name="T59" fmla="*/ 178 h 4287"/>
                <a:gd name="T60" fmla="*/ 19 w 1175"/>
                <a:gd name="T61" fmla="*/ 260 h 4287"/>
                <a:gd name="T62" fmla="*/ 19 w 1175"/>
                <a:gd name="T63" fmla="*/ 341 h 4287"/>
                <a:gd name="T64" fmla="*/ 31 w 1175"/>
                <a:gd name="T65" fmla="*/ 502 h 4287"/>
                <a:gd name="T66" fmla="*/ 32 w 1175"/>
                <a:gd name="T67" fmla="*/ 614 h 4287"/>
                <a:gd name="T68" fmla="*/ 36 w 1175"/>
                <a:gd name="T69" fmla="*/ 837 h 4287"/>
                <a:gd name="T70" fmla="*/ 51 w 1175"/>
                <a:gd name="T71" fmla="*/ 1175 h 4287"/>
                <a:gd name="T72" fmla="*/ 93 w 1175"/>
                <a:gd name="T73" fmla="*/ 1855 h 4287"/>
                <a:gd name="T74" fmla="*/ 121 w 1175"/>
                <a:gd name="T75" fmla="*/ 2311 h 4287"/>
                <a:gd name="T76" fmla="*/ 136 w 1175"/>
                <a:gd name="T77" fmla="*/ 2653 h 4287"/>
                <a:gd name="T78" fmla="*/ 142 w 1175"/>
                <a:gd name="T79" fmla="*/ 2880 h 4287"/>
                <a:gd name="T80" fmla="*/ 142 w 1175"/>
                <a:gd name="T81" fmla="*/ 3107 h 4287"/>
                <a:gd name="T82" fmla="*/ 136 w 1175"/>
                <a:gd name="T83" fmla="*/ 3333 h 4287"/>
                <a:gd name="T84" fmla="*/ 124 w 1175"/>
                <a:gd name="T85" fmla="*/ 3560 h 4287"/>
                <a:gd name="T86" fmla="*/ 104 w 1175"/>
                <a:gd name="T87" fmla="*/ 3785 h 4287"/>
                <a:gd name="T88" fmla="*/ 75 w 1175"/>
                <a:gd name="T89" fmla="*/ 4009 h 4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75" h="4287">
                  <a:moveTo>
                    <a:pt x="44" y="4287"/>
                  </a:moveTo>
                  <a:lnTo>
                    <a:pt x="44" y="4287"/>
                  </a:lnTo>
                  <a:lnTo>
                    <a:pt x="98" y="4283"/>
                  </a:lnTo>
                  <a:lnTo>
                    <a:pt x="98" y="4283"/>
                  </a:lnTo>
                  <a:lnTo>
                    <a:pt x="159" y="4279"/>
                  </a:lnTo>
                  <a:lnTo>
                    <a:pt x="222" y="4272"/>
                  </a:lnTo>
                  <a:lnTo>
                    <a:pt x="287" y="4263"/>
                  </a:lnTo>
                  <a:lnTo>
                    <a:pt x="353" y="4253"/>
                  </a:lnTo>
                  <a:lnTo>
                    <a:pt x="421" y="4241"/>
                  </a:lnTo>
                  <a:lnTo>
                    <a:pt x="489" y="4227"/>
                  </a:lnTo>
                  <a:lnTo>
                    <a:pt x="629" y="4198"/>
                  </a:lnTo>
                  <a:lnTo>
                    <a:pt x="767" y="4166"/>
                  </a:lnTo>
                  <a:lnTo>
                    <a:pt x="907" y="4133"/>
                  </a:lnTo>
                  <a:lnTo>
                    <a:pt x="1042" y="4101"/>
                  </a:lnTo>
                  <a:lnTo>
                    <a:pt x="1175" y="4074"/>
                  </a:lnTo>
                  <a:lnTo>
                    <a:pt x="1134" y="3942"/>
                  </a:lnTo>
                  <a:lnTo>
                    <a:pt x="1134" y="3942"/>
                  </a:lnTo>
                  <a:lnTo>
                    <a:pt x="1097" y="3701"/>
                  </a:lnTo>
                  <a:lnTo>
                    <a:pt x="1059" y="3459"/>
                  </a:lnTo>
                  <a:lnTo>
                    <a:pt x="1020" y="3215"/>
                  </a:lnTo>
                  <a:lnTo>
                    <a:pt x="983" y="2971"/>
                  </a:lnTo>
                  <a:lnTo>
                    <a:pt x="947" y="2727"/>
                  </a:lnTo>
                  <a:lnTo>
                    <a:pt x="930" y="2604"/>
                  </a:lnTo>
                  <a:lnTo>
                    <a:pt x="914" y="2482"/>
                  </a:lnTo>
                  <a:lnTo>
                    <a:pt x="899" y="2359"/>
                  </a:lnTo>
                  <a:lnTo>
                    <a:pt x="885" y="2236"/>
                  </a:lnTo>
                  <a:lnTo>
                    <a:pt x="874" y="2113"/>
                  </a:lnTo>
                  <a:lnTo>
                    <a:pt x="862" y="1991"/>
                  </a:lnTo>
                  <a:lnTo>
                    <a:pt x="855" y="1943"/>
                  </a:lnTo>
                  <a:lnTo>
                    <a:pt x="855" y="1943"/>
                  </a:lnTo>
                  <a:lnTo>
                    <a:pt x="849" y="1878"/>
                  </a:lnTo>
                  <a:lnTo>
                    <a:pt x="840" y="1816"/>
                  </a:lnTo>
                  <a:lnTo>
                    <a:pt x="832" y="1753"/>
                  </a:lnTo>
                  <a:lnTo>
                    <a:pt x="822" y="1691"/>
                  </a:lnTo>
                  <a:lnTo>
                    <a:pt x="801" y="1568"/>
                  </a:lnTo>
                  <a:lnTo>
                    <a:pt x="793" y="1506"/>
                  </a:lnTo>
                  <a:lnTo>
                    <a:pt x="787" y="1444"/>
                  </a:lnTo>
                  <a:lnTo>
                    <a:pt x="771" y="1325"/>
                  </a:lnTo>
                  <a:lnTo>
                    <a:pt x="771" y="1325"/>
                  </a:lnTo>
                  <a:lnTo>
                    <a:pt x="644" y="1013"/>
                  </a:lnTo>
                  <a:lnTo>
                    <a:pt x="584" y="869"/>
                  </a:lnTo>
                  <a:lnTo>
                    <a:pt x="526" y="735"/>
                  </a:lnTo>
                  <a:lnTo>
                    <a:pt x="505" y="570"/>
                  </a:lnTo>
                  <a:lnTo>
                    <a:pt x="505" y="570"/>
                  </a:lnTo>
                  <a:lnTo>
                    <a:pt x="484" y="536"/>
                  </a:lnTo>
                  <a:lnTo>
                    <a:pt x="461" y="501"/>
                  </a:lnTo>
                  <a:lnTo>
                    <a:pt x="437" y="466"/>
                  </a:lnTo>
                  <a:lnTo>
                    <a:pt x="411" y="430"/>
                  </a:lnTo>
                  <a:lnTo>
                    <a:pt x="384" y="394"/>
                  </a:lnTo>
                  <a:lnTo>
                    <a:pt x="353" y="358"/>
                  </a:lnTo>
                  <a:lnTo>
                    <a:pt x="323" y="322"/>
                  </a:lnTo>
                  <a:lnTo>
                    <a:pt x="291" y="286"/>
                  </a:lnTo>
                  <a:lnTo>
                    <a:pt x="224" y="212"/>
                  </a:lnTo>
                  <a:lnTo>
                    <a:pt x="152" y="142"/>
                  </a:lnTo>
                  <a:lnTo>
                    <a:pt x="78" y="69"/>
                  </a:lnTo>
                  <a:lnTo>
                    <a:pt x="0" y="0"/>
                  </a:lnTo>
                  <a:lnTo>
                    <a:pt x="3" y="59"/>
                  </a:lnTo>
                  <a:lnTo>
                    <a:pt x="3" y="59"/>
                  </a:lnTo>
                  <a:lnTo>
                    <a:pt x="12" y="137"/>
                  </a:lnTo>
                  <a:lnTo>
                    <a:pt x="16" y="178"/>
                  </a:lnTo>
                  <a:lnTo>
                    <a:pt x="18" y="220"/>
                  </a:lnTo>
                  <a:lnTo>
                    <a:pt x="19" y="260"/>
                  </a:lnTo>
                  <a:lnTo>
                    <a:pt x="19" y="300"/>
                  </a:lnTo>
                  <a:lnTo>
                    <a:pt x="19" y="341"/>
                  </a:lnTo>
                  <a:lnTo>
                    <a:pt x="18" y="380"/>
                  </a:lnTo>
                  <a:lnTo>
                    <a:pt x="31" y="502"/>
                  </a:lnTo>
                  <a:lnTo>
                    <a:pt x="31" y="502"/>
                  </a:lnTo>
                  <a:lnTo>
                    <a:pt x="32" y="614"/>
                  </a:lnTo>
                  <a:lnTo>
                    <a:pt x="34" y="726"/>
                  </a:lnTo>
                  <a:lnTo>
                    <a:pt x="36" y="837"/>
                  </a:lnTo>
                  <a:lnTo>
                    <a:pt x="41" y="950"/>
                  </a:lnTo>
                  <a:lnTo>
                    <a:pt x="51" y="1175"/>
                  </a:lnTo>
                  <a:lnTo>
                    <a:pt x="64" y="1402"/>
                  </a:lnTo>
                  <a:lnTo>
                    <a:pt x="93" y="1855"/>
                  </a:lnTo>
                  <a:lnTo>
                    <a:pt x="108" y="2083"/>
                  </a:lnTo>
                  <a:lnTo>
                    <a:pt x="121" y="2311"/>
                  </a:lnTo>
                  <a:lnTo>
                    <a:pt x="132" y="2539"/>
                  </a:lnTo>
                  <a:lnTo>
                    <a:pt x="136" y="2653"/>
                  </a:lnTo>
                  <a:lnTo>
                    <a:pt x="139" y="2766"/>
                  </a:lnTo>
                  <a:lnTo>
                    <a:pt x="142" y="2880"/>
                  </a:lnTo>
                  <a:lnTo>
                    <a:pt x="142" y="2994"/>
                  </a:lnTo>
                  <a:lnTo>
                    <a:pt x="142" y="3107"/>
                  </a:lnTo>
                  <a:lnTo>
                    <a:pt x="140" y="3221"/>
                  </a:lnTo>
                  <a:lnTo>
                    <a:pt x="136" y="3333"/>
                  </a:lnTo>
                  <a:lnTo>
                    <a:pt x="132" y="3447"/>
                  </a:lnTo>
                  <a:lnTo>
                    <a:pt x="124" y="3560"/>
                  </a:lnTo>
                  <a:lnTo>
                    <a:pt x="116" y="3672"/>
                  </a:lnTo>
                  <a:lnTo>
                    <a:pt x="104" y="3785"/>
                  </a:lnTo>
                  <a:lnTo>
                    <a:pt x="91" y="3896"/>
                  </a:lnTo>
                  <a:lnTo>
                    <a:pt x="75" y="4009"/>
                  </a:lnTo>
                  <a:lnTo>
                    <a:pt x="58" y="41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2E13E889-6B8C-16B2-F40A-EC3F9CC64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890"/>
              <a:ext cx="247" cy="325"/>
            </a:xfrm>
            <a:custGeom>
              <a:avLst/>
              <a:gdLst>
                <a:gd name="T0" fmla="*/ 403 w 743"/>
                <a:gd name="T1" fmla="*/ 130 h 976"/>
                <a:gd name="T2" fmla="*/ 433 w 743"/>
                <a:gd name="T3" fmla="*/ 95 h 976"/>
                <a:gd name="T4" fmla="*/ 468 w 743"/>
                <a:gd name="T5" fmla="*/ 64 h 976"/>
                <a:gd name="T6" fmla="*/ 508 w 743"/>
                <a:gd name="T7" fmla="*/ 35 h 976"/>
                <a:gd name="T8" fmla="*/ 551 w 743"/>
                <a:gd name="T9" fmla="*/ 13 h 976"/>
                <a:gd name="T10" fmla="*/ 595 w 743"/>
                <a:gd name="T11" fmla="*/ 2 h 976"/>
                <a:gd name="T12" fmla="*/ 626 w 743"/>
                <a:gd name="T13" fmla="*/ 0 h 976"/>
                <a:gd name="T14" fmla="*/ 648 w 743"/>
                <a:gd name="T15" fmla="*/ 3 h 976"/>
                <a:gd name="T16" fmla="*/ 668 w 743"/>
                <a:gd name="T17" fmla="*/ 10 h 976"/>
                <a:gd name="T18" fmla="*/ 687 w 743"/>
                <a:gd name="T19" fmla="*/ 22 h 976"/>
                <a:gd name="T20" fmla="*/ 705 w 743"/>
                <a:gd name="T21" fmla="*/ 36 h 976"/>
                <a:gd name="T22" fmla="*/ 713 w 743"/>
                <a:gd name="T23" fmla="*/ 46 h 976"/>
                <a:gd name="T24" fmla="*/ 730 w 743"/>
                <a:gd name="T25" fmla="*/ 72 h 976"/>
                <a:gd name="T26" fmla="*/ 740 w 743"/>
                <a:gd name="T27" fmla="*/ 97 h 976"/>
                <a:gd name="T28" fmla="*/ 743 w 743"/>
                <a:gd name="T29" fmla="*/ 121 h 976"/>
                <a:gd name="T30" fmla="*/ 740 w 743"/>
                <a:gd name="T31" fmla="*/ 144 h 976"/>
                <a:gd name="T32" fmla="*/ 731 w 743"/>
                <a:gd name="T33" fmla="*/ 166 h 976"/>
                <a:gd name="T34" fmla="*/ 718 w 743"/>
                <a:gd name="T35" fmla="*/ 188 h 976"/>
                <a:gd name="T36" fmla="*/ 681 w 743"/>
                <a:gd name="T37" fmla="*/ 227 h 976"/>
                <a:gd name="T38" fmla="*/ 635 w 743"/>
                <a:gd name="T39" fmla="*/ 264 h 976"/>
                <a:gd name="T40" fmla="*/ 535 w 743"/>
                <a:gd name="T41" fmla="*/ 331 h 976"/>
                <a:gd name="T42" fmla="*/ 497 w 743"/>
                <a:gd name="T43" fmla="*/ 361 h 976"/>
                <a:gd name="T44" fmla="*/ 474 w 743"/>
                <a:gd name="T45" fmla="*/ 386 h 976"/>
                <a:gd name="T46" fmla="*/ 440 w 743"/>
                <a:gd name="T47" fmla="*/ 432 h 976"/>
                <a:gd name="T48" fmla="*/ 417 w 743"/>
                <a:gd name="T49" fmla="*/ 478 h 976"/>
                <a:gd name="T50" fmla="*/ 403 w 743"/>
                <a:gd name="T51" fmla="*/ 524 h 976"/>
                <a:gd name="T52" fmla="*/ 393 w 743"/>
                <a:gd name="T53" fmla="*/ 595 h 976"/>
                <a:gd name="T54" fmla="*/ 380 w 743"/>
                <a:gd name="T55" fmla="*/ 693 h 976"/>
                <a:gd name="T56" fmla="*/ 368 w 743"/>
                <a:gd name="T57" fmla="*/ 745 h 976"/>
                <a:gd name="T58" fmla="*/ 365 w 743"/>
                <a:gd name="T59" fmla="*/ 756 h 976"/>
                <a:gd name="T60" fmla="*/ 351 w 743"/>
                <a:gd name="T61" fmla="*/ 794 h 976"/>
                <a:gd name="T62" fmla="*/ 318 w 743"/>
                <a:gd name="T63" fmla="*/ 845 h 976"/>
                <a:gd name="T64" fmla="*/ 272 w 743"/>
                <a:gd name="T65" fmla="*/ 895 h 976"/>
                <a:gd name="T66" fmla="*/ 220 w 743"/>
                <a:gd name="T67" fmla="*/ 937 h 976"/>
                <a:gd name="T68" fmla="*/ 178 w 743"/>
                <a:gd name="T69" fmla="*/ 960 h 976"/>
                <a:gd name="T70" fmla="*/ 149 w 743"/>
                <a:gd name="T71" fmla="*/ 970 h 976"/>
                <a:gd name="T72" fmla="*/ 122 w 743"/>
                <a:gd name="T73" fmla="*/ 976 h 976"/>
                <a:gd name="T74" fmla="*/ 93 w 743"/>
                <a:gd name="T75" fmla="*/ 976 h 976"/>
                <a:gd name="T76" fmla="*/ 67 w 743"/>
                <a:gd name="T77" fmla="*/ 970 h 976"/>
                <a:gd name="T78" fmla="*/ 43 w 743"/>
                <a:gd name="T79" fmla="*/ 957 h 976"/>
                <a:gd name="T80" fmla="*/ 21 w 743"/>
                <a:gd name="T81" fmla="*/ 937 h 976"/>
                <a:gd name="T82" fmla="*/ 0 w 743"/>
                <a:gd name="T83" fmla="*/ 908 h 976"/>
                <a:gd name="T84" fmla="*/ 54 w 743"/>
                <a:gd name="T85" fmla="*/ 817 h 976"/>
                <a:gd name="T86" fmla="*/ 157 w 743"/>
                <a:gd name="T87" fmla="*/ 634 h 976"/>
                <a:gd name="T88" fmla="*/ 224 w 743"/>
                <a:gd name="T89" fmla="*/ 492 h 976"/>
                <a:gd name="T90" fmla="*/ 265 w 743"/>
                <a:gd name="T91" fmla="*/ 396 h 976"/>
                <a:gd name="T92" fmla="*/ 302 w 743"/>
                <a:gd name="T93" fmla="*/ 299 h 976"/>
                <a:gd name="T94" fmla="*/ 337 w 743"/>
                <a:gd name="T95" fmla="*/ 202 h 976"/>
                <a:gd name="T96" fmla="*/ 403 w 743"/>
                <a:gd name="T97" fmla="*/ 13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3" h="976">
                  <a:moveTo>
                    <a:pt x="403" y="130"/>
                  </a:moveTo>
                  <a:lnTo>
                    <a:pt x="403" y="130"/>
                  </a:lnTo>
                  <a:lnTo>
                    <a:pt x="417" y="113"/>
                  </a:lnTo>
                  <a:lnTo>
                    <a:pt x="433" y="95"/>
                  </a:lnTo>
                  <a:lnTo>
                    <a:pt x="450" y="79"/>
                  </a:lnTo>
                  <a:lnTo>
                    <a:pt x="468" y="64"/>
                  </a:lnTo>
                  <a:lnTo>
                    <a:pt x="488" y="48"/>
                  </a:lnTo>
                  <a:lnTo>
                    <a:pt x="508" y="35"/>
                  </a:lnTo>
                  <a:lnTo>
                    <a:pt x="530" y="23"/>
                  </a:lnTo>
                  <a:lnTo>
                    <a:pt x="551" y="13"/>
                  </a:lnTo>
                  <a:lnTo>
                    <a:pt x="573" y="6"/>
                  </a:lnTo>
                  <a:lnTo>
                    <a:pt x="595" y="2"/>
                  </a:lnTo>
                  <a:lnTo>
                    <a:pt x="616" y="0"/>
                  </a:lnTo>
                  <a:lnTo>
                    <a:pt x="626" y="0"/>
                  </a:lnTo>
                  <a:lnTo>
                    <a:pt x="638" y="2"/>
                  </a:lnTo>
                  <a:lnTo>
                    <a:pt x="648" y="3"/>
                  </a:lnTo>
                  <a:lnTo>
                    <a:pt x="658" y="6"/>
                  </a:lnTo>
                  <a:lnTo>
                    <a:pt x="668" y="10"/>
                  </a:lnTo>
                  <a:lnTo>
                    <a:pt x="678" y="16"/>
                  </a:lnTo>
                  <a:lnTo>
                    <a:pt x="687" y="22"/>
                  </a:lnTo>
                  <a:lnTo>
                    <a:pt x="695" y="29"/>
                  </a:lnTo>
                  <a:lnTo>
                    <a:pt x="705" y="36"/>
                  </a:lnTo>
                  <a:lnTo>
                    <a:pt x="713" y="46"/>
                  </a:lnTo>
                  <a:lnTo>
                    <a:pt x="713" y="46"/>
                  </a:lnTo>
                  <a:lnTo>
                    <a:pt x="723" y="59"/>
                  </a:lnTo>
                  <a:lnTo>
                    <a:pt x="730" y="72"/>
                  </a:lnTo>
                  <a:lnTo>
                    <a:pt x="736" y="85"/>
                  </a:lnTo>
                  <a:lnTo>
                    <a:pt x="740" y="97"/>
                  </a:lnTo>
                  <a:lnTo>
                    <a:pt x="743" y="110"/>
                  </a:lnTo>
                  <a:lnTo>
                    <a:pt x="743" y="121"/>
                  </a:lnTo>
                  <a:lnTo>
                    <a:pt x="743" y="133"/>
                  </a:lnTo>
                  <a:lnTo>
                    <a:pt x="740" y="144"/>
                  </a:lnTo>
                  <a:lnTo>
                    <a:pt x="736" y="155"/>
                  </a:lnTo>
                  <a:lnTo>
                    <a:pt x="731" y="166"/>
                  </a:lnTo>
                  <a:lnTo>
                    <a:pt x="726" y="176"/>
                  </a:lnTo>
                  <a:lnTo>
                    <a:pt x="718" y="188"/>
                  </a:lnTo>
                  <a:lnTo>
                    <a:pt x="701" y="208"/>
                  </a:lnTo>
                  <a:lnTo>
                    <a:pt x="681" y="227"/>
                  </a:lnTo>
                  <a:lnTo>
                    <a:pt x="658" y="245"/>
                  </a:lnTo>
                  <a:lnTo>
                    <a:pt x="635" y="264"/>
                  </a:lnTo>
                  <a:lnTo>
                    <a:pt x="584" y="299"/>
                  </a:lnTo>
                  <a:lnTo>
                    <a:pt x="535" y="331"/>
                  </a:lnTo>
                  <a:lnTo>
                    <a:pt x="515" y="347"/>
                  </a:lnTo>
                  <a:lnTo>
                    <a:pt x="497" y="361"/>
                  </a:lnTo>
                  <a:lnTo>
                    <a:pt x="497" y="361"/>
                  </a:lnTo>
                  <a:lnTo>
                    <a:pt x="474" y="386"/>
                  </a:lnTo>
                  <a:lnTo>
                    <a:pt x="455" y="409"/>
                  </a:lnTo>
                  <a:lnTo>
                    <a:pt x="440" y="432"/>
                  </a:lnTo>
                  <a:lnTo>
                    <a:pt x="427" y="455"/>
                  </a:lnTo>
                  <a:lnTo>
                    <a:pt x="417" y="478"/>
                  </a:lnTo>
                  <a:lnTo>
                    <a:pt x="410" y="501"/>
                  </a:lnTo>
                  <a:lnTo>
                    <a:pt x="403" y="524"/>
                  </a:lnTo>
                  <a:lnTo>
                    <a:pt x="399" y="547"/>
                  </a:lnTo>
                  <a:lnTo>
                    <a:pt x="393" y="595"/>
                  </a:lnTo>
                  <a:lnTo>
                    <a:pt x="387" y="644"/>
                  </a:lnTo>
                  <a:lnTo>
                    <a:pt x="380" y="693"/>
                  </a:lnTo>
                  <a:lnTo>
                    <a:pt x="376" y="719"/>
                  </a:lnTo>
                  <a:lnTo>
                    <a:pt x="368" y="745"/>
                  </a:lnTo>
                  <a:lnTo>
                    <a:pt x="368" y="745"/>
                  </a:lnTo>
                  <a:lnTo>
                    <a:pt x="365" y="756"/>
                  </a:lnTo>
                  <a:lnTo>
                    <a:pt x="361" y="768"/>
                  </a:lnTo>
                  <a:lnTo>
                    <a:pt x="351" y="794"/>
                  </a:lnTo>
                  <a:lnTo>
                    <a:pt x="335" y="820"/>
                  </a:lnTo>
                  <a:lnTo>
                    <a:pt x="318" y="845"/>
                  </a:lnTo>
                  <a:lnTo>
                    <a:pt x="296" y="871"/>
                  </a:lnTo>
                  <a:lnTo>
                    <a:pt x="272" y="895"/>
                  </a:lnTo>
                  <a:lnTo>
                    <a:pt x="247" y="917"/>
                  </a:lnTo>
                  <a:lnTo>
                    <a:pt x="220" y="937"/>
                  </a:lnTo>
                  <a:lnTo>
                    <a:pt x="193" y="953"/>
                  </a:lnTo>
                  <a:lnTo>
                    <a:pt x="178" y="960"/>
                  </a:lnTo>
                  <a:lnTo>
                    <a:pt x="164" y="966"/>
                  </a:lnTo>
                  <a:lnTo>
                    <a:pt x="149" y="970"/>
                  </a:lnTo>
                  <a:lnTo>
                    <a:pt x="135" y="973"/>
                  </a:lnTo>
                  <a:lnTo>
                    <a:pt x="122" y="976"/>
                  </a:lnTo>
                  <a:lnTo>
                    <a:pt x="108" y="976"/>
                  </a:lnTo>
                  <a:lnTo>
                    <a:pt x="93" y="976"/>
                  </a:lnTo>
                  <a:lnTo>
                    <a:pt x="80" y="973"/>
                  </a:lnTo>
                  <a:lnTo>
                    <a:pt x="67" y="970"/>
                  </a:lnTo>
                  <a:lnTo>
                    <a:pt x="54" y="964"/>
                  </a:lnTo>
                  <a:lnTo>
                    <a:pt x="43" y="957"/>
                  </a:lnTo>
                  <a:lnTo>
                    <a:pt x="31" y="947"/>
                  </a:lnTo>
                  <a:lnTo>
                    <a:pt x="21" y="937"/>
                  </a:lnTo>
                  <a:lnTo>
                    <a:pt x="10" y="924"/>
                  </a:lnTo>
                  <a:lnTo>
                    <a:pt x="0" y="908"/>
                  </a:lnTo>
                  <a:lnTo>
                    <a:pt x="0" y="908"/>
                  </a:lnTo>
                  <a:lnTo>
                    <a:pt x="54" y="817"/>
                  </a:lnTo>
                  <a:lnTo>
                    <a:pt x="106" y="726"/>
                  </a:lnTo>
                  <a:lnTo>
                    <a:pt x="157" y="634"/>
                  </a:lnTo>
                  <a:lnTo>
                    <a:pt x="203" y="539"/>
                  </a:lnTo>
                  <a:lnTo>
                    <a:pt x="224" y="492"/>
                  </a:lnTo>
                  <a:lnTo>
                    <a:pt x="244" y="443"/>
                  </a:lnTo>
                  <a:lnTo>
                    <a:pt x="265" y="396"/>
                  </a:lnTo>
                  <a:lnTo>
                    <a:pt x="285" y="348"/>
                  </a:lnTo>
                  <a:lnTo>
                    <a:pt x="302" y="299"/>
                  </a:lnTo>
                  <a:lnTo>
                    <a:pt x="321" y="250"/>
                  </a:lnTo>
                  <a:lnTo>
                    <a:pt x="337" y="202"/>
                  </a:lnTo>
                  <a:lnTo>
                    <a:pt x="353" y="153"/>
                  </a:lnTo>
                  <a:lnTo>
                    <a:pt x="403" y="13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67D28234-F9A6-7EE6-A686-7E4A89EEF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890"/>
              <a:ext cx="247" cy="325"/>
            </a:xfrm>
            <a:custGeom>
              <a:avLst/>
              <a:gdLst>
                <a:gd name="T0" fmla="*/ 403 w 743"/>
                <a:gd name="T1" fmla="*/ 130 h 976"/>
                <a:gd name="T2" fmla="*/ 433 w 743"/>
                <a:gd name="T3" fmla="*/ 95 h 976"/>
                <a:gd name="T4" fmla="*/ 468 w 743"/>
                <a:gd name="T5" fmla="*/ 64 h 976"/>
                <a:gd name="T6" fmla="*/ 508 w 743"/>
                <a:gd name="T7" fmla="*/ 35 h 976"/>
                <a:gd name="T8" fmla="*/ 551 w 743"/>
                <a:gd name="T9" fmla="*/ 13 h 976"/>
                <a:gd name="T10" fmla="*/ 595 w 743"/>
                <a:gd name="T11" fmla="*/ 2 h 976"/>
                <a:gd name="T12" fmla="*/ 626 w 743"/>
                <a:gd name="T13" fmla="*/ 0 h 976"/>
                <a:gd name="T14" fmla="*/ 648 w 743"/>
                <a:gd name="T15" fmla="*/ 3 h 976"/>
                <a:gd name="T16" fmla="*/ 668 w 743"/>
                <a:gd name="T17" fmla="*/ 10 h 976"/>
                <a:gd name="T18" fmla="*/ 687 w 743"/>
                <a:gd name="T19" fmla="*/ 22 h 976"/>
                <a:gd name="T20" fmla="*/ 705 w 743"/>
                <a:gd name="T21" fmla="*/ 36 h 976"/>
                <a:gd name="T22" fmla="*/ 713 w 743"/>
                <a:gd name="T23" fmla="*/ 46 h 976"/>
                <a:gd name="T24" fmla="*/ 730 w 743"/>
                <a:gd name="T25" fmla="*/ 72 h 976"/>
                <a:gd name="T26" fmla="*/ 740 w 743"/>
                <a:gd name="T27" fmla="*/ 97 h 976"/>
                <a:gd name="T28" fmla="*/ 743 w 743"/>
                <a:gd name="T29" fmla="*/ 121 h 976"/>
                <a:gd name="T30" fmla="*/ 740 w 743"/>
                <a:gd name="T31" fmla="*/ 144 h 976"/>
                <a:gd name="T32" fmla="*/ 731 w 743"/>
                <a:gd name="T33" fmla="*/ 166 h 976"/>
                <a:gd name="T34" fmla="*/ 718 w 743"/>
                <a:gd name="T35" fmla="*/ 188 h 976"/>
                <a:gd name="T36" fmla="*/ 681 w 743"/>
                <a:gd name="T37" fmla="*/ 227 h 976"/>
                <a:gd name="T38" fmla="*/ 635 w 743"/>
                <a:gd name="T39" fmla="*/ 264 h 976"/>
                <a:gd name="T40" fmla="*/ 535 w 743"/>
                <a:gd name="T41" fmla="*/ 331 h 976"/>
                <a:gd name="T42" fmla="*/ 497 w 743"/>
                <a:gd name="T43" fmla="*/ 361 h 976"/>
                <a:gd name="T44" fmla="*/ 474 w 743"/>
                <a:gd name="T45" fmla="*/ 386 h 976"/>
                <a:gd name="T46" fmla="*/ 440 w 743"/>
                <a:gd name="T47" fmla="*/ 432 h 976"/>
                <a:gd name="T48" fmla="*/ 417 w 743"/>
                <a:gd name="T49" fmla="*/ 478 h 976"/>
                <a:gd name="T50" fmla="*/ 403 w 743"/>
                <a:gd name="T51" fmla="*/ 524 h 976"/>
                <a:gd name="T52" fmla="*/ 393 w 743"/>
                <a:gd name="T53" fmla="*/ 595 h 976"/>
                <a:gd name="T54" fmla="*/ 380 w 743"/>
                <a:gd name="T55" fmla="*/ 693 h 976"/>
                <a:gd name="T56" fmla="*/ 368 w 743"/>
                <a:gd name="T57" fmla="*/ 745 h 976"/>
                <a:gd name="T58" fmla="*/ 365 w 743"/>
                <a:gd name="T59" fmla="*/ 756 h 976"/>
                <a:gd name="T60" fmla="*/ 351 w 743"/>
                <a:gd name="T61" fmla="*/ 794 h 976"/>
                <a:gd name="T62" fmla="*/ 318 w 743"/>
                <a:gd name="T63" fmla="*/ 845 h 976"/>
                <a:gd name="T64" fmla="*/ 272 w 743"/>
                <a:gd name="T65" fmla="*/ 895 h 976"/>
                <a:gd name="T66" fmla="*/ 220 w 743"/>
                <a:gd name="T67" fmla="*/ 937 h 976"/>
                <a:gd name="T68" fmla="*/ 178 w 743"/>
                <a:gd name="T69" fmla="*/ 960 h 976"/>
                <a:gd name="T70" fmla="*/ 149 w 743"/>
                <a:gd name="T71" fmla="*/ 970 h 976"/>
                <a:gd name="T72" fmla="*/ 122 w 743"/>
                <a:gd name="T73" fmla="*/ 976 h 976"/>
                <a:gd name="T74" fmla="*/ 93 w 743"/>
                <a:gd name="T75" fmla="*/ 976 h 976"/>
                <a:gd name="T76" fmla="*/ 67 w 743"/>
                <a:gd name="T77" fmla="*/ 970 h 976"/>
                <a:gd name="T78" fmla="*/ 43 w 743"/>
                <a:gd name="T79" fmla="*/ 957 h 976"/>
                <a:gd name="T80" fmla="*/ 21 w 743"/>
                <a:gd name="T81" fmla="*/ 937 h 976"/>
                <a:gd name="T82" fmla="*/ 0 w 743"/>
                <a:gd name="T83" fmla="*/ 908 h 976"/>
                <a:gd name="T84" fmla="*/ 54 w 743"/>
                <a:gd name="T85" fmla="*/ 817 h 976"/>
                <a:gd name="T86" fmla="*/ 157 w 743"/>
                <a:gd name="T87" fmla="*/ 634 h 976"/>
                <a:gd name="T88" fmla="*/ 224 w 743"/>
                <a:gd name="T89" fmla="*/ 492 h 976"/>
                <a:gd name="T90" fmla="*/ 265 w 743"/>
                <a:gd name="T91" fmla="*/ 396 h 976"/>
                <a:gd name="T92" fmla="*/ 302 w 743"/>
                <a:gd name="T93" fmla="*/ 299 h 976"/>
                <a:gd name="T94" fmla="*/ 337 w 743"/>
                <a:gd name="T95" fmla="*/ 202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43" h="976">
                  <a:moveTo>
                    <a:pt x="403" y="130"/>
                  </a:moveTo>
                  <a:lnTo>
                    <a:pt x="403" y="130"/>
                  </a:lnTo>
                  <a:lnTo>
                    <a:pt x="417" y="113"/>
                  </a:lnTo>
                  <a:lnTo>
                    <a:pt x="433" y="95"/>
                  </a:lnTo>
                  <a:lnTo>
                    <a:pt x="450" y="79"/>
                  </a:lnTo>
                  <a:lnTo>
                    <a:pt x="468" y="64"/>
                  </a:lnTo>
                  <a:lnTo>
                    <a:pt x="488" y="48"/>
                  </a:lnTo>
                  <a:lnTo>
                    <a:pt x="508" y="35"/>
                  </a:lnTo>
                  <a:lnTo>
                    <a:pt x="530" y="23"/>
                  </a:lnTo>
                  <a:lnTo>
                    <a:pt x="551" y="13"/>
                  </a:lnTo>
                  <a:lnTo>
                    <a:pt x="573" y="6"/>
                  </a:lnTo>
                  <a:lnTo>
                    <a:pt x="595" y="2"/>
                  </a:lnTo>
                  <a:lnTo>
                    <a:pt x="616" y="0"/>
                  </a:lnTo>
                  <a:lnTo>
                    <a:pt x="626" y="0"/>
                  </a:lnTo>
                  <a:lnTo>
                    <a:pt x="638" y="2"/>
                  </a:lnTo>
                  <a:lnTo>
                    <a:pt x="648" y="3"/>
                  </a:lnTo>
                  <a:lnTo>
                    <a:pt x="658" y="6"/>
                  </a:lnTo>
                  <a:lnTo>
                    <a:pt x="668" y="10"/>
                  </a:lnTo>
                  <a:lnTo>
                    <a:pt x="678" y="16"/>
                  </a:lnTo>
                  <a:lnTo>
                    <a:pt x="687" y="22"/>
                  </a:lnTo>
                  <a:lnTo>
                    <a:pt x="695" y="29"/>
                  </a:lnTo>
                  <a:lnTo>
                    <a:pt x="705" y="36"/>
                  </a:lnTo>
                  <a:lnTo>
                    <a:pt x="713" y="46"/>
                  </a:lnTo>
                  <a:lnTo>
                    <a:pt x="713" y="46"/>
                  </a:lnTo>
                  <a:lnTo>
                    <a:pt x="723" y="59"/>
                  </a:lnTo>
                  <a:lnTo>
                    <a:pt x="730" y="72"/>
                  </a:lnTo>
                  <a:lnTo>
                    <a:pt x="736" y="85"/>
                  </a:lnTo>
                  <a:lnTo>
                    <a:pt x="740" y="97"/>
                  </a:lnTo>
                  <a:lnTo>
                    <a:pt x="743" y="110"/>
                  </a:lnTo>
                  <a:lnTo>
                    <a:pt x="743" y="121"/>
                  </a:lnTo>
                  <a:lnTo>
                    <a:pt x="743" y="133"/>
                  </a:lnTo>
                  <a:lnTo>
                    <a:pt x="740" y="144"/>
                  </a:lnTo>
                  <a:lnTo>
                    <a:pt x="736" y="155"/>
                  </a:lnTo>
                  <a:lnTo>
                    <a:pt x="731" y="166"/>
                  </a:lnTo>
                  <a:lnTo>
                    <a:pt x="726" y="176"/>
                  </a:lnTo>
                  <a:lnTo>
                    <a:pt x="718" y="188"/>
                  </a:lnTo>
                  <a:lnTo>
                    <a:pt x="701" y="208"/>
                  </a:lnTo>
                  <a:lnTo>
                    <a:pt x="681" y="227"/>
                  </a:lnTo>
                  <a:lnTo>
                    <a:pt x="658" y="245"/>
                  </a:lnTo>
                  <a:lnTo>
                    <a:pt x="635" y="264"/>
                  </a:lnTo>
                  <a:lnTo>
                    <a:pt x="584" y="299"/>
                  </a:lnTo>
                  <a:lnTo>
                    <a:pt x="535" y="331"/>
                  </a:lnTo>
                  <a:lnTo>
                    <a:pt x="515" y="347"/>
                  </a:lnTo>
                  <a:lnTo>
                    <a:pt x="497" y="361"/>
                  </a:lnTo>
                  <a:lnTo>
                    <a:pt x="497" y="361"/>
                  </a:lnTo>
                  <a:lnTo>
                    <a:pt x="474" y="386"/>
                  </a:lnTo>
                  <a:lnTo>
                    <a:pt x="455" y="409"/>
                  </a:lnTo>
                  <a:lnTo>
                    <a:pt x="440" y="432"/>
                  </a:lnTo>
                  <a:lnTo>
                    <a:pt x="427" y="455"/>
                  </a:lnTo>
                  <a:lnTo>
                    <a:pt x="417" y="478"/>
                  </a:lnTo>
                  <a:lnTo>
                    <a:pt x="410" y="501"/>
                  </a:lnTo>
                  <a:lnTo>
                    <a:pt x="403" y="524"/>
                  </a:lnTo>
                  <a:lnTo>
                    <a:pt x="399" y="547"/>
                  </a:lnTo>
                  <a:lnTo>
                    <a:pt x="393" y="595"/>
                  </a:lnTo>
                  <a:lnTo>
                    <a:pt x="387" y="644"/>
                  </a:lnTo>
                  <a:lnTo>
                    <a:pt x="380" y="693"/>
                  </a:lnTo>
                  <a:lnTo>
                    <a:pt x="376" y="719"/>
                  </a:lnTo>
                  <a:lnTo>
                    <a:pt x="368" y="745"/>
                  </a:lnTo>
                  <a:lnTo>
                    <a:pt x="368" y="745"/>
                  </a:lnTo>
                  <a:lnTo>
                    <a:pt x="365" y="756"/>
                  </a:lnTo>
                  <a:lnTo>
                    <a:pt x="361" y="768"/>
                  </a:lnTo>
                  <a:lnTo>
                    <a:pt x="351" y="794"/>
                  </a:lnTo>
                  <a:lnTo>
                    <a:pt x="335" y="820"/>
                  </a:lnTo>
                  <a:lnTo>
                    <a:pt x="318" y="845"/>
                  </a:lnTo>
                  <a:lnTo>
                    <a:pt x="296" y="871"/>
                  </a:lnTo>
                  <a:lnTo>
                    <a:pt x="272" y="895"/>
                  </a:lnTo>
                  <a:lnTo>
                    <a:pt x="247" y="917"/>
                  </a:lnTo>
                  <a:lnTo>
                    <a:pt x="220" y="937"/>
                  </a:lnTo>
                  <a:lnTo>
                    <a:pt x="193" y="953"/>
                  </a:lnTo>
                  <a:lnTo>
                    <a:pt x="178" y="960"/>
                  </a:lnTo>
                  <a:lnTo>
                    <a:pt x="164" y="966"/>
                  </a:lnTo>
                  <a:lnTo>
                    <a:pt x="149" y="970"/>
                  </a:lnTo>
                  <a:lnTo>
                    <a:pt x="135" y="973"/>
                  </a:lnTo>
                  <a:lnTo>
                    <a:pt x="122" y="976"/>
                  </a:lnTo>
                  <a:lnTo>
                    <a:pt x="108" y="976"/>
                  </a:lnTo>
                  <a:lnTo>
                    <a:pt x="93" y="976"/>
                  </a:lnTo>
                  <a:lnTo>
                    <a:pt x="80" y="973"/>
                  </a:lnTo>
                  <a:lnTo>
                    <a:pt x="67" y="970"/>
                  </a:lnTo>
                  <a:lnTo>
                    <a:pt x="54" y="964"/>
                  </a:lnTo>
                  <a:lnTo>
                    <a:pt x="43" y="957"/>
                  </a:lnTo>
                  <a:lnTo>
                    <a:pt x="31" y="947"/>
                  </a:lnTo>
                  <a:lnTo>
                    <a:pt x="21" y="937"/>
                  </a:lnTo>
                  <a:lnTo>
                    <a:pt x="10" y="924"/>
                  </a:lnTo>
                  <a:lnTo>
                    <a:pt x="0" y="908"/>
                  </a:lnTo>
                  <a:lnTo>
                    <a:pt x="0" y="908"/>
                  </a:lnTo>
                  <a:lnTo>
                    <a:pt x="54" y="817"/>
                  </a:lnTo>
                  <a:lnTo>
                    <a:pt x="106" y="726"/>
                  </a:lnTo>
                  <a:lnTo>
                    <a:pt x="157" y="634"/>
                  </a:lnTo>
                  <a:lnTo>
                    <a:pt x="203" y="539"/>
                  </a:lnTo>
                  <a:lnTo>
                    <a:pt x="224" y="492"/>
                  </a:lnTo>
                  <a:lnTo>
                    <a:pt x="244" y="443"/>
                  </a:lnTo>
                  <a:lnTo>
                    <a:pt x="265" y="396"/>
                  </a:lnTo>
                  <a:lnTo>
                    <a:pt x="285" y="348"/>
                  </a:lnTo>
                  <a:lnTo>
                    <a:pt x="302" y="299"/>
                  </a:lnTo>
                  <a:lnTo>
                    <a:pt x="321" y="250"/>
                  </a:lnTo>
                  <a:lnTo>
                    <a:pt x="337" y="202"/>
                  </a:lnTo>
                  <a:lnTo>
                    <a:pt x="353" y="1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7D50E83-C4F6-7A1B-A3A4-C073DDD91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1283"/>
              <a:ext cx="1143" cy="1003"/>
            </a:xfrm>
            <a:custGeom>
              <a:avLst/>
              <a:gdLst>
                <a:gd name="T0" fmla="*/ 2555 w 3428"/>
                <a:gd name="T1" fmla="*/ 494 h 3008"/>
                <a:gd name="T2" fmla="*/ 2712 w 3428"/>
                <a:gd name="T3" fmla="*/ 302 h 3008"/>
                <a:gd name="T4" fmla="*/ 2904 w 3428"/>
                <a:gd name="T5" fmla="*/ 108 h 3008"/>
                <a:gd name="T6" fmla="*/ 2997 w 3428"/>
                <a:gd name="T7" fmla="*/ 39 h 3008"/>
                <a:gd name="T8" fmla="*/ 3079 w 3428"/>
                <a:gd name="T9" fmla="*/ 3 h 3008"/>
                <a:gd name="T10" fmla="*/ 3136 w 3428"/>
                <a:gd name="T11" fmla="*/ 7 h 3008"/>
                <a:gd name="T12" fmla="*/ 3182 w 3428"/>
                <a:gd name="T13" fmla="*/ 42 h 3008"/>
                <a:gd name="T14" fmla="*/ 3228 w 3428"/>
                <a:gd name="T15" fmla="*/ 118 h 3008"/>
                <a:gd name="T16" fmla="*/ 3236 w 3428"/>
                <a:gd name="T17" fmla="*/ 208 h 3008"/>
                <a:gd name="T18" fmla="*/ 3215 w 3428"/>
                <a:gd name="T19" fmla="*/ 306 h 3008"/>
                <a:gd name="T20" fmla="*/ 3150 w 3428"/>
                <a:gd name="T21" fmla="*/ 457 h 3008"/>
                <a:gd name="T22" fmla="*/ 3026 w 3428"/>
                <a:gd name="T23" fmla="*/ 674 h 3008"/>
                <a:gd name="T24" fmla="*/ 2940 w 3428"/>
                <a:gd name="T25" fmla="*/ 862 h 3008"/>
                <a:gd name="T26" fmla="*/ 2850 w 3428"/>
                <a:gd name="T27" fmla="*/ 1150 h 3008"/>
                <a:gd name="T28" fmla="*/ 2820 w 3428"/>
                <a:gd name="T29" fmla="*/ 1413 h 3008"/>
                <a:gd name="T30" fmla="*/ 2845 w 3428"/>
                <a:gd name="T31" fmla="*/ 1656 h 3008"/>
                <a:gd name="T32" fmla="*/ 2915 w 3428"/>
                <a:gd name="T33" fmla="*/ 1879 h 3008"/>
                <a:gd name="T34" fmla="*/ 3025 w 3428"/>
                <a:gd name="T35" fmla="*/ 2090 h 3008"/>
                <a:gd name="T36" fmla="*/ 3169 w 3428"/>
                <a:gd name="T37" fmla="*/ 2289 h 3008"/>
                <a:gd name="T38" fmla="*/ 3337 w 3428"/>
                <a:gd name="T39" fmla="*/ 2484 h 3008"/>
                <a:gd name="T40" fmla="*/ 3280 w 3428"/>
                <a:gd name="T41" fmla="*/ 2640 h 3008"/>
                <a:gd name="T42" fmla="*/ 2977 w 3428"/>
                <a:gd name="T43" fmla="*/ 2728 h 3008"/>
                <a:gd name="T44" fmla="*/ 2589 w 3428"/>
                <a:gd name="T45" fmla="*/ 2829 h 3008"/>
                <a:gd name="T46" fmla="*/ 2330 w 3428"/>
                <a:gd name="T47" fmla="*/ 2920 h 3008"/>
                <a:gd name="T48" fmla="*/ 2192 w 3428"/>
                <a:gd name="T49" fmla="*/ 2989 h 3008"/>
                <a:gd name="T50" fmla="*/ 2140 w 3428"/>
                <a:gd name="T51" fmla="*/ 2942 h 3008"/>
                <a:gd name="T52" fmla="*/ 2054 w 3428"/>
                <a:gd name="T53" fmla="*/ 2818 h 3008"/>
                <a:gd name="T54" fmla="*/ 1859 w 3428"/>
                <a:gd name="T55" fmla="*/ 2595 h 3008"/>
                <a:gd name="T56" fmla="*/ 1595 w 3428"/>
                <a:gd name="T57" fmla="*/ 2349 h 3008"/>
                <a:gd name="T58" fmla="*/ 1326 w 3428"/>
                <a:gd name="T59" fmla="*/ 2131 h 3008"/>
                <a:gd name="T60" fmla="*/ 1129 w 3428"/>
                <a:gd name="T61" fmla="*/ 1988 h 3008"/>
                <a:gd name="T62" fmla="*/ 701 w 3428"/>
                <a:gd name="T63" fmla="*/ 1674 h 3008"/>
                <a:gd name="T64" fmla="*/ 559 w 3428"/>
                <a:gd name="T65" fmla="*/ 1575 h 3008"/>
                <a:gd name="T66" fmla="*/ 450 w 3428"/>
                <a:gd name="T67" fmla="*/ 1472 h 3008"/>
                <a:gd name="T68" fmla="*/ 394 w 3428"/>
                <a:gd name="T69" fmla="*/ 1377 h 3008"/>
                <a:gd name="T70" fmla="*/ 389 w 3428"/>
                <a:gd name="T71" fmla="*/ 1337 h 3008"/>
                <a:gd name="T72" fmla="*/ 405 w 3428"/>
                <a:gd name="T73" fmla="*/ 1303 h 3008"/>
                <a:gd name="T74" fmla="*/ 441 w 3428"/>
                <a:gd name="T75" fmla="*/ 1280 h 3008"/>
                <a:gd name="T76" fmla="*/ 376 w 3428"/>
                <a:gd name="T77" fmla="*/ 1176 h 3008"/>
                <a:gd name="T78" fmla="*/ 178 w 3428"/>
                <a:gd name="T79" fmla="*/ 1005 h 3008"/>
                <a:gd name="T80" fmla="*/ 83 w 3428"/>
                <a:gd name="T81" fmla="*/ 895 h 3008"/>
                <a:gd name="T82" fmla="*/ 34 w 3428"/>
                <a:gd name="T83" fmla="*/ 810 h 3008"/>
                <a:gd name="T84" fmla="*/ 16 w 3428"/>
                <a:gd name="T85" fmla="*/ 730 h 3008"/>
                <a:gd name="T86" fmla="*/ 39 w 3428"/>
                <a:gd name="T87" fmla="*/ 660 h 3008"/>
                <a:gd name="T88" fmla="*/ 107 w 3428"/>
                <a:gd name="T89" fmla="*/ 605 h 3008"/>
                <a:gd name="T90" fmla="*/ 52 w 3428"/>
                <a:gd name="T91" fmla="*/ 495 h 3008"/>
                <a:gd name="T92" fmla="*/ 5 w 3428"/>
                <a:gd name="T93" fmla="*/ 349 h 3008"/>
                <a:gd name="T94" fmla="*/ 2 w 3428"/>
                <a:gd name="T95" fmla="*/ 289 h 3008"/>
                <a:gd name="T96" fmla="*/ 19 w 3428"/>
                <a:gd name="T97" fmla="*/ 242 h 3008"/>
                <a:gd name="T98" fmla="*/ 61 w 3428"/>
                <a:gd name="T99" fmla="*/ 219 h 3008"/>
                <a:gd name="T100" fmla="*/ 132 w 3428"/>
                <a:gd name="T101" fmla="*/ 222 h 3008"/>
                <a:gd name="T102" fmla="*/ 263 w 3428"/>
                <a:gd name="T103" fmla="*/ 274 h 3008"/>
                <a:gd name="T104" fmla="*/ 300 w 3428"/>
                <a:gd name="T105" fmla="*/ 264 h 3008"/>
                <a:gd name="T106" fmla="*/ 378 w 3428"/>
                <a:gd name="T107" fmla="*/ 278 h 3008"/>
                <a:gd name="T108" fmla="*/ 639 w 3428"/>
                <a:gd name="T109" fmla="*/ 391 h 3008"/>
                <a:gd name="T110" fmla="*/ 741 w 3428"/>
                <a:gd name="T111" fmla="*/ 432 h 3008"/>
                <a:gd name="T112" fmla="*/ 1095 w 3428"/>
                <a:gd name="T113" fmla="*/ 540 h 3008"/>
                <a:gd name="T114" fmla="*/ 1463 w 3428"/>
                <a:gd name="T115" fmla="*/ 608 h 3008"/>
                <a:gd name="T116" fmla="*/ 1739 w 3428"/>
                <a:gd name="T117" fmla="*/ 626 h 3008"/>
                <a:gd name="T118" fmla="*/ 1922 w 3428"/>
                <a:gd name="T119" fmla="*/ 622 h 3008"/>
                <a:gd name="T120" fmla="*/ 2104 w 3428"/>
                <a:gd name="T121" fmla="*/ 600 h 3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28" h="3008">
                  <a:moveTo>
                    <a:pt x="2509" y="561"/>
                  </a:moveTo>
                  <a:lnTo>
                    <a:pt x="2509" y="561"/>
                  </a:lnTo>
                  <a:lnTo>
                    <a:pt x="2529" y="531"/>
                  </a:lnTo>
                  <a:lnTo>
                    <a:pt x="2555" y="494"/>
                  </a:lnTo>
                  <a:lnTo>
                    <a:pt x="2588" y="450"/>
                  </a:lnTo>
                  <a:lnTo>
                    <a:pt x="2626" y="404"/>
                  </a:lnTo>
                  <a:lnTo>
                    <a:pt x="2667" y="354"/>
                  </a:lnTo>
                  <a:lnTo>
                    <a:pt x="2712" y="302"/>
                  </a:lnTo>
                  <a:lnTo>
                    <a:pt x="2758" y="250"/>
                  </a:lnTo>
                  <a:lnTo>
                    <a:pt x="2807" y="199"/>
                  </a:lnTo>
                  <a:lnTo>
                    <a:pt x="2855" y="151"/>
                  </a:lnTo>
                  <a:lnTo>
                    <a:pt x="2904" y="108"/>
                  </a:lnTo>
                  <a:lnTo>
                    <a:pt x="2928" y="88"/>
                  </a:lnTo>
                  <a:lnTo>
                    <a:pt x="2951" y="71"/>
                  </a:lnTo>
                  <a:lnTo>
                    <a:pt x="2974" y="53"/>
                  </a:lnTo>
                  <a:lnTo>
                    <a:pt x="2997" y="39"/>
                  </a:lnTo>
                  <a:lnTo>
                    <a:pt x="3019" y="26"/>
                  </a:lnTo>
                  <a:lnTo>
                    <a:pt x="3039" y="16"/>
                  </a:lnTo>
                  <a:lnTo>
                    <a:pt x="3059" y="9"/>
                  </a:lnTo>
                  <a:lnTo>
                    <a:pt x="3079" y="3"/>
                  </a:lnTo>
                  <a:lnTo>
                    <a:pt x="3097" y="0"/>
                  </a:lnTo>
                  <a:lnTo>
                    <a:pt x="3114" y="0"/>
                  </a:lnTo>
                  <a:lnTo>
                    <a:pt x="3128" y="4"/>
                  </a:lnTo>
                  <a:lnTo>
                    <a:pt x="3136" y="7"/>
                  </a:lnTo>
                  <a:lnTo>
                    <a:pt x="3143" y="10"/>
                  </a:lnTo>
                  <a:lnTo>
                    <a:pt x="3143" y="10"/>
                  </a:lnTo>
                  <a:lnTo>
                    <a:pt x="3164" y="26"/>
                  </a:lnTo>
                  <a:lnTo>
                    <a:pt x="3182" y="42"/>
                  </a:lnTo>
                  <a:lnTo>
                    <a:pt x="3197" y="59"/>
                  </a:lnTo>
                  <a:lnTo>
                    <a:pt x="3210" y="78"/>
                  </a:lnTo>
                  <a:lnTo>
                    <a:pt x="3221" y="98"/>
                  </a:lnTo>
                  <a:lnTo>
                    <a:pt x="3228" y="118"/>
                  </a:lnTo>
                  <a:lnTo>
                    <a:pt x="3234" y="140"/>
                  </a:lnTo>
                  <a:lnTo>
                    <a:pt x="3236" y="162"/>
                  </a:lnTo>
                  <a:lnTo>
                    <a:pt x="3236" y="185"/>
                  </a:lnTo>
                  <a:lnTo>
                    <a:pt x="3236" y="208"/>
                  </a:lnTo>
                  <a:lnTo>
                    <a:pt x="3234" y="232"/>
                  </a:lnTo>
                  <a:lnTo>
                    <a:pt x="3229" y="257"/>
                  </a:lnTo>
                  <a:lnTo>
                    <a:pt x="3222" y="281"/>
                  </a:lnTo>
                  <a:lnTo>
                    <a:pt x="3215" y="306"/>
                  </a:lnTo>
                  <a:lnTo>
                    <a:pt x="3206" y="332"/>
                  </a:lnTo>
                  <a:lnTo>
                    <a:pt x="3197" y="356"/>
                  </a:lnTo>
                  <a:lnTo>
                    <a:pt x="3174" y="407"/>
                  </a:lnTo>
                  <a:lnTo>
                    <a:pt x="3150" y="457"/>
                  </a:lnTo>
                  <a:lnTo>
                    <a:pt x="3124" y="507"/>
                  </a:lnTo>
                  <a:lnTo>
                    <a:pt x="3098" y="553"/>
                  </a:lnTo>
                  <a:lnTo>
                    <a:pt x="3048" y="638"/>
                  </a:lnTo>
                  <a:lnTo>
                    <a:pt x="3026" y="674"/>
                  </a:lnTo>
                  <a:lnTo>
                    <a:pt x="3010" y="706"/>
                  </a:lnTo>
                  <a:lnTo>
                    <a:pt x="3010" y="706"/>
                  </a:lnTo>
                  <a:lnTo>
                    <a:pt x="2973" y="785"/>
                  </a:lnTo>
                  <a:lnTo>
                    <a:pt x="2940" y="862"/>
                  </a:lnTo>
                  <a:lnTo>
                    <a:pt x="2911" y="937"/>
                  </a:lnTo>
                  <a:lnTo>
                    <a:pt x="2886" y="1009"/>
                  </a:lnTo>
                  <a:lnTo>
                    <a:pt x="2866" y="1081"/>
                  </a:lnTo>
                  <a:lnTo>
                    <a:pt x="2850" y="1150"/>
                  </a:lnTo>
                  <a:lnTo>
                    <a:pt x="2837" y="1218"/>
                  </a:lnTo>
                  <a:lnTo>
                    <a:pt x="2827" y="1285"/>
                  </a:lnTo>
                  <a:lnTo>
                    <a:pt x="2823" y="1350"/>
                  </a:lnTo>
                  <a:lnTo>
                    <a:pt x="2820" y="1413"/>
                  </a:lnTo>
                  <a:lnTo>
                    <a:pt x="2821" y="1477"/>
                  </a:lnTo>
                  <a:lnTo>
                    <a:pt x="2826" y="1537"/>
                  </a:lnTo>
                  <a:lnTo>
                    <a:pt x="2833" y="1596"/>
                  </a:lnTo>
                  <a:lnTo>
                    <a:pt x="2845" y="1656"/>
                  </a:lnTo>
                  <a:lnTo>
                    <a:pt x="2857" y="1713"/>
                  </a:lnTo>
                  <a:lnTo>
                    <a:pt x="2875" y="1770"/>
                  </a:lnTo>
                  <a:lnTo>
                    <a:pt x="2893" y="1825"/>
                  </a:lnTo>
                  <a:lnTo>
                    <a:pt x="2915" y="1879"/>
                  </a:lnTo>
                  <a:lnTo>
                    <a:pt x="2940" y="1933"/>
                  </a:lnTo>
                  <a:lnTo>
                    <a:pt x="2966" y="1986"/>
                  </a:lnTo>
                  <a:lnTo>
                    <a:pt x="2994" y="2038"/>
                  </a:lnTo>
                  <a:lnTo>
                    <a:pt x="3025" y="2090"/>
                  </a:lnTo>
                  <a:lnTo>
                    <a:pt x="3058" y="2141"/>
                  </a:lnTo>
                  <a:lnTo>
                    <a:pt x="3092" y="2191"/>
                  </a:lnTo>
                  <a:lnTo>
                    <a:pt x="3130" y="2240"/>
                  </a:lnTo>
                  <a:lnTo>
                    <a:pt x="3169" y="2289"/>
                  </a:lnTo>
                  <a:lnTo>
                    <a:pt x="3208" y="2338"/>
                  </a:lnTo>
                  <a:lnTo>
                    <a:pt x="3249" y="2387"/>
                  </a:lnTo>
                  <a:lnTo>
                    <a:pt x="3293" y="2437"/>
                  </a:lnTo>
                  <a:lnTo>
                    <a:pt x="3337" y="2484"/>
                  </a:lnTo>
                  <a:lnTo>
                    <a:pt x="3428" y="2579"/>
                  </a:lnTo>
                  <a:lnTo>
                    <a:pt x="3353" y="2613"/>
                  </a:lnTo>
                  <a:lnTo>
                    <a:pt x="3353" y="2613"/>
                  </a:lnTo>
                  <a:lnTo>
                    <a:pt x="3280" y="2640"/>
                  </a:lnTo>
                  <a:lnTo>
                    <a:pt x="3205" y="2665"/>
                  </a:lnTo>
                  <a:lnTo>
                    <a:pt x="3130" y="2688"/>
                  </a:lnTo>
                  <a:lnTo>
                    <a:pt x="3053" y="2708"/>
                  </a:lnTo>
                  <a:lnTo>
                    <a:pt x="2977" y="2728"/>
                  </a:lnTo>
                  <a:lnTo>
                    <a:pt x="2899" y="2748"/>
                  </a:lnTo>
                  <a:lnTo>
                    <a:pt x="2744" y="2787"/>
                  </a:lnTo>
                  <a:lnTo>
                    <a:pt x="2666" y="2808"/>
                  </a:lnTo>
                  <a:lnTo>
                    <a:pt x="2589" y="2829"/>
                  </a:lnTo>
                  <a:lnTo>
                    <a:pt x="2515" y="2852"/>
                  </a:lnTo>
                  <a:lnTo>
                    <a:pt x="2440" y="2877"/>
                  </a:lnTo>
                  <a:lnTo>
                    <a:pt x="2366" y="2906"/>
                  </a:lnTo>
                  <a:lnTo>
                    <a:pt x="2330" y="2920"/>
                  </a:lnTo>
                  <a:lnTo>
                    <a:pt x="2296" y="2936"/>
                  </a:lnTo>
                  <a:lnTo>
                    <a:pt x="2261" y="2952"/>
                  </a:lnTo>
                  <a:lnTo>
                    <a:pt x="2226" y="2971"/>
                  </a:lnTo>
                  <a:lnTo>
                    <a:pt x="2192" y="2989"/>
                  </a:lnTo>
                  <a:lnTo>
                    <a:pt x="2159" y="3008"/>
                  </a:lnTo>
                  <a:lnTo>
                    <a:pt x="2159" y="2972"/>
                  </a:lnTo>
                  <a:lnTo>
                    <a:pt x="2159" y="2972"/>
                  </a:lnTo>
                  <a:lnTo>
                    <a:pt x="2140" y="2942"/>
                  </a:lnTo>
                  <a:lnTo>
                    <a:pt x="2121" y="2911"/>
                  </a:lnTo>
                  <a:lnTo>
                    <a:pt x="2100" y="2880"/>
                  </a:lnTo>
                  <a:lnTo>
                    <a:pt x="2078" y="2849"/>
                  </a:lnTo>
                  <a:lnTo>
                    <a:pt x="2054" y="2818"/>
                  </a:lnTo>
                  <a:lnTo>
                    <a:pt x="2029" y="2786"/>
                  </a:lnTo>
                  <a:lnTo>
                    <a:pt x="1976" y="2722"/>
                  </a:lnTo>
                  <a:lnTo>
                    <a:pt x="1920" y="2659"/>
                  </a:lnTo>
                  <a:lnTo>
                    <a:pt x="1859" y="2595"/>
                  </a:lnTo>
                  <a:lnTo>
                    <a:pt x="1796" y="2532"/>
                  </a:lnTo>
                  <a:lnTo>
                    <a:pt x="1729" y="2470"/>
                  </a:lnTo>
                  <a:lnTo>
                    <a:pt x="1663" y="2409"/>
                  </a:lnTo>
                  <a:lnTo>
                    <a:pt x="1595" y="2349"/>
                  </a:lnTo>
                  <a:lnTo>
                    <a:pt x="1526" y="2291"/>
                  </a:lnTo>
                  <a:lnTo>
                    <a:pt x="1458" y="2234"/>
                  </a:lnTo>
                  <a:lnTo>
                    <a:pt x="1391" y="2181"/>
                  </a:lnTo>
                  <a:lnTo>
                    <a:pt x="1326" y="2131"/>
                  </a:lnTo>
                  <a:lnTo>
                    <a:pt x="1263" y="2083"/>
                  </a:lnTo>
                  <a:lnTo>
                    <a:pt x="1201" y="2038"/>
                  </a:lnTo>
                  <a:lnTo>
                    <a:pt x="1201" y="2038"/>
                  </a:lnTo>
                  <a:lnTo>
                    <a:pt x="1129" y="1988"/>
                  </a:lnTo>
                  <a:lnTo>
                    <a:pt x="1057" y="1936"/>
                  </a:lnTo>
                  <a:lnTo>
                    <a:pt x="915" y="1832"/>
                  </a:lnTo>
                  <a:lnTo>
                    <a:pt x="773" y="1726"/>
                  </a:lnTo>
                  <a:lnTo>
                    <a:pt x="701" y="1674"/>
                  </a:lnTo>
                  <a:lnTo>
                    <a:pt x="629" y="1624"/>
                  </a:lnTo>
                  <a:lnTo>
                    <a:pt x="629" y="1624"/>
                  </a:lnTo>
                  <a:lnTo>
                    <a:pt x="593" y="1601"/>
                  </a:lnTo>
                  <a:lnTo>
                    <a:pt x="559" y="1575"/>
                  </a:lnTo>
                  <a:lnTo>
                    <a:pt x="529" y="1550"/>
                  </a:lnTo>
                  <a:lnTo>
                    <a:pt x="500" y="1524"/>
                  </a:lnTo>
                  <a:lnTo>
                    <a:pt x="473" y="1498"/>
                  </a:lnTo>
                  <a:lnTo>
                    <a:pt x="450" y="1472"/>
                  </a:lnTo>
                  <a:lnTo>
                    <a:pt x="431" y="1448"/>
                  </a:lnTo>
                  <a:lnTo>
                    <a:pt x="414" y="1423"/>
                  </a:lnTo>
                  <a:lnTo>
                    <a:pt x="402" y="1399"/>
                  </a:lnTo>
                  <a:lnTo>
                    <a:pt x="394" y="1377"/>
                  </a:lnTo>
                  <a:lnTo>
                    <a:pt x="391" y="1365"/>
                  </a:lnTo>
                  <a:lnTo>
                    <a:pt x="389" y="1355"/>
                  </a:lnTo>
                  <a:lnTo>
                    <a:pt x="389" y="1345"/>
                  </a:lnTo>
                  <a:lnTo>
                    <a:pt x="389" y="1337"/>
                  </a:lnTo>
                  <a:lnTo>
                    <a:pt x="391" y="1326"/>
                  </a:lnTo>
                  <a:lnTo>
                    <a:pt x="395" y="1318"/>
                  </a:lnTo>
                  <a:lnTo>
                    <a:pt x="400" y="1311"/>
                  </a:lnTo>
                  <a:lnTo>
                    <a:pt x="405" y="1303"/>
                  </a:lnTo>
                  <a:lnTo>
                    <a:pt x="411" y="1296"/>
                  </a:lnTo>
                  <a:lnTo>
                    <a:pt x="420" y="1290"/>
                  </a:lnTo>
                  <a:lnTo>
                    <a:pt x="430" y="1285"/>
                  </a:lnTo>
                  <a:lnTo>
                    <a:pt x="441" y="1280"/>
                  </a:lnTo>
                  <a:lnTo>
                    <a:pt x="482" y="1253"/>
                  </a:lnTo>
                  <a:lnTo>
                    <a:pt x="482" y="1253"/>
                  </a:lnTo>
                  <a:lnTo>
                    <a:pt x="430" y="1215"/>
                  </a:lnTo>
                  <a:lnTo>
                    <a:pt x="376" y="1176"/>
                  </a:lnTo>
                  <a:lnTo>
                    <a:pt x="325" y="1135"/>
                  </a:lnTo>
                  <a:lnTo>
                    <a:pt x="273" y="1093"/>
                  </a:lnTo>
                  <a:lnTo>
                    <a:pt x="224" y="1048"/>
                  </a:lnTo>
                  <a:lnTo>
                    <a:pt x="178" y="1005"/>
                  </a:lnTo>
                  <a:lnTo>
                    <a:pt x="136" y="960"/>
                  </a:lnTo>
                  <a:lnTo>
                    <a:pt x="117" y="938"/>
                  </a:lnTo>
                  <a:lnTo>
                    <a:pt x="98" y="917"/>
                  </a:lnTo>
                  <a:lnTo>
                    <a:pt x="83" y="895"/>
                  </a:lnTo>
                  <a:lnTo>
                    <a:pt x="68" y="873"/>
                  </a:lnTo>
                  <a:lnTo>
                    <a:pt x="54" y="852"/>
                  </a:lnTo>
                  <a:lnTo>
                    <a:pt x="44" y="830"/>
                  </a:lnTo>
                  <a:lnTo>
                    <a:pt x="34" y="810"/>
                  </a:lnTo>
                  <a:lnTo>
                    <a:pt x="26" y="790"/>
                  </a:lnTo>
                  <a:lnTo>
                    <a:pt x="21" y="769"/>
                  </a:lnTo>
                  <a:lnTo>
                    <a:pt x="18" y="749"/>
                  </a:lnTo>
                  <a:lnTo>
                    <a:pt x="16" y="730"/>
                  </a:lnTo>
                  <a:lnTo>
                    <a:pt x="19" y="712"/>
                  </a:lnTo>
                  <a:lnTo>
                    <a:pt x="23" y="694"/>
                  </a:lnTo>
                  <a:lnTo>
                    <a:pt x="31" y="677"/>
                  </a:lnTo>
                  <a:lnTo>
                    <a:pt x="39" y="660"/>
                  </a:lnTo>
                  <a:lnTo>
                    <a:pt x="52" y="644"/>
                  </a:lnTo>
                  <a:lnTo>
                    <a:pt x="68" y="629"/>
                  </a:lnTo>
                  <a:lnTo>
                    <a:pt x="87" y="615"/>
                  </a:lnTo>
                  <a:lnTo>
                    <a:pt x="107" y="605"/>
                  </a:lnTo>
                  <a:lnTo>
                    <a:pt x="107" y="605"/>
                  </a:lnTo>
                  <a:lnTo>
                    <a:pt x="88" y="570"/>
                  </a:lnTo>
                  <a:lnTo>
                    <a:pt x="70" y="533"/>
                  </a:lnTo>
                  <a:lnTo>
                    <a:pt x="52" y="495"/>
                  </a:lnTo>
                  <a:lnTo>
                    <a:pt x="36" y="457"/>
                  </a:lnTo>
                  <a:lnTo>
                    <a:pt x="22" y="420"/>
                  </a:lnTo>
                  <a:lnTo>
                    <a:pt x="12" y="384"/>
                  </a:lnTo>
                  <a:lnTo>
                    <a:pt x="5" y="349"/>
                  </a:lnTo>
                  <a:lnTo>
                    <a:pt x="2" y="332"/>
                  </a:lnTo>
                  <a:lnTo>
                    <a:pt x="2" y="316"/>
                  </a:lnTo>
                  <a:lnTo>
                    <a:pt x="0" y="302"/>
                  </a:lnTo>
                  <a:lnTo>
                    <a:pt x="2" y="289"/>
                  </a:lnTo>
                  <a:lnTo>
                    <a:pt x="5" y="276"/>
                  </a:lnTo>
                  <a:lnTo>
                    <a:pt x="8" y="263"/>
                  </a:lnTo>
                  <a:lnTo>
                    <a:pt x="13" y="253"/>
                  </a:lnTo>
                  <a:lnTo>
                    <a:pt x="19" y="242"/>
                  </a:lnTo>
                  <a:lnTo>
                    <a:pt x="28" y="235"/>
                  </a:lnTo>
                  <a:lnTo>
                    <a:pt x="38" y="228"/>
                  </a:lnTo>
                  <a:lnTo>
                    <a:pt x="48" y="222"/>
                  </a:lnTo>
                  <a:lnTo>
                    <a:pt x="61" y="219"/>
                  </a:lnTo>
                  <a:lnTo>
                    <a:pt x="77" y="216"/>
                  </a:lnTo>
                  <a:lnTo>
                    <a:pt x="93" y="216"/>
                  </a:lnTo>
                  <a:lnTo>
                    <a:pt x="111" y="219"/>
                  </a:lnTo>
                  <a:lnTo>
                    <a:pt x="132" y="222"/>
                  </a:lnTo>
                  <a:lnTo>
                    <a:pt x="155" y="228"/>
                  </a:lnTo>
                  <a:lnTo>
                    <a:pt x="179" y="235"/>
                  </a:lnTo>
                  <a:lnTo>
                    <a:pt x="263" y="274"/>
                  </a:lnTo>
                  <a:lnTo>
                    <a:pt x="263" y="274"/>
                  </a:lnTo>
                  <a:lnTo>
                    <a:pt x="281" y="267"/>
                  </a:lnTo>
                  <a:lnTo>
                    <a:pt x="281" y="267"/>
                  </a:lnTo>
                  <a:lnTo>
                    <a:pt x="290" y="266"/>
                  </a:lnTo>
                  <a:lnTo>
                    <a:pt x="300" y="264"/>
                  </a:lnTo>
                  <a:lnTo>
                    <a:pt x="312" y="264"/>
                  </a:lnTo>
                  <a:lnTo>
                    <a:pt x="323" y="266"/>
                  </a:lnTo>
                  <a:lnTo>
                    <a:pt x="349" y="271"/>
                  </a:lnTo>
                  <a:lnTo>
                    <a:pt x="378" y="278"/>
                  </a:lnTo>
                  <a:lnTo>
                    <a:pt x="408" y="289"/>
                  </a:lnTo>
                  <a:lnTo>
                    <a:pt x="440" y="302"/>
                  </a:lnTo>
                  <a:lnTo>
                    <a:pt x="508" y="330"/>
                  </a:lnTo>
                  <a:lnTo>
                    <a:pt x="639" y="391"/>
                  </a:lnTo>
                  <a:lnTo>
                    <a:pt x="696" y="417"/>
                  </a:lnTo>
                  <a:lnTo>
                    <a:pt x="721" y="426"/>
                  </a:lnTo>
                  <a:lnTo>
                    <a:pt x="741" y="432"/>
                  </a:lnTo>
                  <a:lnTo>
                    <a:pt x="741" y="432"/>
                  </a:lnTo>
                  <a:lnTo>
                    <a:pt x="827" y="462"/>
                  </a:lnTo>
                  <a:lnTo>
                    <a:pt x="917" y="489"/>
                  </a:lnTo>
                  <a:lnTo>
                    <a:pt x="1006" y="515"/>
                  </a:lnTo>
                  <a:lnTo>
                    <a:pt x="1095" y="540"/>
                  </a:lnTo>
                  <a:lnTo>
                    <a:pt x="1186" y="560"/>
                  </a:lnTo>
                  <a:lnTo>
                    <a:pt x="1278" y="579"/>
                  </a:lnTo>
                  <a:lnTo>
                    <a:pt x="1371" y="595"/>
                  </a:lnTo>
                  <a:lnTo>
                    <a:pt x="1463" y="608"/>
                  </a:lnTo>
                  <a:lnTo>
                    <a:pt x="1555" y="618"/>
                  </a:lnTo>
                  <a:lnTo>
                    <a:pt x="1647" y="623"/>
                  </a:lnTo>
                  <a:lnTo>
                    <a:pt x="1693" y="626"/>
                  </a:lnTo>
                  <a:lnTo>
                    <a:pt x="1739" y="626"/>
                  </a:lnTo>
                  <a:lnTo>
                    <a:pt x="1786" y="626"/>
                  </a:lnTo>
                  <a:lnTo>
                    <a:pt x="1832" y="626"/>
                  </a:lnTo>
                  <a:lnTo>
                    <a:pt x="1878" y="625"/>
                  </a:lnTo>
                  <a:lnTo>
                    <a:pt x="1922" y="622"/>
                  </a:lnTo>
                  <a:lnTo>
                    <a:pt x="1969" y="618"/>
                  </a:lnTo>
                  <a:lnTo>
                    <a:pt x="2013" y="613"/>
                  </a:lnTo>
                  <a:lnTo>
                    <a:pt x="2059" y="608"/>
                  </a:lnTo>
                  <a:lnTo>
                    <a:pt x="2104" y="600"/>
                  </a:lnTo>
                  <a:lnTo>
                    <a:pt x="2149" y="593"/>
                  </a:lnTo>
                  <a:lnTo>
                    <a:pt x="2192" y="585"/>
                  </a:lnTo>
                  <a:lnTo>
                    <a:pt x="2509" y="561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ED066C91-2675-564F-5C04-7CE8BBC10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1283"/>
              <a:ext cx="1143" cy="1003"/>
            </a:xfrm>
            <a:custGeom>
              <a:avLst/>
              <a:gdLst>
                <a:gd name="T0" fmla="*/ 2555 w 3428"/>
                <a:gd name="T1" fmla="*/ 494 h 3008"/>
                <a:gd name="T2" fmla="*/ 2712 w 3428"/>
                <a:gd name="T3" fmla="*/ 302 h 3008"/>
                <a:gd name="T4" fmla="*/ 2904 w 3428"/>
                <a:gd name="T5" fmla="*/ 108 h 3008"/>
                <a:gd name="T6" fmla="*/ 2997 w 3428"/>
                <a:gd name="T7" fmla="*/ 39 h 3008"/>
                <a:gd name="T8" fmla="*/ 3079 w 3428"/>
                <a:gd name="T9" fmla="*/ 3 h 3008"/>
                <a:gd name="T10" fmla="*/ 3136 w 3428"/>
                <a:gd name="T11" fmla="*/ 7 h 3008"/>
                <a:gd name="T12" fmla="*/ 3182 w 3428"/>
                <a:gd name="T13" fmla="*/ 42 h 3008"/>
                <a:gd name="T14" fmla="*/ 3228 w 3428"/>
                <a:gd name="T15" fmla="*/ 118 h 3008"/>
                <a:gd name="T16" fmla="*/ 3236 w 3428"/>
                <a:gd name="T17" fmla="*/ 208 h 3008"/>
                <a:gd name="T18" fmla="*/ 3215 w 3428"/>
                <a:gd name="T19" fmla="*/ 306 h 3008"/>
                <a:gd name="T20" fmla="*/ 3150 w 3428"/>
                <a:gd name="T21" fmla="*/ 457 h 3008"/>
                <a:gd name="T22" fmla="*/ 3026 w 3428"/>
                <a:gd name="T23" fmla="*/ 674 h 3008"/>
                <a:gd name="T24" fmla="*/ 2940 w 3428"/>
                <a:gd name="T25" fmla="*/ 862 h 3008"/>
                <a:gd name="T26" fmla="*/ 2850 w 3428"/>
                <a:gd name="T27" fmla="*/ 1150 h 3008"/>
                <a:gd name="T28" fmla="*/ 2820 w 3428"/>
                <a:gd name="T29" fmla="*/ 1413 h 3008"/>
                <a:gd name="T30" fmla="*/ 2845 w 3428"/>
                <a:gd name="T31" fmla="*/ 1656 h 3008"/>
                <a:gd name="T32" fmla="*/ 2915 w 3428"/>
                <a:gd name="T33" fmla="*/ 1879 h 3008"/>
                <a:gd name="T34" fmla="*/ 3025 w 3428"/>
                <a:gd name="T35" fmla="*/ 2090 h 3008"/>
                <a:gd name="T36" fmla="*/ 3169 w 3428"/>
                <a:gd name="T37" fmla="*/ 2289 h 3008"/>
                <a:gd name="T38" fmla="*/ 3337 w 3428"/>
                <a:gd name="T39" fmla="*/ 2484 h 3008"/>
                <a:gd name="T40" fmla="*/ 3280 w 3428"/>
                <a:gd name="T41" fmla="*/ 2640 h 3008"/>
                <a:gd name="T42" fmla="*/ 2977 w 3428"/>
                <a:gd name="T43" fmla="*/ 2728 h 3008"/>
                <a:gd name="T44" fmla="*/ 2589 w 3428"/>
                <a:gd name="T45" fmla="*/ 2829 h 3008"/>
                <a:gd name="T46" fmla="*/ 2330 w 3428"/>
                <a:gd name="T47" fmla="*/ 2920 h 3008"/>
                <a:gd name="T48" fmla="*/ 2192 w 3428"/>
                <a:gd name="T49" fmla="*/ 2989 h 3008"/>
                <a:gd name="T50" fmla="*/ 2140 w 3428"/>
                <a:gd name="T51" fmla="*/ 2942 h 3008"/>
                <a:gd name="T52" fmla="*/ 2054 w 3428"/>
                <a:gd name="T53" fmla="*/ 2818 h 3008"/>
                <a:gd name="T54" fmla="*/ 1859 w 3428"/>
                <a:gd name="T55" fmla="*/ 2595 h 3008"/>
                <a:gd name="T56" fmla="*/ 1595 w 3428"/>
                <a:gd name="T57" fmla="*/ 2349 h 3008"/>
                <a:gd name="T58" fmla="*/ 1326 w 3428"/>
                <a:gd name="T59" fmla="*/ 2131 h 3008"/>
                <a:gd name="T60" fmla="*/ 1129 w 3428"/>
                <a:gd name="T61" fmla="*/ 1988 h 3008"/>
                <a:gd name="T62" fmla="*/ 701 w 3428"/>
                <a:gd name="T63" fmla="*/ 1674 h 3008"/>
                <a:gd name="T64" fmla="*/ 559 w 3428"/>
                <a:gd name="T65" fmla="*/ 1575 h 3008"/>
                <a:gd name="T66" fmla="*/ 450 w 3428"/>
                <a:gd name="T67" fmla="*/ 1472 h 3008"/>
                <a:gd name="T68" fmla="*/ 394 w 3428"/>
                <a:gd name="T69" fmla="*/ 1377 h 3008"/>
                <a:gd name="T70" fmla="*/ 389 w 3428"/>
                <a:gd name="T71" fmla="*/ 1337 h 3008"/>
                <a:gd name="T72" fmla="*/ 405 w 3428"/>
                <a:gd name="T73" fmla="*/ 1303 h 3008"/>
                <a:gd name="T74" fmla="*/ 441 w 3428"/>
                <a:gd name="T75" fmla="*/ 1280 h 3008"/>
                <a:gd name="T76" fmla="*/ 376 w 3428"/>
                <a:gd name="T77" fmla="*/ 1176 h 3008"/>
                <a:gd name="T78" fmla="*/ 178 w 3428"/>
                <a:gd name="T79" fmla="*/ 1005 h 3008"/>
                <a:gd name="T80" fmla="*/ 83 w 3428"/>
                <a:gd name="T81" fmla="*/ 895 h 3008"/>
                <a:gd name="T82" fmla="*/ 34 w 3428"/>
                <a:gd name="T83" fmla="*/ 810 h 3008"/>
                <a:gd name="T84" fmla="*/ 16 w 3428"/>
                <a:gd name="T85" fmla="*/ 730 h 3008"/>
                <a:gd name="T86" fmla="*/ 39 w 3428"/>
                <a:gd name="T87" fmla="*/ 660 h 3008"/>
                <a:gd name="T88" fmla="*/ 107 w 3428"/>
                <a:gd name="T89" fmla="*/ 605 h 3008"/>
                <a:gd name="T90" fmla="*/ 52 w 3428"/>
                <a:gd name="T91" fmla="*/ 495 h 3008"/>
                <a:gd name="T92" fmla="*/ 5 w 3428"/>
                <a:gd name="T93" fmla="*/ 349 h 3008"/>
                <a:gd name="T94" fmla="*/ 2 w 3428"/>
                <a:gd name="T95" fmla="*/ 289 h 3008"/>
                <a:gd name="T96" fmla="*/ 19 w 3428"/>
                <a:gd name="T97" fmla="*/ 242 h 3008"/>
                <a:gd name="T98" fmla="*/ 61 w 3428"/>
                <a:gd name="T99" fmla="*/ 219 h 3008"/>
                <a:gd name="T100" fmla="*/ 132 w 3428"/>
                <a:gd name="T101" fmla="*/ 222 h 3008"/>
                <a:gd name="T102" fmla="*/ 263 w 3428"/>
                <a:gd name="T103" fmla="*/ 274 h 3008"/>
                <a:gd name="T104" fmla="*/ 300 w 3428"/>
                <a:gd name="T105" fmla="*/ 264 h 3008"/>
                <a:gd name="T106" fmla="*/ 378 w 3428"/>
                <a:gd name="T107" fmla="*/ 278 h 3008"/>
                <a:gd name="T108" fmla="*/ 639 w 3428"/>
                <a:gd name="T109" fmla="*/ 391 h 3008"/>
                <a:gd name="T110" fmla="*/ 741 w 3428"/>
                <a:gd name="T111" fmla="*/ 432 h 3008"/>
                <a:gd name="T112" fmla="*/ 1095 w 3428"/>
                <a:gd name="T113" fmla="*/ 540 h 3008"/>
                <a:gd name="T114" fmla="*/ 1463 w 3428"/>
                <a:gd name="T115" fmla="*/ 608 h 3008"/>
                <a:gd name="T116" fmla="*/ 1739 w 3428"/>
                <a:gd name="T117" fmla="*/ 626 h 3008"/>
                <a:gd name="T118" fmla="*/ 1922 w 3428"/>
                <a:gd name="T119" fmla="*/ 622 h 3008"/>
                <a:gd name="T120" fmla="*/ 2104 w 3428"/>
                <a:gd name="T121" fmla="*/ 600 h 3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28" h="3008">
                  <a:moveTo>
                    <a:pt x="2509" y="561"/>
                  </a:moveTo>
                  <a:lnTo>
                    <a:pt x="2509" y="561"/>
                  </a:lnTo>
                  <a:lnTo>
                    <a:pt x="2529" y="531"/>
                  </a:lnTo>
                  <a:lnTo>
                    <a:pt x="2555" y="494"/>
                  </a:lnTo>
                  <a:lnTo>
                    <a:pt x="2588" y="450"/>
                  </a:lnTo>
                  <a:lnTo>
                    <a:pt x="2626" y="404"/>
                  </a:lnTo>
                  <a:lnTo>
                    <a:pt x="2667" y="354"/>
                  </a:lnTo>
                  <a:lnTo>
                    <a:pt x="2712" y="302"/>
                  </a:lnTo>
                  <a:lnTo>
                    <a:pt x="2758" y="250"/>
                  </a:lnTo>
                  <a:lnTo>
                    <a:pt x="2807" y="199"/>
                  </a:lnTo>
                  <a:lnTo>
                    <a:pt x="2855" y="151"/>
                  </a:lnTo>
                  <a:lnTo>
                    <a:pt x="2904" y="108"/>
                  </a:lnTo>
                  <a:lnTo>
                    <a:pt x="2928" y="88"/>
                  </a:lnTo>
                  <a:lnTo>
                    <a:pt x="2951" y="71"/>
                  </a:lnTo>
                  <a:lnTo>
                    <a:pt x="2974" y="53"/>
                  </a:lnTo>
                  <a:lnTo>
                    <a:pt x="2997" y="39"/>
                  </a:lnTo>
                  <a:lnTo>
                    <a:pt x="3019" y="26"/>
                  </a:lnTo>
                  <a:lnTo>
                    <a:pt x="3039" y="16"/>
                  </a:lnTo>
                  <a:lnTo>
                    <a:pt x="3059" y="9"/>
                  </a:lnTo>
                  <a:lnTo>
                    <a:pt x="3079" y="3"/>
                  </a:lnTo>
                  <a:lnTo>
                    <a:pt x="3097" y="0"/>
                  </a:lnTo>
                  <a:lnTo>
                    <a:pt x="3114" y="0"/>
                  </a:lnTo>
                  <a:lnTo>
                    <a:pt x="3128" y="4"/>
                  </a:lnTo>
                  <a:lnTo>
                    <a:pt x="3136" y="7"/>
                  </a:lnTo>
                  <a:lnTo>
                    <a:pt x="3143" y="10"/>
                  </a:lnTo>
                  <a:lnTo>
                    <a:pt x="3143" y="10"/>
                  </a:lnTo>
                  <a:lnTo>
                    <a:pt x="3164" y="26"/>
                  </a:lnTo>
                  <a:lnTo>
                    <a:pt x="3182" y="42"/>
                  </a:lnTo>
                  <a:lnTo>
                    <a:pt x="3197" y="59"/>
                  </a:lnTo>
                  <a:lnTo>
                    <a:pt x="3210" y="78"/>
                  </a:lnTo>
                  <a:lnTo>
                    <a:pt x="3221" y="98"/>
                  </a:lnTo>
                  <a:lnTo>
                    <a:pt x="3228" y="118"/>
                  </a:lnTo>
                  <a:lnTo>
                    <a:pt x="3234" y="140"/>
                  </a:lnTo>
                  <a:lnTo>
                    <a:pt x="3236" y="162"/>
                  </a:lnTo>
                  <a:lnTo>
                    <a:pt x="3236" y="185"/>
                  </a:lnTo>
                  <a:lnTo>
                    <a:pt x="3236" y="208"/>
                  </a:lnTo>
                  <a:lnTo>
                    <a:pt x="3234" y="232"/>
                  </a:lnTo>
                  <a:lnTo>
                    <a:pt x="3229" y="257"/>
                  </a:lnTo>
                  <a:lnTo>
                    <a:pt x="3222" y="281"/>
                  </a:lnTo>
                  <a:lnTo>
                    <a:pt x="3215" y="306"/>
                  </a:lnTo>
                  <a:lnTo>
                    <a:pt x="3206" y="332"/>
                  </a:lnTo>
                  <a:lnTo>
                    <a:pt x="3197" y="356"/>
                  </a:lnTo>
                  <a:lnTo>
                    <a:pt x="3174" y="407"/>
                  </a:lnTo>
                  <a:lnTo>
                    <a:pt x="3150" y="457"/>
                  </a:lnTo>
                  <a:lnTo>
                    <a:pt x="3124" y="507"/>
                  </a:lnTo>
                  <a:lnTo>
                    <a:pt x="3098" y="553"/>
                  </a:lnTo>
                  <a:lnTo>
                    <a:pt x="3048" y="638"/>
                  </a:lnTo>
                  <a:lnTo>
                    <a:pt x="3026" y="674"/>
                  </a:lnTo>
                  <a:lnTo>
                    <a:pt x="3010" y="706"/>
                  </a:lnTo>
                  <a:lnTo>
                    <a:pt x="3010" y="706"/>
                  </a:lnTo>
                  <a:lnTo>
                    <a:pt x="2973" y="785"/>
                  </a:lnTo>
                  <a:lnTo>
                    <a:pt x="2940" y="862"/>
                  </a:lnTo>
                  <a:lnTo>
                    <a:pt x="2911" y="937"/>
                  </a:lnTo>
                  <a:lnTo>
                    <a:pt x="2886" y="1009"/>
                  </a:lnTo>
                  <a:lnTo>
                    <a:pt x="2866" y="1081"/>
                  </a:lnTo>
                  <a:lnTo>
                    <a:pt x="2850" y="1150"/>
                  </a:lnTo>
                  <a:lnTo>
                    <a:pt x="2837" y="1218"/>
                  </a:lnTo>
                  <a:lnTo>
                    <a:pt x="2827" y="1285"/>
                  </a:lnTo>
                  <a:lnTo>
                    <a:pt x="2823" y="1350"/>
                  </a:lnTo>
                  <a:lnTo>
                    <a:pt x="2820" y="1413"/>
                  </a:lnTo>
                  <a:lnTo>
                    <a:pt x="2821" y="1477"/>
                  </a:lnTo>
                  <a:lnTo>
                    <a:pt x="2826" y="1537"/>
                  </a:lnTo>
                  <a:lnTo>
                    <a:pt x="2833" y="1596"/>
                  </a:lnTo>
                  <a:lnTo>
                    <a:pt x="2845" y="1656"/>
                  </a:lnTo>
                  <a:lnTo>
                    <a:pt x="2857" y="1713"/>
                  </a:lnTo>
                  <a:lnTo>
                    <a:pt x="2875" y="1770"/>
                  </a:lnTo>
                  <a:lnTo>
                    <a:pt x="2893" y="1825"/>
                  </a:lnTo>
                  <a:lnTo>
                    <a:pt x="2915" y="1879"/>
                  </a:lnTo>
                  <a:lnTo>
                    <a:pt x="2940" y="1933"/>
                  </a:lnTo>
                  <a:lnTo>
                    <a:pt x="2966" y="1986"/>
                  </a:lnTo>
                  <a:lnTo>
                    <a:pt x="2994" y="2038"/>
                  </a:lnTo>
                  <a:lnTo>
                    <a:pt x="3025" y="2090"/>
                  </a:lnTo>
                  <a:lnTo>
                    <a:pt x="3058" y="2141"/>
                  </a:lnTo>
                  <a:lnTo>
                    <a:pt x="3092" y="2191"/>
                  </a:lnTo>
                  <a:lnTo>
                    <a:pt x="3130" y="2240"/>
                  </a:lnTo>
                  <a:lnTo>
                    <a:pt x="3169" y="2289"/>
                  </a:lnTo>
                  <a:lnTo>
                    <a:pt x="3208" y="2338"/>
                  </a:lnTo>
                  <a:lnTo>
                    <a:pt x="3249" y="2387"/>
                  </a:lnTo>
                  <a:lnTo>
                    <a:pt x="3293" y="2437"/>
                  </a:lnTo>
                  <a:lnTo>
                    <a:pt x="3337" y="2484"/>
                  </a:lnTo>
                  <a:lnTo>
                    <a:pt x="3428" y="2579"/>
                  </a:lnTo>
                  <a:lnTo>
                    <a:pt x="3353" y="2613"/>
                  </a:lnTo>
                  <a:lnTo>
                    <a:pt x="3353" y="2613"/>
                  </a:lnTo>
                  <a:lnTo>
                    <a:pt x="3280" y="2640"/>
                  </a:lnTo>
                  <a:lnTo>
                    <a:pt x="3205" y="2665"/>
                  </a:lnTo>
                  <a:lnTo>
                    <a:pt x="3130" y="2688"/>
                  </a:lnTo>
                  <a:lnTo>
                    <a:pt x="3053" y="2708"/>
                  </a:lnTo>
                  <a:lnTo>
                    <a:pt x="2977" y="2728"/>
                  </a:lnTo>
                  <a:lnTo>
                    <a:pt x="2899" y="2748"/>
                  </a:lnTo>
                  <a:lnTo>
                    <a:pt x="2744" y="2787"/>
                  </a:lnTo>
                  <a:lnTo>
                    <a:pt x="2666" y="2808"/>
                  </a:lnTo>
                  <a:lnTo>
                    <a:pt x="2589" y="2829"/>
                  </a:lnTo>
                  <a:lnTo>
                    <a:pt x="2515" y="2852"/>
                  </a:lnTo>
                  <a:lnTo>
                    <a:pt x="2440" y="2877"/>
                  </a:lnTo>
                  <a:lnTo>
                    <a:pt x="2366" y="2906"/>
                  </a:lnTo>
                  <a:lnTo>
                    <a:pt x="2330" y="2920"/>
                  </a:lnTo>
                  <a:lnTo>
                    <a:pt x="2296" y="2936"/>
                  </a:lnTo>
                  <a:lnTo>
                    <a:pt x="2261" y="2952"/>
                  </a:lnTo>
                  <a:lnTo>
                    <a:pt x="2226" y="2971"/>
                  </a:lnTo>
                  <a:lnTo>
                    <a:pt x="2192" y="2989"/>
                  </a:lnTo>
                  <a:lnTo>
                    <a:pt x="2159" y="3008"/>
                  </a:lnTo>
                  <a:lnTo>
                    <a:pt x="2159" y="2972"/>
                  </a:lnTo>
                  <a:lnTo>
                    <a:pt x="2159" y="2972"/>
                  </a:lnTo>
                  <a:lnTo>
                    <a:pt x="2140" y="2942"/>
                  </a:lnTo>
                  <a:lnTo>
                    <a:pt x="2121" y="2911"/>
                  </a:lnTo>
                  <a:lnTo>
                    <a:pt x="2100" y="2880"/>
                  </a:lnTo>
                  <a:lnTo>
                    <a:pt x="2078" y="2849"/>
                  </a:lnTo>
                  <a:lnTo>
                    <a:pt x="2054" y="2818"/>
                  </a:lnTo>
                  <a:lnTo>
                    <a:pt x="2029" y="2786"/>
                  </a:lnTo>
                  <a:lnTo>
                    <a:pt x="1976" y="2722"/>
                  </a:lnTo>
                  <a:lnTo>
                    <a:pt x="1920" y="2659"/>
                  </a:lnTo>
                  <a:lnTo>
                    <a:pt x="1859" y="2595"/>
                  </a:lnTo>
                  <a:lnTo>
                    <a:pt x="1796" y="2532"/>
                  </a:lnTo>
                  <a:lnTo>
                    <a:pt x="1729" y="2470"/>
                  </a:lnTo>
                  <a:lnTo>
                    <a:pt x="1663" y="2409"/>
                  </a:lnTo>
                  <a:lnTo>
                    <a:pt x="1595" y="2349"/>
                  </a:lnTo>
                  <a:lnTo>
                    <a:pt x="1526" y="2291"/>
                  </a:lnTo>
                  <a:lnTo>
                    <a:pt x="1458" y="2234"/>
                  </a:lnTo>
                  <a:lnTo>
                    <a:pt x="1391" y="2181"/>
                  </a:lnTo>
                  <a:lnTo>
                    <a:pt x="1326" y="2131"/>
                  </a:lnTo>
                  <a:lnTo>
                    <a:pt x="1263" y="2083"/>
                  </a:lnTo>
                  <a:lnTo>
                    <a:pt x="1201" y="2038"/>
                  </a:lnTo>
                  <a:lnTo>
                    <a:pt x="1201" y="2038"/>
                  </a:lnTo>
                  <a:lnTo>
                    <a:pt x="1129" y="1988"/>
                  </a:lnTo>
                  <a:lnTo>
                    <a:pt x="1057" y="1936"/>
                  </a:lnTo>
                  <a:lnTo>
                    <a:pt x="915" y="1832"/>
                  </a:lnTo>
                  <a:lnTo>
                    <a:pt x="773" y="1726"/>
                  </a:lnTo>
                  <a:lnTo>
                    <a:pt x="701" y="1674"/>
                  </a:lnTo>
                  <a:lnTo>
                    <a:pt x="629" y="1624"/>
                  </a:lnTo>
                  <a:lnTo>
                    <a:pt x="629" y="1624"/>
                  </a:lnTo>
                  <a:lnTo>
                    <a:pt x="593" y="1601"/>
                  </a:lnTo>
                  <a:lnTo>
                    <a:pt x="559" y="1575"/>
                  </a:lnTo>
                  <a:lnTo>
                    <a:pt x="529" y="1550"/>
                  </a:lnTo>
                  <a:lnTo>
                    <a:pt x="500" y="1524"/>
                  </a:lnTo>
                  <a:lnTo>
                    <a:pt x="473" y="1498"/>
                  </a:lnTo>
                  <a:lnTo>
                    <a:pt x="450" y="1472"/>
                  </a:lnTo>
                  <a:lnTo>
                    <a:pt x="431" y="1448"/>
                  </a:lnTo>
                  <a:lnTo>
                    <a:pt x="414" y="1423"/>
                  </a:lnTo>
                  <a:lnTo>
                    <a:pt x="402" y="1399"/>
                  </a:lnTo>
                  <a:lnTo>
                    <a:pt x="394" y="1377"/>
                  </a:lnTo>
                  <a:lnTo>
                    <a:pt x="391" y="1365"/>
                  </a:lnTo>
                  <a:lnTo>
                    <a:pt x="389" y="1355"/>
                  </a:lnTo>
                  <a:lnTo>
                    <a:pt x="389" y="1345"/>
                  </a:lnTo>
                  <a:lnTo>
                    <a:pt x="389" y="1337"/>
                  </a:lnTo>
                  <a:lnTo>
                    <a:pt x="391" y="1326"/>
                  </a:lnTo>
                  <a:lnTo>
                    <a:pt x="395" y="1318"/>
                  </a:lnTo>
                  <a:lnTo>
                    <a:pt x="400" y="1311"/>
                  </a:lnTo>
                  <a:lnTo>
                    <a:pt x="405" y="1303"/>
                  </a:lnTo>
                  <a:lnTo>
                    <a:pt x="411" y="1296"/>
                  </a:lnTo>
                  <a:lnTo>
                    <a:pt x="420" y="1290"/>
                  </a:lnTo>
                  <a:lnTo>
                    <a:pt x="430" y="1285"/>
                  </a:lnTo>
                  <a:lnTo>
                    <a:pt x="441" y="1280"/>
                  </a:lnTo>
                  <a:lnTo>
                    <a:pt x="482" y="1253"/>
                  </a:lnTo>
                  <a:lnTo>
                    <a:pt x="482" y="1253"/>
                  </a:lnTo>
                  <a:lnTo>
                    <a:pt x="430" y="1215"/>
                  </a:lnTo>
                  <a:lnTo>
                    <a:pt x="376" y="1176"/>
                  </a:lnTo>
                  <a:lnTo>
                    <a:pt x="325" y="1135"/>
                  </a:lnTo>
                  <a:lnTo>
                    <a:pt x="273" y="1093"/>
                  </a:lnTo>
                  <a:lnTo>
                    <a:pt x="224" y="1048"/>
                  </a:lnTo>
                  <a:lnTo>
                    <a:pt x="178" y="1005"/>
                  </a:lnTo>
                  <a:lnTo>
                    <a:pt x="136" y="960"/>
                  </a:lnTo>
                  <a:lnTo>
                    <a:pt x="117" y="938"/>
                  </a:lnTo>
                  <a:lnTo>
                    <a:pt x="98" y="917"/>
                  </a:lnTo>
                  <a:lnTo>
                    <a:pt x="83" y="895"/>
                  </a:lnTo>
                  <a:lnTo>
                    <a:pt x="68" y="873"/>
                  </a:lnTo>
                  <a:lnTo>
                    <a:pt x="54" y="852"/>
                  </a:lnTo>
                  <a:lnTo>
                    <a:pt x="44" y="830"/>
                  </a:lnTo>
                  <a:lnTo>
                    <a:pt x="34" y="810"/>
                  </a:lnTo>
                  <a:lnTo>
                    <a:pt x="26" y="790"/>
                  </a:lnTo>
                  <a:lnTo>
                    <a:pt x="21" y="769"/>
                  </a:lnTo>
                  <a:lnTo>
                    <a:pt x="18" y="749"/>
                  </a:lnTo>
                  <a:lnTo>
                    <a:pt x="16" y="730"/>
                  </a:lnTo>
                  <a:lnTo>
                    <a:pt x="19" y="712"/>
                  </a:lnTo>
                  <a:lnTo>
                    <a:pt x="23" y="694"/>
                  </a:lnTo>
                  <a:lnTo>
                    <a:pt x="31" y="677"/>
                  </a:lnTo>
                  <a:lnTo>
                    <a:pt x="39" y="660"/>
                  </a:lnTo>
                  <a:lnTo>
                    <a:pt x="52" y="644"/>
                  </a:lnTo>
                  <a:lnTo>
                    <a:pt x="68" y="629"/>
                  </a:lnTo>
                  <a:lnTo>
                    <a:pt x="87" y="615"/>
                  </a:lnTo>
                  <a:lnTo>
                    <a:pt x="107" y="605"/>
                  </a:lnTo>
                  <a:lnTo>
                    <a:pt x="107" y="605"/>
                  </a:lnTo>
                  <a:lnTo>
                    <a:pt x="88" y="570"/>
                  </a:lnTo>
                  <a:lnTo>
                    <a:pt x="70" y="533"/>
                  </a:lnTo>
                  <a:lnTo>
                    <a:pt x="52" y="495"/>
                  </a:lnTo>
                  <a:lnTo>
                    <a:pt x="36" y="457"/>
                  </a:lnTo>
                  <a:lnTo>
                    <a:pt x="22" y="420"/>
                  </a:lnTo>
                  <a:lnTo>
                    <a:pt x="12" y="384"/>
                  </a:lnTo>
                  <a:lnTo>
                    <a:pt x="5" y="349"/>
                  </a:lnTo>
                  <a:lnTo>
                    <a:pt x="2" y="332"/>
                  </a:lnTo>
                  <a:lnTo>
                    <a:pt x="2" y="316"/>
                  </a:lnTo>
                  <a:lnTo>
                    <a:pt x="0" y="302"/>
                  </a:lnTo>
                  <a:lnTo>
                    <a:pt x="2" y="289"/>
                  </a:lnTo>
                  <a:lnTo>
                    <a:pt x="5" y="276"/>
                  </a:lnTo>
                  <a:lnTo>
                    <a:pt x="8" y="263"/>
                  </a:lnTo>
                  <a:lnTo>
                    <a:pt x="13" y="253"/>
                  </a:lnTo>
                  <a:lnTo>
                    <a:pt x="19" y="242"/>
                  </a:lnTo>
                  <a:lnTo>
                    <a:pt x="28" y="235"/>
                  </a:lnTo>
                  <a:lnTo>
                    <a:pt x="38" y="228"/>
                  </a:lnTo>
                  <a:lnTo>
                    <a:pt x="48" y="222"/>
                  </a:lnTo>
                  <a:lnTo>
                    <a:pt x="61" y="219"/>
                  </a:lnTo>
                  <a:lnTo>
                    <a:pt x="77" y="216"/>
                  </a:lnTo>
                  <a:lnTo>
                    <a:pt x="93" y="216"/>
                  </a:lnTo>
                  <a:lnTo>
                    <a:pt x="111" y="219"/>
                  </a:lnTo>
                  <a:lnTo>
                    <a:pt x="132" y="222"/>
                  </a:lnTo>
                  <a:lnTo>
                    <a:pt x="155" y="228"/>
                  </a:lnTo>
                  <a:lnTo>
                    <a:pt x="179" y="235"/>
                  </a:lnTo>
                  <a:lnTo>
                    <a:pt x="263" y="274"/>
                  </a:lnTo>
                  <a:lnTo>
                    <a:pt x="263" y="274"/>
                  </a:lnTo>
                  <a:lnTo>
                    <a:pt x="281" y="267"/>
                  </a:lnTo>
                  <a:lnTo>
                    <a:pt x="281" y="267"/>
                  </a:lnTo>
                  <a:lnTo>
                    <a:pt x="290" y="266"/>
                  </a:lnTo>
                  <a:lnTo>
                    <a:pt x="300" y="264"/>
                  </a:lnTo>
                  <a:lnTo>
                    <a:pt x="312" y="264"/>
                  </a:lnTo>
                  <a:lnTo>
                    <a:pt x="323" y="266"/>
                  </a:lnTo>
                  <a:lnTo>
                    <a:pt x="349" y="271"/>
                  </a:lnTo>
                  <a:lnTo>
                    <a:pt x="378" y="278"/>
                  </a:lnTo>
                  <a:lnTo>
                    <a:pt x="408" y="289"/>
                  </a:lnTo>
                  <a:lnTo>
                    <a:pt x="440" y="302"/>
                  </a:lnTo>
                  <a:lnTo>
                    <a:pt x="508" y="330"/>
                  </a:lnTo>
                  <a:lnTo>
                    <a:pt x="639" y="391"/>
                  </a:lnTo>
                  <a:lnTo>
                    <a:pt x="696" y="417"/>
                  </a:lnTo>
                  <a:lnTo>
                    <a:pt x="721" y="426"/>
                  </a:lnTo>
                  <a:lnTo>
                    <a:pt x="741" y="432"/>
                  </a:lnTo>
                  <a:lnTo>
                    <a:pt x="741" y="432"/>
                  </a:lnTo>
                  <a:lnTo>
                    <a:pt x="827" y="462"/>
                  </a:lnTo>
                  <a:lnTo>
                    <a:pt x="917" y="489"/>
                  </a:lnTo>
                  <a:lnTo>
                    <a:pt x="1006" y="515"/>
                  </a:lnTo>
                  <a:lnTo>
                    <a:pt x="1095" y="540"/>
                  </a:lnTo>
                  <a:lnTo>
                    <a:pt x="1186" y="560"/>
                  </a:lnTo>
                  <a:lnTo>
                    <a:pt x="1278" y="579"/>
                  </a:lnTo>
                  <a:lnTo>
                    <a:pt x="1371" y="595"/>
                  </a:lnTo>
                  <a:lnTo>
                    <a:pt x="1463" y="608"/>
                  </a:lnTo>
                  <a:lnTo>
                    <a:pt x="1555" y="618"/>
                  </a:lnTo>
                  <a:lnTo>
                    <a:pt x="1647" y="623"/>
                  </a:lnTo>
                  <a:lnTo>
                    <a:pt x="1693" y="626"/>
                  </a:lnTo>
                  <a:lnTo>
                    <a:pt x="1739" y="626"/>
                  </a:lnTo>
                  <a:lnTo>
                    <a:pt x="1786" y="626"/>
                  </a:lnTo>
                  <a:lnTo>
                    <a:pt x="1832" y="626"/>
                  </a:lnTo>
                  <a:lnTo>
                    <a:pt x="1878" y="625"/>
                  </a:lnTo>
                  <a:lnTo>
                    <a:pt x="1922" y="622"/>
                  </a:lnTo>
                  <a:lnTo>
                    <a:pt x="1969" y="618"/>
                  </a:lnTo>
                  <a:lnTo>
                    <a:pt x="2013" y="613"/>
                  </a:lnTo>
                  <a:lnTo>
                    <a:pt x="2059" y="608"/>
                  </a:lnTo>
                  <a:lnTo>
                    <a:pt x="2104" y="600"/>
                  </a:lnTo>
                  <a:lnTo>
                    <a:pt x="2149" y="593"/>
                  </a:lnTo>
                  <a:lnTo>
                    <a:pt x="2192" y="5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6760F76-D602-3C97-8AAD-AF279310F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0" y="3327"/>
              <a:ext cx="360" cy="587"/>
            </a:xfrm>
            <a:custGeom>
              <a:avLst/>
              <a:gdLst>
                <a:gd name="T0" fmla="*/ 157 w 1080"/>
                <a:gd name="T1" fmla="*/ 387 h 1761"/>
                <a:gd name="T2" fmla="*/ 157 w 1080"/>
                <a:gd name="T3" fmla="*/ 387 h 1761"/>
                <a:gd name="T4" fmla="*/ 177 w 1080"/>
                <a:gd name="T5" fmla="*/ 378 h 1761"/>
                <a:gd name="T6" fmla="*/ 200 w 1080"/>
                <a:gd name="T7" fmla="*/ 365 h 1761"/>
                <a:gd name="T8" fmla="*/ 226 w 1080"/>
                <a:gd name="T9" fmla="*/ 348 h 1761"/>
                <a:gd name="T10" fmla="*/ 253 w 1080"/>
                <a:gd name="T11" fmla="*/ 328 h 1761"/>
                <a:gd name="T12" fmla="*/ 283 w 1080"/>
                <a:gd name="T13" fmla="*/ 305 h 1761"/>
                <a:gd name="T14" fmla="*/ 314 w 1080"/>
                <a:gd name="T15" fmla="*/ 280 h 1761"/>
                <a:gd name="T16" fmla="*/ 376 w 1080"/>
                <a:gd name="T17" fmla="*/ 225 h 1761"/>
                <a:gd name="T18" fmla="*/ 436 w 1080"/>
                <a:gd name="T19" fmla="*/ 169 h 1761"/>
                <a:gd name="T20" fmla="*/ 491 w 1080"/>
                <a:gd name="T21" fmla="*/ 114 h 1761"/>
                <a:gd name="T22" fmla="*/ 534 w 1080"/>
                <a:gd name="T23" fmla="*/ 68 h 1761"/>
                <a:gd name="T24" fmla="*/ 550 w 1080"/>
                <a:gd name="T25" fmla="*/ 48 h 1761"/>
                <a:gd name="T26" fmla="*/ 563 w 1080"/>
                <a:gd name="T27" fmla="*/ 32 h 1761"/>
                <a:gd name="T28" fmla="*/ 605 w 1080"/>
                <a:gd name="T29" fmla="*/ 0 h 1761"/>
                <a:gd name="T30" fmla="*/ 605 w 1080"/>
                <a:gd name="T31" fmla="*/ 0 h 1761"/>
                <a:gd name="T32" fmla="*/ 658 w 1080"/>
                <a:gd name="T33" fmla="*/ 104 h 1761"/>
                <a:gd name="T34" fmla="*/ 713 w 1080"/>
                <a:gd name="T35" fmla="*/ 206 h 1761"/>
                <a:gd name="T36" fmla="*/ 770 w 1080"/>
                <a:gd name="T37" fmla="*/ 310 h 1761"/>
                <a:gd name="T38" fmla="*/ 828 w 1080"/>
                <a:gd name="T39" fmla="*/ 413 h 1761"/>
                <a:gd name="T40" fmla="*/ 888 w 1080"/>
                <a:gd name="T41" fmla="*/ 514 h 1761"/>
                <a:gd name="T42" fmla="*/ 950 w 1080"/>
                <a:gd name="T43" fmla="*/ 612 h 1761"/>
                <a:gd name="T44" fmla="*/ 1014 w 1080"/>
                <a:gd name="T45" fmla="*/ 710 h 1761"/>
                <a:gd name="T46" fmla="*/ 1080 w 1080"/>
                <a:gd name="T47" fmla="*/ 804 h 1761"/>
                <a:gd name="T48" fmla="*/ 1044 w 1080"/>
                <a:gd name="T49" fmla="*/ 833 h 1761"/>
                <a:gd name="T50" fmla="*/ 1044 w 1080"/>
                <a:gd name="T51" fmla="*/ 833 h 1761"/>
                <a:gd name="T52" fmla="*/ 955 w 1080"/>
                <a:gd name="T53" fmla="*/ 937 h 1761"/>
                <a:gd name="T54" fmla="*/ 844 w 1080"/>
                <a:gd name="T55" fmla="*/ 1068 h 1761"/>
                <a:gd name="T56" fmla="*/ 734 w 1080"/>
                <a:gd name="T57" fmla="*/ 1200 h 1761"/>
                <a:gd name="T58" fmla="*/ 649 w 1080"/>
                <a:gd name="T59" fmla="*/ 1304 h 1761"/>
                <a:gd name="T60" fmla="*/ 649 w 1080"/>
                <a:gd name="T61" fmla="*/ 1304 h 1761"/>
                <a:gd name="T62" fmla="*/ 622 w 1080"/>
                <a:gd name="T63" fmla="*/ 1337 h 1761"/>
                <a:gd name="T64" fmla="*/ 592 w 1080"/>
                <a:gd name="T65" fmla="*/ 1370 h 1761"/>
                <a:gd name="T66" fmla="*/ 560 w 1080"/>
                <a:gd name="T67" fmla="*/ 1402 h 1761"/>
                <a:gd name="T68" fmla="*/ 527 w 1080"/>
                <a:gd name="T69" fmla="*/ 1433 h 1761"/>
                <a:gd name="T70" fmla="*/ 492 w 1080"/>
                <a:gd name="T71" fmla="*/ 1464 h 1761"/>
                <a:gd name="T72" fmla="*/ 456 w 1080"/>
                <a:gd name="T73" fmla="*/ 1494 h 1761"/>
                <a:gd name="T74" fmla="*/ 419 w 1080"/>
                <a:gd name="T75" fmla="*/ 1523 h 1761"/>
                <a:gd name="T76" fmla="*/ 380 w 1080"/>
                <a:gd name="T77" fmla="*/ 1552 h 1761"/>
                <a:gd name="T78" fmla="*/ 342 w 1080"/>
                <a:gd name="T79" fmla="*/ 1579 h 1761"/>
                <a:gd name="T80" fmla="*/ 302 w 1080"/>
                <a:gd name="T81" fmla="*/ 1607 h 1761"/>
                <a:gd name="T82" fmla="*/ 263 w 1080"/>
                <a:gd name="T83" fmla="*/ 1633 h 1761"/>
                <a:gd name="T84" fmla="*/ 223 w 1080"/>
                <a:gd name="T85" fmla="*/ 1657 h 1761"/>
                <a:gd name="T86" fmla="*/ 144 w 1080"/>
                <a:gd name="T87" fmla="*/ 1705 h 1761"/>
                <a:gd name="T88" fmla="*/ 66 w 1080"/>
                <a:gd name="T89" fmla="*/ 1748 h 1761"/>
                <a:gd name="T90" fmla="*/ 0 w 1080"/>
                <a:gd name="T91" fmla="*/ 1761 h 1761"/>
                <a:gd name="T92" fmla="*/ 0 w 1080"/>
                <a:gd name="T93" fmla="*/ 1761 h 1761"/>
                <a:gd name="T94" fmla="*/ 17 w 1080"/>
                <a:gd name="T95" fmla="*/ 1599 h 1761"/>
                <a:gd name="T96" fmla="*/ 33 w 1080"/>
                <a:gd name="T97" fmla="*/ 1429 h 1761"/>
                <a:gd name="T98" fmla="*/ 46 w 1080"/>
                <a:gd name="T99" fmla="*/ 1256 h 1761"/>
                <a:gd name="T100" fmla="*/ 59 w 1080"/>
                <a:gd name="T101" fmla="*/ 1080 h 1761"/>
                <a:gd name="T102" fmla="*/ 69 w 1080"/>
                <a:gd name="T103" fmla="*/ 904 h 1761"/>
                <a:gd name="T104" fmla="*/ 77 w 1080"/>
                <a:gd name="T105" fmla="*/ 732 h 1761"/>
                <a:gd name="T106" fmla="*/ 83 w 1080"/>
                <a:gd name="T107" fmla="*/ 564 h 1761"/>
                <a:gd name="T108" fmla="*/ 86 w 1080"/>
                <a:gd name="T109" fmla="*/ 406 h 1761"/>
                <a:gd name="T110" fmla="*/ 157 w 1080"/>
                <a:gd name="T111" fmla="*/ 387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80" h="1761">
                  <a:moveTo>
                    <a:pt x="157" y="387"/>
                  </a:moveTo>
                  <a:lnTo>
                    <a:pt x="157" y="387"/>
                  </a:lnTo>
                  <a:lnTo>
                    <a:pt x="177" y="378"/>
                  </a:lnTo>
                  <a:lnTo>
                    <a:pt x="200" y="365"/>
                  </a:lnTo>
                  <a:lnTo>
                    <a:pt x="226" y="348"/>
                  </a:lnTo>
                  <a:lnTo>
                    <a:pt x="253" y="328"/>
                  </a:lnTo>
                  <a:lnTo>
                    <a:pt x="283" y="305"/>
                  </a:lnTo>
                  <a:lnTo>
                    <a:pt x="314" y="280"/>
                  </a:lnTo>
                  <a:lnTo>
                    <a:pt x="376" y="225"/>
                  </a:lnTo>
                  <a:lnTo>
                    <a:pt x="436" y="169"/>
                  </a:lnTo>
                  <a:lnTo>
                    <a:pt x="491" y="114"/>
                  </a:lnTo>
                  <a:lnTo>
                    <a:pt x="534" y="68"/>
                  </a:lnTo>
                  <a:lnTo>
                    <a:pt x="550" y="48"/>
                  </a:lnTo>
                  <a:lnTo>
                    <a:pt x="563" y="32"/>
                  </a:lnTo>
                  <a:lnTo>
                    <a:pt x="605" y="0"/>
                  </a:lnTo>
                  <a:lnTo>
                    <a:pt x="605" y="0"/>
                  </a:lnTo>
                  <a:lnTo>
                    <a:pt x="658" y="104"/>
                  </a:lnTo>
                  <a:lnTo>
                    <a:pt x="713" y="206"/>
                  </a:lnTo>
                  <a:lnTo>
                    <a:pt x="770" y="310"/>
                  </a:lnTo>
                  <a:lnTo>
                    <a:pt x="828" y="413"/>
                  </a:lnTo>
                  <a:lnTo>
                    <a:pt x="888" y="514"/>
                  </a:lnTo>
                  <a:lnTo>
                    <a:pt x="950" y="612"/>
                  </a:lnTo>
                  <a:lnTo>
                    <a:pt x="1014" y="710"/>
                  </a:lnTo>
                  <a:lnTo>
                    <a:pt x="1080" y="804"/>
                  </a:lnTo>
                  <a:lnTo>
                    <a:pt x="1044" y="833"/>
                  </a:lnTo>
                  <a:lnTo>
                    <a:pt x="1044" y="833"/>
                  </a:lnTo>
                  <a:lnTo>
                    <a:pt x="955" y="937"/>
                  </a:lnTo>
                  <a:lnTo>
                    <a:pt x="844" y="1068"/>
                  </a:lnTo>
                  <a:lnTo>
                    <a:pt x="734" y="1200"/>
                  </a:lnTo>
                  <a:lnTo>
                    <a:pt x="649" y="1304"/>
                  </a:lnTo>
                  <a:lnTo>
                    <a:pt x="649" y="1304"/>
                  </a:lnTo>
                  <a:lnTo>
                    <a:pt x="622" y="1337"/>
                  </a:lnTo>
                  <a:lnTo>
                    <a:pt x="592" y="1370"/>
                  </a:lnTo>
                  <a:lnTo>
                    <a:pt x="560" y="1402"/>
                  </a:lnTo>
                  <a:lnTo>
                    <a:pt x="527" y="1433"/>
                  </a:lnTo>
                  <a:lnTo>
                    <a:pt x="492" y="1464"/>
                  </a:lnTo>
                  <a:lnTo>
                    <a:pt x="456" y="1494"/>
                  </a:lnTo>
                  <a:lnTo>
                    <a:pt x="419" y="1523"/>
                  </a:lnTo>
                  <a:lnTo>
                    <a:pt x="380" y="1552"/>
                  </a:lnTo>
                  <a:lnTo>
                    <a:pt x="342" y="1579"/>
                  </a:lnTo>
                  <a:lnTo>
                    <a:pt x="302" y="1607"/>
                  </a:lnTo>
                  <a:lnTo>
                    <a:pt x="263" y="1633"/>
                  </a:lnTo>
                  <a:lnTo>
                    <a:pt x="223" y="1657"/>
                  </a:lnTo>
                  <a:lnTo>
                    <a:pt x="144" y="1705"/>
                  </a:lnTo>
                  <a:lnTo>
                    <a:pt x="66" y="1748"/>
                  </a:lnTo>
                  <a:lnTo>
                    <a:pt x="0" y="1761"/>
                  </a:lnTo>
                  <a:lnTo>
                    <a:pt x="0" y="1761"/>
                  </a:lnTo>
                  <a:lnTo>
                    <a:pt x="17" y="1599"/>
                  </a:lnTo>
                  <a:lnTo>
                    <a:pt x="33" y="1429"/>
                  </a:lnTo>
                  <a:lnTo>
                    <a:pt x="46" y="1256"/>
                  </a:lnTo>
                  <a:lnTo>
                    <a:pt x="59" y="1080"/>
                  </a:lnTo>
                  <a:lnTo>
                    <a:pt x="69" y="904"/>
                  </a:lnTo>
                  <a:lnTo>
                    <a:pt x="77" y="732"/>
                  </a:lnTo>
                  <a:lnTo>
                    <a:pt x="83" y="564"/>
                  </a:lnTo>
                  <a:lnTo>
                    <a:pt x="86" y="406"/>
                  </a:lnTo>
                  <a:lnTo>
                    <a:pt x="157" y="38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13B95BE-0831-C7B4-921B-DC180894CE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0" y="3327"/>
              <a:ext cx="360" cy="587"/>
            </a:xfrm>
            <a:custGeom>
              <a:avLst/>
              <a:gdLst>
                <a:gd name="T0" fmla="*/ 157 w 1080"/>
                <a:gd name="T1" fmla="*/ 387 h 1761"/>
                <a:gd name="T2" fmla="*/ 157 w 1080"/>
                <a:gd name="T3" fmla="*/ 387 h 1761"/>
                <a:gd name="T4" fmla="*/ 177 w 1080"/>
                <a:gd name="T5" fmla="*/ 378 h 1761"/>
                <a:gd name="T6" fmla="*/ 200 w 1080"/>
                <a:gd name="T7" fmla="*/ 365 h 1761"/>
                <a:gd name="T8" fmla="*/ 226 w 1080"/>
                <a:gd name="T9" fmla="*/ 348 h 1761"/>
                <a:gd name="T10" fmla="*/ 253 w 1080"/>
                <a:gd name="T11" fmla="*/ 328 h 1761"/>
                <a:gd name="T12" fmla="*/ 283 w 1080"/>
                <a:gd name="T13" fmla="*/ 305 h 1761"/>
                <a:gd name="T14" fmla="*/ 314 w 1080"/>
                <a:gd name="T15" fmla="*/ 280 h 1761"/>
                <a:gd name="T16" fmla="*/ 376 w 1080"/>
                <a:gd name="T17" fmla="*/ 225 h 1761"/>
                <a:gd name="T18" fmla="*/ 436 w 1080"/>
                <a:gd name="T19" fmla="*/ 169 h 1761"/>
                <a:gd name="T20" fmla="*/ 491 w 1080"/>
                <a:gd name="T21" fmla="*/ 114 h 1761"/>
                <a:gd name="T22" fmla="*/ 534 w 1080"/>
                <a:gd name="T23" fmla="*/ 68 h 1761"/>
                <a:gd name="T24" fmla="*/ 550 w 1080"/>
                <a:gd name="T25" fmla="*/ 48 h 1761"/>
                <a:gd name="T26" fmla="*/ 563 w 1080"/>
                <a:gd name="T27" fmla="*/ 32 h 1761"/>
                <a:gd name="T28" fmla="*/ 605 w 1080"/>
                <a:gd name="T29" fmla="*/ 0 h 1761"/>
                <a:gd name="T30" fmla="*/ 605 w 1080"/>
                <a:gd name="T31" fmla="*/ 0 h 1761"/>
                <a:gd name="T32" fmla="*/ 658 w 1080"/>
                <a:gd name="T33" fmla="*/ 104 h 1761"/>
                <a:gd name="T34" fmla="*/ 713 w 1080"/>
                <a:gd name="T35" fmla="*/ 206 h 1761"/>
                <a:gd name="T36" fmla="*/ 770 w 1080"/>
                <a:gd name="T37" fmla="*/ 310 h 1761"/>
                <a:gd name="T38" fmla="*/ 828 w 1080"/>
                <a:gd name="T39" fmla="*/ 413 h 1761"/>
                <a:gd name="T40" fmla="*/ 888 w 1080"/>
                <a:gd name="T41" fmla="*/ 514 h 1761"/>
                <a:gd name="T42" fmla="*/ 950 w 1080"/>
                <a:gd name="T43" fmla="*/ 612 h 1761"/>
                <a:gd name="T44" fmla="*/ 1014 w 1080"/>
                <a:gd name="T45" fmla="*/ 710 h 1761"/>
                <a:gd name="T46" fmla="*/ 1080 w 1080"/>
                <a:gd name="T47" fmla="*/ 804 h 1761"/>
                <a:gd name="T48" fmla="*/ 1044 w 1080"/>
                <a:gd name="T49" fmla="*/ 833 h 1761"/>
                <a:gd name="T50" fmla="*/ 1044 w 1080"/>
                <a:gd name="T51" fmla="*/ 833 h 1761"/>
                <a:gd name="T52" fmla="*/ 955 w 1080"/>
                <a:gd name="T53" fmla="*/ 937 h 1761"/>
                <a:gd name="T54" fmla="*/ 844 w 1080"/>
                <a:gd name="T55" fmla="*/ 1068 h 1761"/>
                <a:gd name="T56" fmla="*/ 734 w 1080"/>
                <a:gd name="T57" fmla="*/ 1200 h 1761"/>
                <a:gd name="T58" fmla="*/ 649 w 1080"/>
                <a:gd name="T59" fmla="*/ 1304 h 1761"/>
                <a:gd name="T60" fmla="*/ 649 w 1080"/>
                <a:gd name="T61" fmla="*/ 1304 h 1761"/>
                <a:gd name="T62" fmla="*/ 622 w 1080"/>
                <a:gd name="T63" fmla="*/ 1337 h 1761"/>
                <a:gd name="T64" fmla="*/ 592 w 1080"/>
                <a:gd name="T65" fmla="*/ 1370 h 1761"/>
                <a:gd name="T66" fmla="*/ 560 w 1080"/>
                <a:gd name="T67" fmla="*/ 1402 h 1761"/>
                <a:gd name="T68" fmla="*/ 527 w 1080"/>
                <a:gd name="T69" fmla="*/ 1433 h 1761"/>
                <a:gd name="T70" fmla="*/ 492 w 1080"/>
                <a:gd name="T71" fmla="*/ 1464 h 1761"/>
                <a:gd name="T72" fmla="*/ 456 w 1080"/>
                <a:gd name="T73" fmla="*/ 1494 h 1761"/>
                <a:gd name="T74" fmla="*/ 419 w 1080"/>
                <a:gd name="T75" fmla="*/ 1523 h 1761"/>
                <a:gd name="T76" fmla="*/ 380 w 1080"/>
                <a:gd name="T77" fmla="*/ 1552 h 1761"/>
                <a:gd name="T78" fmla="*/ 342 w 1080"/>
                <a:gd name="T79" fmla="*/ 1579 h 1761"/>
                <a:gd name="T80" fmla="*/ 302 w 1080"/>
                <a:gd name="T81" fmla="*/ 1607 h 1761"/>
                <a:gd name="T82" fmla="*/ 263 w 1080"/>
                <a:gd name="T83" fmla="*/ 1633 h 1761"/>
                <a:gd name="T84" fmla="*/ 223 w 1080"/>
                <a:gd name="T85" fmla="*/ 1657 h 1761"/>
                <a:gd name="T86" fmla="*/ 144 w 1080"/>
                <a:gd name="T87" fmla="*/ 1705 h 1761"/>
                <a:gd name="T88" fmla="*/ 66 w 1080"/>
                <a:gd name="T89" fmla="*/ 1748 h 1761"/>
                <a:gd name="T90" fmla="*/ 0 w 1080"/>
                <a:gd name="T91" fmla="*/ 1761 h 1761"/>
                <a:gd name="T92" fmla="*/ 0 w 1080"/>
                <a:gd name="T93" fmla="*/ 1761 h 1761"/>
                <a:gd name="T94" fmla="*/ 17 w 1080"/>
                <a:gd name="T95" fmla="*/ 1599 h 1761"/>
                <a:gd name="T96" fmla="*/ 33 w 1080"/>
                <a:gd name="T97" fmla="*/ 1429 h 1761"/>
                <a:gd name="T98" fmla="*/ 46 w 1080"/>
                <a:gd name="T99" fmla="*/ 1256 h 1761"/>
                <a:gd name="T100" fmla="*/ 59 w 1080"/>
                <a:gd name="T101" fmla="*/ 1080 h 1761"/>
                <a:gd name="T102" fmla="*/ 69 w 1080"/>
                <a:gd name="T103" fmla="*/ 904 h 1761"/>
                <a:gd name="T104" fmla="*/ 77 w 1080"/>
                <a:gd name="T105" fmla="*/ 732 h 1761"/>
                <a:gd name="T106" fmla="*/ 83 w 1080"/>
                <a:gd name="T107" fmla="*/ 564 h 1761"/>
                <a:gd name="T108" fmla="*/ 86 w 1080"/>
                <a:gd name="T109" fmla="*/ 406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80" h="1761">
                  <a:moveTo>
                    <a:pt x="157" y="387"/>
                  </a:moveTo>
                  <a:lnTo>
                    <a:pt x="157" y="387"/>
                  </a:lnTo>
                  <a:lnTo>
                    <a:pt x="177" y="378"/>
                  </a:lnTo>
                  <a:lnTo>
                    <a:pt x="200" y="365"/>
                  </a:lnTo>
                  <a:lnTo>
                    <a:pt x="226" y="348"/>
                  </a:lnTo>
                  <a:lnTo>
                    <a:pt x="253" y="328"/>
                  </a:lnTo>
                  <a:lnTo>
                    <a:pt x="283" y="305"/>
                  </a:lnTo>
                  <a:lnTo>
                    <a:pt x="314" y="280"/>
                  </a:lnTo>
                  <a:lnTo>
                    <a:pt x="376" y="225"/>
                  </a:lnTo>
                  <a:lnTo>
                    <a:pt x="436" y="169"/>
                  </a:lnTo>
                  <a:lnTo>
                    <a:pt x="491" y="114"/>
                  </a:lnTo>
                  <a:lnTo>
                    <a:pt x="534" y="68"/>
                  </a:lnTo>
                  <a:lnTo>
                    <a:pt x="550" y="48"/>
                  </a:lnTo>
                  <a:lnTo>
                    <a:pt x="563" y="32"/>
                  </a:lnTo>
                  <a:lnTo>
                    <a:pt x="605" y="0"/>
                  </a:lnTo>
                  <a:lnTo>
                    <a:pt x="605" y="0"/>
                  </a:lnTo>
                  <a:lnTo>
                    <a:pt x="658" y="104"/>
                  </a:lnTo>
                  <a:lnTo>
                    <a:pt x="713" y="206"/>
                  </a:lnTo>
                  <a:lnTo>
                    <a:pt x="770" y="310"/>
                  </a:lnTo>
                  <a:lnTo>
                    <a:pt x="828" y="413"/>
                  </a:lnTo>
                  <a:lnTo>
                    <a:pt x="888" y="514"/>
                  </a:lnTo>
                  <a:lnTo>
                    <a:pt x="950" y="612"/>
                  </a:lnTo>
                  <a:lnTo>
                    <a:pt x="1014" y="710"/>
                  </a:lnTo>
                  <a:lnTo>
                    <a:pt x="1080" y="804"/>
                  </a:lnTo>
                  <a:lnTo>
                    <a:pt x="1044" y="833"/>
                  </a:lnTo>
                  <a:lnTo>
                    <a:pt x="1044" y="833"/>
                  </a:lnTo>
                  <a:lnTo>
                    <a:pt x="955" y="937"/>
                  </a:lnTo>
                  <a:lnTo>
                    <a:pt x="844" y="1068"/>
                  </a:lnTo>
                  <a:lnTo>
                    <a:pt x="734" y="1200"/>
                  </a:lnTo>
                  <a:lnTo>
                    <a:pt x="649" y="1304"/>
                  </a:lnTo>
                  <a:lnTo>
                    <a:pt x="649" y="1304"/>
                  </a:lnTo>
                  <a:lnTo>
                    <a:pt x="622" y="1337"/>
                  </a:lnTo>
                  <a:lnTo>
                    <a:pt x="592" y="1370"/>
                  </a:lnTo>
                  <a:lnTo>
                    <a:pt x="560" y="1402"/>
                  </a:lnTo>
                  <a:lnTo>
                    <a:pt x="527" y="1433"/>
                  </a:lnTo>
                  <a:lnTo>
                    <a:pt x="492" y="1464"/>
                  </a:lnTo>
                  <a:lnTo>
                    <a:pt x="456" y="1494"/>
                  </a:lnTo>
                  <a:lnTo>
                    <a:pt x="419" y="1523"/>
                  </a:lnTo>
                  <a:lnTo>
                    <a:pt x="380" y="1552"/>
                  </a:lnTo>
                  <a:lnTo>
                    <a:pt x="342" y="1579"/>
                  </a:lnTo>
                  <a:lnTo>
                    <a:pt x="302" y="1607"/>
                  </a:lnTo>
                  <a:lnTo>
                    <a:pt x="263" y="1633"/>
                  </a:lnTo>
                  <a:lnTo>
                    <a:pt x="223" y="1657"/>
                  </a:lnTo>
                  <a:lnTo>
                    <a:pt x="144" y="1705"/>
                  </a:lnTo>
                  <a:lnTo>
                    <a:pt x="66" y="1748"/>
                  </a:lnTo>
                  <a:lnTo>
                    <a:pt x="0" y="1761"/>
                  </a:lnTo>
                  <a:lnTo>
                    <a:pt x="0" y="1761"/>
                  </a:lnTo>
                  <a:lnTo>
                    <a:pt x="17" y="1599"/>
                  </a:lnTo>
                  <a:lnTo>
                    <a:pt x="33" y="1429"/>
                  </a:lnTo>
                  <a:lnTo>
                    <a:pt x="46" y="1256"/>
                  </a:lnTo>
                  <a:lnTo>
                    <a:pt x="59" y="1080"/>
                  </a:lnTo>
                  <a:lnTo>
                    <a:pt x="69" y="904"/>
                  </a:lnTo>
                  <a:lnTo>
                    <a:pt x="77" y="732"/>
                  </a:lnTo>
                  <a:lnTo>
                    <a:pt x="83" y="564"/>
                  </a:lnTo>
                  <a:lnTo>
                    <a:pt x="86" y="40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D3637DE3-DA56-132D-6630-A69C780CB4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" y="2556"/>
              <a:ext cx="213" cy="162"/>
            </a:xfrm>
            <a:custGeom>
              <a:avLst/>
              <a:gdLst>
                <a:gd name="T0" fmla="*/ 168 w 641"/>
                <a:gd name="T1" fmla="*/ 441 h 485"/>
                <a:gd name="T2" fmla="*/ 168 w 641"/>
                <a:gd name="T3" fmla="*/ 441 h 485"/>
                <a:gd name="T4" fmla="*/ 186 w 641"/>
                <a:gd name="T5" fmla="*/ 428 h 485"/>
                <a:gd name="T6" fmla="*/ 211 w 641"/>
                <a:gd name="T7" fmla="*/ 412 h 485"/>
                <a:gd name="T8" fmla="*/ 281 w 641"/>
                <a:gd name="T9" fmla="*/ 369 h 485"/>
                <a:gd name="T10" fmla="*/ 368 w 641"/>
                <a:gd name="T11" fmla="*/ 317 h 485"/>
                <a:gd name="T12" fmla="*/ 415 w 641"/>
                <a:gd name="T13" fmla="*/ 289 h 485"/>
                <a:gd name="T14" fmla="*/ 459 w 641"/>
                <a:gd name="T15" fmla="*/ 259 h 485"/>
                <a:gd name="T16" fmla="*/ 502 w 641"/>
                <a:gd name="T17" fmla="*/ 229 h 485"/>
                <a:gd name="T18" fmla="*/ 543 w 641"/>
                <a:gd name="T19" fmla="*/ 197 h 485"/>
                <a:gd name="T20" fmla="*/ 562 w 641"/>
                <a:gd name="T21" fmla="*/ 181 h 485"/>
                <a:gd name="T22" fmla="*/ 579 w 641"/>
                <a:gd name="T23" fmla="*/ 166 h 485"/>
                <a:gd name="T24" fmla="*/ 593 w 641"/>
                <a:gd name="T25" fmla="*/ 151 h 485"/>
                <a:gd name="T26" fmla="*/ 606 w 641"/>
                <a:gd name="T27" fmla="*/ 135 h 485"/>
                <a:gd name="T28" fmla="*/ 618 w 641"/>
                <a:gd name="T29" fmla="*/ 120 h 485"/>
                <a:gd name="T30" fmla="*/ 628 w 641"/>
                <a:gd name="T31" fmla="*/ 104 h 485"/>
                <a:gd name="T32" fmla="*/ 635 w 641"/>
                <a:gd name="T33" fmla="*/ 90 h 485"/>
                <a:gd name="T34" fmla="*/ 639 w 641"/>
                <a:gd name="T35" fmla="*/ 76 h 485"/>
                <a:gd name="T36" fmla="*/ 641 w 641"/>
                <a:gd name="T37" fmla="*/ 61 h 485"/>
                <a:gd name="T38" fmla="*/ 639 w 641"/>
                <a:gd name="T39" fmla="*/ 48 h 485"/>
                <a:gd name="T40" fmla="*/ 635 w 641"/>
                <a:gd name="T41" fmla="*/ 35 h 485"/>
                <a:gd name="T42" fmla="*/ 628 w 641"/>
                <a:gd name="T43" fmla="*/ 22 h 485"/>
                <a:gd name="T44" fmla="*/ 628 w 641"/>
                <a:gd name="T45" fmla="*/ 22 h 485"/>
                <a:gd name="T46" fmla="*/ 619 w 641"/>
                <a:gd name="T47" fmla="*/ 13 h 485"/>
                <a:gd name="T48" fmla="*/ 609 w 641"/>
                <a:gd name="T49" fmla="*/ 6 h 485"/>
                <a:gd name="T50" fmla="*/ 598 w 641"/>
                <a:gd name="T51" fmla="*/ 3 h 485"/>
                <a:gd name="T52" fmla="*/ 585 w 641"/>
                <a:gd name="T53" fmla="*/ 0 h 485"/>
                <a:gd name="T54" fmla="*/ 570 w 641"/>
                <a:gd name="T55" fmla="*/ 0 h 485"/>
                <a:gd name="T56" fmla="*/ 556 w 641"/>
                <a:gd name="T57" fmla="*/ 2 h 485"/>
                <a:gd name="T58" fmla="*/ 541 w 641"/>
                <a:gd name="T59" fmla="*/ 5 h 485"/>
                <a:gd name="T60" fmla="*/ 526 w 641"/>
                <a:gd name="T61" fmla="*/ 8 h 485"/>
                <a:gd name="T62" fmla="*/ 494 w 641"/>
                <a:gd name="T63" fmla="*/ 18 h 485"/>
                <a:gd name="T64" fmla="*/ 465 w 641"/>
                <a:gd name="T65" fmla="*/ 29 h 485"/>
                <a:gd name="T66" fmla="*/ 416 w 641"/>
                <a:gd name="T67" fmla="*/ 52 h 485"/>
                <a:gd name="T68" fmla="*/ 416 w 641"/>
                <a:gd name="T69" fmla="*/ 52 h 485"/>
                <a:gd name="T70" fmla="*/ 371 w 641"/>
                <a:gd name="T71" fmla="*/ 71 h 485"/>
                <a:gd name="T72" fmla="*/ 314 w 641"/>
                <a:gd name="T73" fmla="*/ 94 h 485"/>
                <a:gd name="T74" fmla="*/ 250 w 641"/>
                <a:gd name="T75" fmla="*/ 123 h 485"/>
                <a:gd name="T76" fmla="*/ 219 w 641"/>
                <a:gd name="T77" fmla="*/ 139 h 485"/>
                <a:gd name="T78" fmla="*/ 187 w 641"/>
                <a:gd name="T79" fmla="*/ 155 h 485"/>
                <a:gd name="T80" fmla="*/ 157 w 641"/>
                <a:gd name="T81" fmla="*/ 174 h 485"/>
                <a:gd name="T82" fmla="*/ 128 w 641"/>
                <a:gd name="T83" fmla="*/ 192 h 485"/>
                <a:gd name="T84" fmla="*/ 102 w 641"/>
                <a:gd name="T85" fmla="*/ 211 h 485"/>
                <a:gd name="T86" fmla="*/ 79 w 641"/>
                <a:gd name="T87" fmla="*/ 233 h 485"/>
                <a:gd name="T88" fmla="*/ 69 w 641"/>
                <a:gd name="T89" fmla="*/ 244 h 485"/>
                <a:gd name="T90" fmla="*/ 59 w 641"/>
                <a:gd name="T91" fmla="*/ 255 h 485"/>
                <a:gd name="T92" fmla="*/ 52 w 641"/>
                <a:gd name="T93" fmla="*/ 266 h 485"/>
                <a:gd name="T94" fmla="*/ 44 w 641"/>
                <a:gd name="T95" fmla="*/ 278 h 485"/>
                <a:gd name="T96" fmla="*/ 40 w 641"/>
                <a:gd name="T97" fmla="*/ 289 h 485"/>
                <a:gd name="T98" fmla="*/ 36 w 641"/>
                <a:gd name="T99" fmla="*/ 302 h 485"/>
                <a:gd name="T100" fmla="*/ 33 w 641"/>
                <a:gd name="T101" fmla="*/ 314 h 485"/>
                <a:gd name="T102" fmla="*/ 33 w 641"/>
                <a:gd name="T103" fmla="*/ 327 h 485"/>
                <a:gd name="T104" fmla="*/ 0 w 641"/>
                <a:gd name="T105" fmla="*/ 376 h 485"/>
                <a:gd name="T106" fmla="*/ 0 w 641"/>
                <a:gd name="T107" fmla="*/ 376 h 485"/>
                <a:gd name="T108" fmla="*/ 98 w 641"/>
                <a:gd name="T109" fmla="*/ 485 h 485"/>
                <a:gd name="T110" fmla="*/ 168 w 641"/>
                <a:gd name="T111" fmla="*/ 441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41" h="485">
                  <a:moveTo>
                    <a:pt x="168" y="441"/>
                  </a:moveTo>
                  <a:lnTo>
                    <a:pt x="168" y="441"/>
                  </a:lnTo>
                  <a:lnTo>
                    <a:pt x="186" y="428"/>
                  </a:lnTo>
                  <a:lnTo>
                    <a:pt x="211" y="412"/>
                  </a:lnTo>
                  <a:lnTo>
                    <a:pt x="281" y="369"/>
                  </a:lnTo>
                  <a:lnTo>
                    <a:pt x="368" y="317"/>
                  </a:lnTo>
                  <a:lnTo>
                    <a:pt x="415" y="289"/>
                  </a:lnTo>
                  <a:lnTo>
                    <a:pt x="459" y="259"/>
                  </a:lnTo>
                  <a:lnTo>
                    <a:pt x="502" y="229"/>
                  </a:lnTo>
                  <a:lnTo>
                    <a:pt x="543" y="197"/>
                  </a:lnTo>
                  <a:lnTo>
                    <a:pt x="562" y="181"/>
                  </a:lnTo>
                  <a:lnTo>
                    <a:pt x="579" y="166"/>
                  </a:lnTo>
                  <a:lnTo>
                    <a:pt x="593" y="151"/>
                  </a:lnTo>
                  <a:lnTo>
                    <a:pt x="606" y="135"/>
                  </a:lnTo>
                  <a:lnTo>
                    <a:pt x="618" y="120"/>
                  </a:lnTo>
                  <a:lnTo>
                    <a:pt x="628" y="104"/>
                  </a:lnTo>
                  <a:lnTo>
                    <a:pt x="635" y="90"/>
                  </a:lnTo>
                  <a:lnTo>
                    <a:pt x="639" y="76"/>
                  </a:lnTo>
                  <a:lnTo>
                    <a:pt x="641" y="61"/>
                  </a:lnTo>
                  <a:lnTo>
                    <a:pt x="639" y="48"/>
                  </a:lnTo>
                  <a:lnTo>
                    <a:pt x="635" y="35"/>
                  </a:lnTo>
                  <a:lnTo>
                    <a:pt x="628" y="22"/>
                  </a:lnTo>
                  <a:lnTo>
                    <a:pt x="628" y="22"/>
                  </a:lnTo>
                  <a:lnTo>
                    <a:pt x="619" y="13"/>
                  </a:lnTo>
                  <a:lnTo>
                    <a:pt x="609" y="6"/>
                  </a:lnTo>
                  <a:lnTo>
                    <a:pt x="598" y="3"/>
                  </a:lnTo>
                  <a:lnTo>
                    <a:pt x="585" y="0"/>
                  </a:lnTo>
                  <a:lnTo>
                    <a:pt x="570" y="0"/>
                  </a:lnTo>
                  <a:lnTo>
                    <a:pt x="556" y="2"/>
                  </a:lnTo>
                  <a:lnTo>
                    <a:pt x="541" y="5"/>
                  </a:lnTo>
                  <a:lnTo>
                    <a:pt x="526" y="8"/>
                  </a:lnTo>
                  <a:lnTo>
                    <a:pt x="494" y="18"/>
                  </a:lnTo>
                  <a:lnTo>
                    <a:pt x="465" y="29"/>
                  </a:lnTo>
                  <a:lnTo>
                    <a:pt x="416" y="52"/>
                  </a:lnTo>
                  <a:lnTo>
                    <a:pt x="416" y="52"/>
                  </a:lnTo>
                  <a:lnTo>
                    <a:pt x="371" y="71"/>
                  </a:lnTo>
                  <a:lnTo>
                    <a:pt x="314" y="94"/>
                  </a:lnTo>
                  <a:lnTo>
                    <a:pt x="250" y="123"/>
                  </a:lnTo>
                  <a:lnTo>
                    <a:pt x="219" y="139"/>
                  </a:lnTo>
                  <a:lnTo>
                    <a:pt x="187" y="155"/>
                  </a:lnTo>
                  <a:lnTo>
                    <a:pt x="157" y="174"/>
                  </a:lnTo>
                  <a:lnTo>
                    <a:pt x="128" y="192"/>
                  </a:lnTo>
                  <a:lnTo>
                    <a:pt x="102" y="211"/>
                  </a:lnTo>
                  <a:lnTo>
                    <a:pt x="79" y="233"/>
                  </a:lnTo>
                  <a:lnTo>
                    <a:pt x="69" y="244"/>
                  </a:lnTo>
                  <a:lnTo>
                    <a:pt x="59" y="255"/>
                  </a:lnTo>
                  <a:lnTo>
                    <a:pt x="52" y="266"/>
                  </a:lnTo>
                  <a:lnTo>
                    <a:pt x="44" y="278"/>
                  </a:lnTo>
                  <a:lnTo>
                    <a:pt x="40" y="289"/>
                  </a:lnTo>
                  <a:lnTo>
                    <a:pt x="36" y="302"/>
                  </a:lnTo>
                  <a:lnTo>
                    <a:pt x="33" y="314"/>
                  </a:lnTo>
                  <a:lnTo>
                    <a:pt x="33" y="327"/>
                  </a:lnTo>
                  <a:lnTo>
                    <a:pt x="0" y="376"/>
                  </a:lnTo>
                  <a:lnTo>
                    <a:pt x="0" y="376"/>
                  </a:lnTo>
                  <a:lnTo>
                    <a:pt x="98" y="485"/>
                  </a:lnTo>
                  <a:lnTo>
                    <a:pt x="168" y="441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BD604919-C729-09F8-FE56-22CFD2051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" y="2556"/>
              <a:ext cx="213" cy="162"/>
            </a:xfrm>
            <a:custGeom>
              <a:avLst/>
              <a:gdLst>
                <a:gd name="T0" fmla="*/ 168 w 641"/>
                <a:gd name="T1" fmla="*/ 441 h 485"/>
                <a:gd name="T2" fmla="*/ 168 w 641"/>
                <a:gd name="T3" fmla="*/ 441 h 485"/>
                <a:gd name="T4" fmla="*/ 186 w 641"/>
                <a:gd name="T5" fmla="*/ 428 h 485"/>
                <a:gd name="T6" fmla="*/ 211 w 641"/>
                <a:gd name="T7" fmla="*/ 412 h 485"/>
                <a:gd name="T8" fmla="*/ 281 w 641"/>
                <a:gd name="T9" fmla="*/ 369 h 485"/>
                <a:gd name="T10" fmla="*/ 368 w 641"/>
                <a:gd name="T11" fmla="*/ 317 h 485"/>
                <a:gd name="T12" fmla="*/ 415 w 641"/>
                <a:gd name="T13" fmla="*/ 289 h 485"/>
                <a:gd name="T14" fmla="*/ 459 w 641"/>
                <a:gd name="T15" fmla="*/ 259 h 485"/>
                <a:gd name="T16" fmla="*/ 502 w 641"/>
                <a:gd name="T17" fmla="*/ 229 h 485"/>
                <a:gd name="T18" fmla="*/ 543 w 641"/>
                <a:gd name="T19" fmla="*/ 197 h 485"/>
                <a:gd name="T20" fmla="*/ 562 w 641"/>
                <a:gd name="T21" fmla="*/ 181 h 485"/>
                <a:gd name="T22" fmla="*/ 579 w 641"/>
                <a:gd name="T23" fmla="*/ 166 h 485"/>
                <a:gd name="T24" fmla="*/ 593 w 641"/>
                <a:gd name="T25" fmla="*/ 151 h 485"/>
                <a:gd name="T26" fmla="*/ 606 w 641"/>
                <a:gd name="T27" fmla="*/ 135 h 485"/>
                <a:gd name="T28" fmla="*/ 618 w 641"/>
                <a:gd name="T29" fmla="*/ 120 h 485"/>
                <a:gd name="T30" fmla="*/ 628 w 641"/>
                <a:gd name="T31" fmla="*/ 104 h 485"/>
                <a:gd name="T32" fmla="*/ 635 w 641"/>
                <a:gd name="T33" fmla="*/ 90 h 485"/>
                <a:gd name="T34" fmla="*/ 639 w 641"/>
                <a:gd name="T35" fmla="*/ 76 h 485"/>
                <a:gd name="T36" fmla="*/ 641 w 641"/>
                <a:gd name="T37" fmla="*/ 61 h 485"/>
                <a:gd name="T38" fmla="*/ 639 w 641"/>
                <a:gd name="T39" fmla="*/ 48 h 485"/>
                <a:gd name="T40" fmla="*/ 635 w 641"/>
                <a:gd name="T41" fmla="*/ 35 h 485"/>
                <a:gd name="T42" fmla="*/ 628 w 641"/>
                <a:gd name="T43" fmla="*/ 22 h 485"/>
                <a:gd name="T44" fmla="*/ 628 w 641"/>
                <a:gd name="T45" fmla="*/ 22 h 485"/>
                <a:gd name="T46" fmla="*/ 619 w 641"/>
                <a:gd name="T47" fmla="*/ 13 h 485"/>
                <a:gd name="T48" fmla="*/ 609 w 641"/>
                <a:gd name="T49" fmla="*/ 6 h 485"/>
                <a:gd name="T50" fmla="*/ 598 w 641"/>
                <a:gd name="T51" fmla="*/ 3 h 485"/>
                <a:gd name="T52" fmla="*/ 585 w 641"/>
                <a:gd name="T53" fmla="*/ 0 h 485"/>
                <a:gd name="T54" fmla="*/ 570 w 641"/>
                <a:gd name="T55" fmla="*/ 0 h 485"/>
                <a:gd name="T56" fmla="*/ 556 w 641"/>
                <a:gd name="T57" fmla="*/ 2 h 485"/>
                <a:gd name="T58" fmla="*/ 541 w 641"/>
                <a:gd name="T59" fmla="*/ 5 h 485"/>
                <a:gd name="T60" fmla="*/ 526 w 641"/>
                <a:gd name="T61" fmla="*/ 8 h 485"/>
                <a:gd name="T62" fmla="*/ 494 w 641"/>
                <a:gd name="T63" fmla="*/ 18 h 485"/>
                <a:gd name="T64" fmla="*/ 465 w 641"/>
                <a:gd name="T65" fmla="*/ 29 h 485"/>
                <a:gd name="T66" fmla="*/ 416 w 641"/>
                <a:gd name="T67" fmla="*/ 52 h 485"/>
                <a:gd name="T68" fmla="*/ 416 w 641"/>
                <a:gd name="T69" fmla="*/ 52 h 485"/>
                <a:gd name="T70" fmla="*/ 371 w 641"/>
                <a:gd name="T71" fmla="*/ 71 h 485"/>
                <a:gd name="T72" fmla="*/ 314 w 641"/>
                <a:gd name="T73" fmla="*/ 94 h 485"/>
                <a:gd name="T74" fmla="*/ 250 w 641"/>
                <a:gd name="T75" fmla="*/ 123 h 485"/>
                <a:gd name="T76" fmla="*/ 219 w 641"/>
                <a:gd name="T77" fmla="*/ 139 h 485"/>
                <a:gd name="T78" fmla="*/ 187 w 641"/>
                <a:gd name="T79" fmla="*/ 155 h 485"/>
                <a:gd name="T80" fmla="*/ 157 w 641"/>
                <a:gd name="T81" fmla="*/ 174 h 485"/>
                <a:gd name="T82" fmla="*/ 128 w 641"/>
                <a:gd name="T83" fmla="*/ 192 h 485"/>
                <a:gd name="T84" fmla="*/ 102 w 641"/>
                <a:gd name="T85" fmla="*/ 211 h 485"/>
                <a:gd name="T86" fmla="*/ 79 w 641"/>
                <a:gd name="T87" fmla="*/ 233 h 485"/>
                <a:gd name="T88" fmla="*/ 69 w 641"/>
                <a:gd name="T89" fmla="*/ 244 h 485"/>
                <a:gd name="T90" fmla="*/ 59 w 641"/>
                <a:gd name="T91" fmla="*/ 255 h 485"/>
                <a:gd name="T92" fmla="*/ 52 w 641"/>
                <a:gd name="T93" fmla="*/ 266 h 485"/>
                <a:gd name="T94" fmla="*/ 44 w 641"/>
                <a:gd name="T95" fmla="*/ 278 h 485"/>
                <a:gd name="T96" fmla="*/ 40 w 641"/>
                <a:gd name="T97" fmla="*/ 289 h 485"/>
                <a:gd name="T98" fmla="*/ 36 w 641"/>
                <a:gd name="T99" fmla="*/ 302 h 485"/>
                <a:gd name="T100" fmla="*/ 33 w 641"/>
                <a:gd name="T101" fmla="*/ 314 h 485"/>
                <a:gd name="T102" fmla="*/ 33 w 641"/>
                <a:gd name="T103" fmla="*/ 327 h 485"/>
                <a:gd name="T104" fmla="*/ 0 w 641"/>
                <a:gd name="T105" fmla="*/ 376 h 485"/>
                <a:gd name="T106" fmla="*/ 0 w 641"/>
                <a:gd name="T107" fmla="*/ 376 h 485"/>
                <a:gd name="T108" fmla="*/ 98 w 641"/>
                <a:gd name="T109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41" h="485">
                  <a:moveTo>
                    <a:pt x="168" y="441"/>
                  </a:moveTo>
                  <a:lnTo>
                    <a:pt x="168" y="441"/>
                  </a:lnTo>
                  <a:lnTo>
                    <a:pt x="186" y="428"/>
                  </a:lnTo>
                  <a:lnTo>
                    <a:pt x="211" y="412"/>
                  </a:lnTo>
                  <a:lnTo>
                    <a:pt x="281" y="369"/>
                  </a:lnTo>
                  <a:lnTo>
                    <a:pt x="368" y="317"/>
                  </a:lnTo>
                  <a:lnTo>
                    <a:pt x="415" y="289"/>
                  </a:lnTo>
                  <a:lnTo>
                    <a:pt x="459" y="259"/>
                  </a:lnTo>
                  <a:lnTo>
                    <a:pt x="502" y="229"/>
                  </a:lnTo>
                  <a:lnTo>
                    <a:pt x="543" y="197"/>
                  </a:lnTo>
                  <a:lnTo>
                    <a:pt x="562" y="181"/>
                  </a:lnTo>
                  <a:lnTo>
                    <a:pt x="579" y="166"/>
                  </a:lnTo>
                  <a:lnTo>
                    <a:pt x="593" y="151"/>
                  </a:lnTo>
                  <a:lnTo>
                    <a:pt x="606" y="135"/>
                  </a:lnTo>
                  <a:lnTo>
                    <a:pt x="618" y="120"/>
                  </a:lnTo>
                  <a:lnTo>
                    <a:pt x="628" y="104"/>
                  </a:lnTo>
                  <a:lnTo>
                    <a:pt x="635" y="90"/>
                  </a:lnTo>
                  <a:lnTo>
                    <a:pt x="639" y="76"/>
                  </a:lnTo>
                  <a:lnTo>
                    <a:pt x="641" y="61"/>
                  </a:lnTo>
                  <a:lnTo>
                    <a:pt x="639" y="48"/>
                  </a:lnTo>
                  <a:lnTo>
                    <a:pt x="635" y="35"/>
                  </a:lnTo>
                  <a:lnTo>
                    <a:pt x="628" y="22"/>
                  </a:lnTo>
                  <a:lnTo>
                    <a:pt x="628" y="22"/>
                  </a:lnTo>
                  <a:lnTo>
                    <a:pt x="619" y="13"/>
                  </a:lnTo>
                  <a:lnTo>
                    <a:pt x="609" y="6"/>
                  </a:lnTo>
                  <a:lnTo>
                    <a:pt x="598" y="3"/>
                  </a:lnTo>
                  <a:lnTo>
                    <a:pt x="585" y="0"/>
                  </a:lnTo>
                  <a:lnTo>
                    <a:pt x="570" y="0"/>
                  </a:lnTo>
                  <a:lnTo>
                    <a:pt x="556" y="2"/>
                  </a:lnTo>
                  <a:lnTo>
                    <a:pt x="541" y="5"/>
                  </a:lnTo>
                  <a:lnTo>
                    <a:pt x="526" y="8"/>
                  </a:lnTo>
                  <a:lnTo>
                    <a:pt x="494" y="18"/>
                  </a:lnTo>
                  <a:lnTo>
                    <a:pt x="465" y="29"/>
                  </a:lnTo>
                  <a:lnTo>
                    <a:pt x="416" y="52"/>
                  </a:lnTo>
                  <a:lnTo>
                    <a:pt x="416" y="52"/>
                  </a:lnTo>
                  <a:lnTo>
                    <a:pt x="371" y="71"/>
                  </a:lnTo>
                  <a:lnTo>
                    <a:pt x="314" y="94"/>
                  </a:lnTo>
                  <a:lnTo>
                    <a:pt x="250" y="123"/>
                  </a:lnTo>
                  <a:lnTo>
                    <a:pt x="219" y="139"/>
                  </a:lnTo>
                  <a:lnTo>
                    <a:pt x="187" y="155"/>
                  </a:lnTo>
                  <a:lnTo>
                    <a:pt x="157" y="174"/>
                  </a:lnTo>
                  <a:lnTo>
                    <a:pt x="128" y="192"/>
                  </a:lnTo>
                  <a:lnTo>
                    <a:pt x="102" y="211"/>
                  </a:lnTo>
                  <a:lnTo>
                    <a:pt x="79" y="233"/>
                  </a:lnTo>
                  <a:lnTo>
                    <a:pt x="69" y="244"/>
                  </a:lnTo>
                  <a:lnTo>
                    <a:pt x="59" y="255"/>
                  </a:lnTo>
                  <a:lnTo>
                    <a:pt x="52" y="266"/>
                  </a:lnTo>
                  <a:lnTo>
                    <a:pt x="44" y="278"/>
                  </a:lnTo>
                  <a:lnTo>
                    <a:pt x="40" y="289"/>
                  </a:lnTo>
                  <a:lnTo>
                    <a:pt x="36" y="302"/>
                  </a:lnTo>
                  <a:lnTo>
                    <a:pt x="33" y="314"/>
                  </a:lnTo>
                  <a:lnTo>
                    <a:pt x="33" y="327"/>
                  </a:lnTo>
                  <a:lnTo>
                    <a:pt x="0" y="376"/>
                  </a:lnTo>
                  <a:lnTo>
                    <a:pt x="0" y="376"/>
                  </a:lnTo>
                  <a:lnTo>
                    <a:pt x="98" y="4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BC43FAC2-5418-C47A-047B-11FFC5183F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5" y="2666"/>
              <a:ext cx="396" cy="280"/>
            </a:xfrm>
            <a:custGeom>
              <a:avLst/>
              <a:gdLst>
                <a:gd name="T0" fmla="*/ 1105 w 1190"/>
                <a:gd name="T1" fmla="*/ 540 h 840"/>
                <a:gd name="T2" fmla="*/ 1118 w 1190"/>
                <a:gd name="T3" fmla="*/ 559 h 840"/>
                <a:gd name="T4" fmla="*/ 1121 w 1190"/>
                <a:gd name="T5" fmla="*/ 582 h 840"/>
                <a:gd name="T6" fmla="*/ 1114 w 1190"/>
                <a:gd name="T7" fmla="*/ 608 h 840"/>
                <a:gd name="T8" fmla="*/ 1098 w 1190"/>
                <a:gd name="T9" fmla="*/ 637 h 840"/>
                <a:gd name="T10" fmla="*/ 1078 w 1190"/>
                <a:gd name="T11" fmla="*/ 664 h 840"/>
                <a:gd name="T12" fmla="*/ 1030 w 1190"/>
                <a:gd name="T13" fmla="*/ 716 h 840"/>
                <a:gd name="T14" fmla="*/ 974 w 1190"/>
                <a:gd name="T15" fmla="*/ 757 h 840"/>
                <a:gd name="T16" fmla="*/ 958 w 1190"/>
                <a:gd name="T17" fmla="*/ 785 h 840"/>
                <a:gd name="T18" fmla="*/ 941 w 1190"/>
                <a:gd name="T19" fmla="*/ 811 h 840"/>
                <a:gd name="T20" fmla="*/ 912 w 1190"/>
                <a:gd name="T21" fmla="*/ 840 h 840"/>
                <a:gd name="T22" fmla="*/ 891 w 1190"/>
                <a:gd name="T23" fmla="*/ 829 h 840"/>
                <a:gd name="T24" fmla="*/ 842 w 1190"/>
                <a:gd name="T25" fmla="*/ 807 h 840"/>
                <a:gd name="T26" fmla="*/ 791 w 1190"/>
                <a:gd name="T27" fmla="*/ 788 h 840"/>
                <a:gd name="T28" fmla="*/ 738 w 1190"/>
                <a:gd name="T29" fmla="*/ 777 h 840"/>
                <a:gd name="T30" fmla="*/ 680 w 1190"/>
                <a:gd name="T31" fmla="*/ 768 h 840"/>
                <a:gd name="T32" fmla="*/ 614 w 1190"/>
                <a:gd name="T33" fmla="*/ 759 h 840"/>
                <a:gd name="T34" fmla="*/ 554 w 1190"/>
                <a:gd name="T35" fmla="*/ 752 h 840"/>
                <a:gd name="T36" fmla="*/ 495 w 1190"/>
                <a:gd name="T37" fmla="*/ 749 h 840"/>
                <a:gd name="T38" fmla="*/ 467 w 1190"/>
                <a:gd name="T39" fmla="*/ 735 h 840"/>
                <a:gd name="T40" fmla="*/ 238 w 1190"/>
                <a:gd name="T41" fmla="*/ 513 h 840"/>
                <a:gd name="T42" fmla="*/ 0 w 1190"/>
                <a:gd name="T43" fmla="*/ 269 h 840"/>
                <a:gd name="T44" fmla="*/ 36 w 1190"/>
                <a:gd name="T45" fmla="*/ 235 h 840"/>
                <a:gd name="T46" fmla="*/ 49 w 1190"/>
                <a:gd name="T47" fmla="*/ 215 h 840"/>
                <a:gd name="T48" fmla="*/ 68 w 1190"/>
                <a:gd name="T49" fmla="*/ 199 h 840"/>
                <a:gd name="T50" fmla="*/ 90 w 1190"/>
                <a:gd name="T51" fmla="*/ 188 h 840"/>
                <a:gd name="T52" fmla="*/ 140 w 1190"/>
                <a:gd name="T53" fmla="*/ 169 h 840"/>
                <a:gd name="T54" fmla="*/ 191 w 1190"/>
                <a:gd name="T55" fmla="*/ 156 h 840"/>
                <a:gd name="T56" fmla="*/ 214 w 1190"/>
                <a:gd name="T57" fmla="*/ 149 h 840"/>
                <a:gd name="T58" fmla="*/ 333 w 1190"/>
                <a:gd name="T59" fmla="*/ 111 h 840"/>
                <a:gd name="T60" fmla="*/ 454 w 1190"/>
                <a:gd name="T61" fmla="*/ 77 h 840"/>
                <a:gd name="T62" fmla="*/ 594 w 1190"/>
                <a:gd name="T63" fmla="*/ 42 h 840"/>
                <a:gd name="T64" fmla="*/ 735 w 1190"/>
                <a:gd name="T65" fmla="*/ 17 h 840"/>
                <a:gd name="T66" fmla="*/ 791 w 1190"/>
                <a:gd name="T67" fmla="*/ 7 h 840"/>
                <a:gd name="T68" fmla="*/ 853 w 1190"/>
                <a:gd name="T69" fmla="*/ 0 h 840"/>
                <a:gd name="T70" fmla="*/ 885 w 1190"/>
                <a:gd name="T71" fmla="*/ 0 h 840"/>
                <a:gd name="T72" fmla="*/ 914 w 1190"/>
                <a:gd name="T73" fmla="*/ 4 h 840"/>
                <a:gd name="T74" fmla="*/ 940 w 1190"/>
                <a:gd name="T75" fmla="*/ 15 h 840"/>
                <a:gd name="T76" fmla="*/ 963 w 1190"/>
                <a:gd name="T77" fmla="*/ 30 h 840"/>
                <a:gd name="T78" fmla="*/ 971 w 1190"/>
                <a:gd name="T79" fmla="*/ 41 h 840"/>
                <a:gd name="T80" fmla="*/ 986 w 1190"/>
                <a:gd name="T81" fmla="*/ 58 h 840"/>
                <a:gd name="T82" fmla="*/ 994 w 1190"/>
                <a:gd name="T83" fmla="*/ 78 h 840"/>
                <a:gd name="T84" fmla="*/ 999 w 1190"/>
                <a:gd name="T85" fmla="*/ 97 h 840"/>
                <a:gd name="T86" fmla="*/ 999 w 1190"/>
                <a:gd name="T87" fmla="*/ 117 h 840"/>
                <a:gd name="T88" fmla="*/ 993 w 1190"/>
                <a:gd name="T89" fmla="*/ 147 h 840"/>
                <a:gd name="T90" fmla="*/ 976 w 1190"/>
                <a:gd name="T91" fmla="*/ 185 h 840"/>
                <a:gd name="T92" fmla="*/ 956 w 1190"/>
                <a:gd name="T93" fmla="*/ 217 h 840"/>
                <a:gd name="T94" fmla="*/ 1010 w 1190"/>
                <a:gd name="T95" fmla="*/ 214 h 840"/>
                <a:gd name="T96" fmla="*/ 1062 w 1190"/>
                <a:gd name="T97" fmla="*/ 218 h 840"/>
                <a:gd name="T98" fmla="*/ 1087 w 1190"/>
                <a:gd name="T99" fmla="*/ 222 h 840"/>
                <a:gd name="T100" fmla="*/ 1127 w 1190"/>
                <a:gd name="T101" fmla="*/ 241 h 840"/>
                <a:gd name="T102" fmla="*/ 1159 w 1190"/>
                <a:gd name="T103" fmla="*/ 267 h 840"/>
                <a:gd name="T104" fmla="*/ 1179 w 1190"/>
                <a:gd name="T105" fmla="*/ 300 h 840"/>
                <a:gd name="T106" fmla="*/ 1189 w 1190"/>
                <a:gd name="T107" fmla="*/ 336 h 840"/>
                <a:gd name="T108" fmla="*/ 1190 w 1190"/>
                <a:gd name="T109" fmla="*/ 377 h 840"/>
                <a:gd name="T110" fmla="*/ 1180 w 1190"/>
                <a:gd name="T111" fmla="*/ 417 h 840"/>
                <a:gd name="T112" fmla="*/ 1162 w 1190"/>
                <a:gd name="T113" fmla="*/ 458 h 840"/>
                <a:gd name="T114" fmla="*/ 1105 w 1190"/>
                <a:gd name="T115" fmla="*/ 54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90" h="840">
                  <a:moveTo>
                    <a:pt x="1105" y="540"/>
                  </a:moveTo>
                  <a:lnTo>
                    <a:pt x="1105" y="540"/>
                  </a:lnTo>
                  <a:lnTo>
                    <a:pt x="1114" y="549"/>
                  </a:lnTo>
                  <a:lnTo>
                    <a:pt x="1118" y="559"/>
                  </a:lnTo>
                  <a:lnTo>
                    <a:pt x="1121" y="570"/>
                  </a:lnTo>
                  <a:lnTo>
                    <a:pt x="1121" y="582"/>
                  </a:lnTo>
                  <a:lnTo>
                    <a:pt x="1118" y="595"/>
                  </a:lnTo>
                  <a:lnTo>
                    <a:pt x="1114" y="608"/>
                  </a:lnTo>
                  <a:lnTo>
                    <a:pt x="1107" y="622"/>
                  </a:lnTo>
                  <a:lnTo>
                    <a:pt x="1098" y="637"/>
                  </a:lnTo>
                  <a:lnTo>
                    <a:pt x="1090" y="651"/>
                  </a:lnTo>
                  <a:lnTo>
                    <a:pt x="1078" y="664"/>
                  </a:lnTo>
                  <a:lnTo>
                    <a:pt x="1055" y="692"/>
                  </a:lnTo>
                  <a:lnTo>
                    <a:pt x="1030" y="716"/>
                  </a:lnTo>
                  <a:lnTo>
                    <a:pt x="1007" y="736"/>
                  </a:lnTo>
                  <a:lnTo>
                    <a:pt x="974" y="757"/>
                  </a:lnTo>
                  <a:lnTo>
                    <a:pt x="974" y="757"/>
                  </a:lnTo>
                  <a:lnTo>
                    <a:pt x="958" y="785"/>
                  </a:lnTo>
                  <a:lnTo>
                    <a:pt x="950" y="798"/>
                  </a:lnTo>
                  <a:lnTo>
                    <a:pt x="941" y="811"/>
                  </a:lnTo>
                  <a:lnTo>
                    <a:pt x="912" y="840"/>
                  </a:lnTo>
                  <a:lnTo>
                    <a:pt x="912" y="840"/>
                  </a:lnTo>
                  <a:lnTo>
                    <a:pt x="891" y="829"/>
                  </a:lnTo>
                  <a:lnTo>
                    <a:pt x="891" y="829"/>
                  </a:lnTo>
                  <a:lnTo>
                    <a:pt x="866" y="817"/>
                  </a:lnTo>
                  <a:lnTo>
                    <a:pt x="842" y="807"/>
                  </a:lnTo>
                  <a:lnTo>
                    <a:pt x="816" y="797"/>
                  </a:lnTo>
                  <a:lnTo>
                    <a:pt x="791" y="788"/>
                  </a:lnTo>
                  <a:lnTo>
                    <a:pt x="765" y="783"/>
                  </a:lnTo>
                  <a:lnTo>
                    <a:pt x="738" y="777"/>
                  </a:lnTo>
                  <a:lnTo>
                    <a:pt x="711" y="771"/>
                  </a:lnTo>
                  <a:lnTo>
                    <a:pt x="680" y="768"/>
                  </a:lnTo>
                  <a:lnTo>
                    <a:pt x="614" y="759"/>
                  </a:lnTo>
                  <a:lnTo>
                    <a:pt x="614" y="759"/>
                  </a:lnTo>
                  <a:lnTo>
                    <a:pt x="584" y="755"/>
                  </a:lnTo>
                  <a:lnTo>
                    <a:pt x="554" y="752"/>
                  </a:lnTo>
                  <a:lnTo>
                    <a:pt x="525" y="751"/>
                  </a:lnTo>
                  <a:lnTo>
                    <a:pt x="495" y="749"/>
                  </a:lnTo>
                  <a:lnTo>
                    <a:pt x="467" y="735"/>
                  </a:lnTo>
                  <a:lnTo>
                    <a:pt x="467" y="735"/>
                  </a:lnTo>
                  <a:lnTo>
                    <a:pt x="355" y="627"/>
                  </a:lnTo>
                  <a:lnTo>
                    <a:pt x="238" y="513"/>
                  </a:lnTo>
                  <a:lnTo>
                    <a:pt x="120" y="393"/>
                  </a:lnTo>
                  <a:lnTo>
                    <a:pt x="0" y="269"/>
                  </a:lnTo>
                  <a:lnTo>
                    <a:pt x="36" y="235"/>
                  </a:lnTo>
                  <a:lnTo>
                    <a:pt x="36" y="235"/>
                  </a:lnTo>
                  <a:lnTo>
                    <a:pt x="42" y="225"/>
                  </a:lnTo>
                  <a:lnTo>
                    <a:pt x="49" y="215"/>
                  </a:lnTo>
                  <a:lnTo>
                    <a:pt x="58" y="207"/>
                  </a:lnTo>
                  <a:lnTo>
                    <a:pt x="68" y="199"/>
                  </a:lnTo>
                  <a:lnTo>
                    <a:pt x="78" y="194"/>
                  </a:lnTo>
                  <a:lnTo>
                    <a:pt x="90" y="188"/>
                  </a:lnTo>
                  <a:lnTo>
                    <a:pt x="114" y="178"/>
                  </a:lnTo>
                  <a:lnTo>
                    <a:pt x="140" y="169"/>
                  </a:lnTo>
                  <a:lnTo>
                    <a:pt x="166" y="162"/>
                  </a:lnTo>
                  <a:lnTo>
                    <a:pt x="191" y="156"/>
                  </a:lnTo>
                  <a:lnTo>
                    <a:pt x="214" y="149"/>
                  </a:lnTo>
                  <a:lnTo>
                    <a:pt x="214" y="149"/>
                  </a:lnTo>
                  <a:lnTo>
                    <a:pt x="274" y="130"/>
                  </a:lnTo>
                  <a:lnTo>
                    <a:pt x="333" y="111"/>
                  </a:lnTo>
                  <a:lnTo>
                    <a:pt x="454" y="77"/>
                  </a:lnTo>
                  <a:lnTo>
                    <a:pt x="454" y="77"/>
                  </a:lnTo>
                  <a:lnTo>
                    <a:pt x="526" y="58"/>
                  </a:lnTo>
                  <a:lnTo>
                    <a:pt x="594" y="42"/>
                  </a:lnTo>
                  <a:lnTo>
                    <a:pt x="663" y="29"/>
                  </a:lnTo>
                  <a:lnTo>
                    <a:pt x="735" y="17"/>
                  </a:lnTo>
                  <a:lnTo>
                    <a:pt x="735" y="17"/>
                  </a:lnTo>
                  <a:lnTo>
                    <a:pt x="791" y="7"/>
                  </a:lnTo>
                  <a:lnTo>
                    <a:pt x="823" y="3"/>
                  </a:lnTo>
                  <a:lnTo>
                    <a:pt x="853" y="0"/>
                  </a:lnTo>
                  <a:lnTo>
                    <a:pt x="869" y="0"/>
                  </a:lnTo>
                  <a:lnTo>
                    <a:pt x="885" y="0"/>
                  </a:lnTo>
                  <a:lnTo>
                    <a:pt x="899" y="2"/>
                  </a:lnTo>
                  <a:lnTo>
                    <a:pt x="914" y="4"/>
                  </a:lnTo>
                  <a:lnTo>
                    <a:pt x="927" y="9"/>
                  </a:lnTo>
                  <a:lnTo>
                    <a:pt x="940" y="15"/>
                  </a:lnTo>
                  <a:lnTo>
                    <a:pt x="951" y="22"/>
                  </a:lnTo>
                  <a:lnTo>
                    <a:pt x="963" y="30"/>
                  </a:lnTo>
                  <a:lnTo>
                    <a:pt x="963" y="30"/>
                  </a:lnTo>
                  <a:lnTo>
                    <a:pt x="971" y="41"/>
                  </a:lnTo>
                  <a:lnTo>
                    <a:pt x="980" y="49"/>
                  </a:lnTo>
                  <a:lnTo>
                    <a:pt x="986" y="58"/>
                  </a:lnTo>
                  <a:lnTo>
                    <a:pt x="992" y="68"/>
                  </a:lnTo>
                  <a:lnTo>
                    <a:pt x="994" y="78"/>
                  </a:lnTo>
                  <a:lnTo>
                    <a:pt x="997" y="88"/>
                  </a:lnTo>
                  <a:lnTo>
                    <a:pt x="999" y="97"/>
                  </a:lnTo>
                  <a:lnTo>
                    <a:pt x="1000" y="107"/>
                  </a:lnTo>
                  <a:lnTo>
                    <a:pt x="999" y="117"/>
                  </a:lnTo>
                  <a:lnTo>
                    <a:pt x="997" y="127"/>
                  </a:lnTo>
                  <a:lnTo>
                    <a:pt x="993" y="147"/>
                  </a:lnTo>
                  <a:lnTo>
                    <a:pt x="986" y="166"/>
                  </a:lnTo>
                  <a:lnTo>
                    <a:pt x="976" y="185"/>
                  </a:lnTo>
                  <a:lnTo>
                    <a:pt x="956" y="217"/>
                  </a:lnTo>
                  <a:lnTo>
                    <a:pt x="956" y="217"/>
                  </a:lnTo>
                  <a:lnTo>
                    <a:pt x="983" y="214"/>
                  </a:lnTo>
                  <a:lnTo>
                    <a:pt x="1010" y="214"/>
                  </a:lnTo>
                  <a:lnTo>
                    <a:pt x="1036" y="214"/>
                  </a:lnTo>
                  <a:lnTo>
                    <a:pt x="1062" y="218"/>
                  </a:lnTo>
                  <a:lnTo>
                    <a:pt x="1062" y="218"/>
                  </a:lnTo>
                  <a:lnTo>
                    <a:pt x="1087" y="222"/>
                  </a:lnTo>
                  <a:lnTo>
                    <a:pt x="1108" y="231"/>
                  </a:lnTo>
                  <a:lnTo>
                    <a:pt x="1127" y="241"/>
                  </a:lnTo>
                  <a:lnTo>
                    <a:pt x="1144" y="254"/>
                  </a:lnTo>
                  <a:lnTo>
                    <a:pt x="1159" y="267"/>
                  </a:lnTo>
                  <a:lnTo>
                    <a:pt x="1170" y="283"/>
                  </a:lnTo>
                  <a:lnTo>
                    <a:pt x="1179" y="300"/>
                  </a:lnTo>
                  <a:lnTo>
                    <a:pt x="1186" y="318"/>
                  </a:lnTo>
                  <a:lnTo>
                    <a:pt x="1189" y="336"/>
                  </a:lnTo>
                  <a:lnTo>
                    <a:pt x="1190" y="357"/>
                  </a:lnTo>
                  <a:lnTo>
                    <a:pt x="1190" y="377"/>
                  </a:lnTo>
                  <a:lnTo>
                    <a:pt x="1186" y="397"/>
                  </a:lnTo>
                  <a:lnTo>
                    <a:pt x="1180" y="417"/>
                  </a:lnTo>
                  <a:lnTo>
                    <a:pt x="1173" y="438"/>
                  </a:lnTo>
                  <a:lnTo>
                    <a:pt x="1162" y="458"/>
                  </a:lnTo>
                  <a:lnTo>
                    <a:pt x="1149" y="477"/>
                  </a:lnTo>
                  <a:lnTo>
                    <a:pt x="1105" y="54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41FDD928-E234-5A6E-11FF-150E29AF8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5" y="2666"/>
              <a:ext cx="396" cy="280"/>
            </a:xfrm>
            <a:custGeom>
              <a:avLst/>
              <a:gdLst>
                <a:gd name="T0" fmla="*/ 1105 w 1190"/>
                <a:gd name="T1" fmla="*/ 540 h 840"/>
                <a:gd name="T2" fmla="*/ 1118 w 1190"/>
                <a:gd name="T3" fmla="*/ 559 h 840"/>
                <a:gd name="T4" fmla="*/ 1121 w 1190"/>
                <a:gd name="T5" fmla="*/ 582 h 840"/>
                <a:gd name="T6" fmla="*/ 1114 w 1190"/>
                <a:gd name="T7" fmla="*/ 608 h 840"/>
                <a:gd name="T8" fmla="*/ 1098 w 1190"/>
                <a:gd name="T9" fmla="*/ 637 h 840"/>
                <a:gd name="T10" fmla="*/ 1078 w 1190"/>
                <a:gd name="T11" fmla="*/ 664 h 840"/>
                <a:gd name="T12" fmla="*/ 1030 w 1190"/>
                <a:gd name="T13" fmla="*/ 716 h 840"/>
                <a:gd name="T14" fmla="*/ 974 w 1190"/>
                <a:gd name="T15" fmla="*/ 757 h 840"/>
                <a:gd name="T16" fmla="*/ 958 w 1190"/>
                <a:gd name="T17" fmla="*/ 785 h 840"/>
                <a:gd name="T18" fmla="*/ 941 w 1190"/>
                <a:gd name="T19" fmla="*/ 811 h 840"/>
                <a:gd name="T20" fmla="*/ 912 w 1190"/>
                <a:gd name="T21" fmla="*/ 840 h 840"/>
                <a:gd name="T22" fmla="*/ 891 w 1190"/>
                <a:gd name="T23" fmla="*/ 829 h 840"/>
                <a:gd name="T24" fmla="*/ 842 w 1190"/>
                <a:gd name="T25" fmla="*/ 807 h 840"/>
                <a:gd name="T26" fmla="*/ 791 w 1190"/>
                <a:gd name="T27" fmla="*/ 788 h 840"/>
                <a:gd name="T28" fmla="*/ 738 w 1190"/>
                <a:gd name="T29" fmla="*/ 777 h 840"/>
                <a:gd name="T30" fmla="*/ 680 w 1190"/>
                <a:gd name="T31" fmla="*/ 768 h 840"/>
                <a:gd name="T32" fmla="*/ 614 w 1190"/>
                <a:gd name="T33" fmla="*/ 759 h 840"/>
                <a:gd name="T34" fmla="*/ 554 w 1190"/>
                <a:gd name="T35" fmla="*/ 752 h 840"/>
                <a:gd name="T36" fmla="*/ 495 w 1190"/>
                <a:gd name="T37" fmla="*/ 749 h 840"/>
                <a:gd name="T38" fmla="*/ 467 w 1190"/>
                <a:gd name="T39" fmla="*/ 735 h 840"/>
                <a:gd name="T40" fmla="*/ 238 w 1190"/>
                <a:gd name="T41" fmla="*/ 513 h 840"/>
                <a:gd name="T42" fmla="*/ 0 w 1190"/>
                <a:gd name="T43" fmla="*/ 269 h 840"/>
                <a:gd name="T44" fmla="*/ 36 w 1190"/>
                <a:gd name="T45" fmla="*/ 235 h 840"/>
                <a:gd name="T46" fmla="*/ 49 w 1190"/>
                <a:gd name="T47" fmla="*/ 215 h 840"/>
                <a:gd name="T48" fmla="*/ 68 w 1190"/>
                <a:gd name="T49" fmla="*/ 199 h 840"/>
                <a:gd name="T50" fmla="*/ 90 w 1190"/>
                <a:gd name="T51" fmla="*/ 188 h 840"/>
                <a:gd name="T52" fmla="*/ 140 w 1190"/>
                <a:gd name="T53" fmla="*/ 169 h 840"/>
                <a:gd name="T54" fmla="*/ 191 w 1190"/>
                <a:gd name="T55" fmla="*/ 156 h 840"/>
                <a:gd name="T56" fmla="*/ 214 w 1190"/>
                <a:gd name="T57" fmla="*/ 149 h 840"/>
                <a:gd name="T58" fmla="*/ 333 w 1190"/>
                <a:gd name="T59" fmla="*/ 111 h 840"/>
                <a:gd name="T60" fmla="*/ 454 w 1190"/>
                <a:gd name="T61" fmla="*/ 77 h 840"/>
                <a:gd name="T62" fmla="*/ 594 w 1190"/>
                <a:gd name="T63" fmla="*/ 42 h 840"/>
                <a:gd name="T64" fmla="*/ 735 w 1190"/>
                <a:gd name="T65" fmla="*/ 17 h 840"/>
                <a:gd name="T66" fmla="*/ 791 w 1190"/>
                <a:gd name="T67" fmla="*/ 7 h 840"/>
                <a:gd name="T68" fmla="*/ 853 w 1190"/>
                <a:gd name="T69" fmla="*/ 0 h 840"/>
                <a:gd name="T70" fmla="*/ 885 w 1190"/>
                <a:gd name="T71" fmla="*/ 0 h 840"/>
                <a:gd name="T72" fmla="*/ 914 w 1190"/>
                <a:gd name="T73" fmla="*/ 4 h 840"/>
                <a:gd name="T74" fmla="*/ 940 w 1190"/>
                <a:gd name="T75" fmla="*/ 15 h 840"/>
                <a:gd name="T76" fmla="*/ 963 w 1190"/>
                <a:gd name="T77" fmla="*/ 30 h 840"/>
                <a:gd name="T78" fmla="*/ 971 w 1190"/>
                <a:gd name="T79" fmla="*/ 41 h 840"/>
                <a:gd name="T80" fmla="*/ 986 w 1190"/>
                <a:gd name="T81" fmla="*/ 58 h 840"/>
                <a:gd name="T82" fmla="*/ 994 w 1190"/>
                <a:gd name="T83" fmla="*/ 78 h 840"/>
                <a:gd name="T84" fmla="*/ 999 w 1190"/>
                <a:gd name="T85" fmla="*/ 97 h 840"/>
                <a:gd name="T86" fmla="*/ 999 w 1190"/>
                <a:gd name="T87" fmla="*/ 117 h 840"/>
                <a:gd name="T88" fmla="*/ 993 w 1190"/>
                <a:gd name="T89" fmla="*/ 147 h 840"/>
                <a:gd name="T90" fmla="*/ 976 w 1190"/>
                <a:gd name="T91" fmla="*/ 185 h 840"/>
                <a:gd name="T92" fmla="*/ 956 w 1190"/>
                <a:gd name="T93" fmla="*/ 217 h 840"/>
                <a:gd name="T94" fmla="*/ 1010 w 1190"/>
                <a:gd name="T95" fmla="*/ 214 h 840"/>
                <a:gd name="T96" fmla="*/ 1062 w 1190"/>
                <a:gd name="T97" fmla="*/ 218 h 840"/>
                <a:gd name="T98" fmla="*/ 1087 w 1190"/>
                <a:gd name="T99" fmla="*/ 222 h 840"/>
                <a:gd name="T100" fmla="*/ 1127 w 1190"/>
                <a:gd name="T101" fmla="*/ 241 h 840"/>
                <a:gd name="T102" fmla="*/ 1159 w 1190"/>
                <a:gd name="T103" fmla="*/ 267 h 840"/>
                <a:gd name="T104" fmla="*/ 1179 w 1190"/>
                <a:gd name="T105" fmla="*/ 300 h 840"/>
                <a:gd name="T106" fmla="*/ 1189 w 1190"/>
                <a:gd name="T107" fmla="*/ 336 h 840"/>
                <a:gd name="T108" fmla="*/ 1190 w 1190"/>
                <a:gd name="T109" fmla="*/ 377 h 840"/>
                <a:gd name="T110" fmla="*/ 1180 w 1190"/>
                <a:gd name="T111" fmla="*/ 417 h 840"/>
                <a:gd name="T112" fmla="*/ 1162 w 1190"/>
                <a:gd name="T113" fmla="*/ 458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90" h="840">
                  <a:moveTo>
                    <a:pt x="1105" y="540"/>
                  </a:moveTo>
                  <a:lnTo>
                    <a:pt x="1105" y="540"/>
                  </a:lnTo>
                  <a:lnTo>
                    <a:pt x="1114" y="549"/>
                  </a:lnTo>
                  <a:lnTo>
                    <a:pt x="1118" y="559"/>
                  </a:lnTo>
                  <a:lnTo>
                    <a:pt x="1121" y="570"/>
                  </a:lnTo>
                  <a:lnTo>
                    <a:pt x="1121" y="582"/>
                  </a:lnTo>
                  <a:lnTo>
                    <a:pt x="1118" y="595"/>
                  </a:lnTo>
                  <a:lnTo>
                    <a:pt x="1114" y="608"/>
                  </a:lnTo>
                  <a:lnTo>
                    <a:pt x="1107" y="622"/>
                  </a:lnTo>
                  <a:lnTo>
                    <a:pt x="1098" y="637"/>
                  </a:lnTo>
                  <a:lnTo>
                    <a:pt x="1090" y="651"/>
                  </a:lnTo>
                  <a:lnTo>
                    <a:pt x="1078" y="664"/>
                  </a:lnTo>
                  <a:lnTo>
                    <a:pt x="1055" y="692"/>
                  </a:lnTo>
                  <a:lnTo>
                    <a:pt x="1030" y="716"/>
                  </a:lnTo>
                  <a:lnTo>
                    <a:pt x="1007" y="736"/>
                  </a:lnTo>
                  <a:lnTo>
                    <a:pt x="974" y="757"/>
                  </a:lnTo>
                  <a:lnTo>
                    <a:pt x="974" y="757"/>
                  </a:lnTo>
                  <a:lnTo>
                    <a:pt x="958" y="785"/>
                  </a:lnTo>
                  <a:lnTo>
                    <a:pt x="950" y="798"/>
                  </a:lnTo>
                  <a:lnTo>
                    <a:pt x="941" y="811"/>
                  </a:lnTo>
                  <a:lnTo>
                    <a:pt x="912" y="840"/>
                  </a:lnTo>
                  <a:lnTo>
                    <a:pt x="912" y="840"/>
                  </a:lnTo>
                  <a:lnTo>
                    <a:pt x="891" y="829"/>
                  </a:lnTo>
                  <a:lnTo>
                    <a:pt x="891" y="829"/>
                  </a:lnTo>
                  <a:lnTo>
                    <a:pt x="866" y="817"/>
                  </a:lnTo>
                  <a:lnTo>
                    <a:pt x="842" y="807"/>
                  </a:lnTo>
                  <a:lnTo>
                    <a:pt x="816" y="797"/>
                  </a:lnTo>
                  <a:lnTo>
                    <a:pt x="791" y="788"/>
                  </a:lnTo>
                  <a:lnTo>
                    <a:pt x="765" y="783"/>
                  </a:lnTo>
                  <a:lnTo>
                    <a:pt x="738" y="777"/>
                  </a:lnTo>
                  <a:lnTo>
                    <a:pt x="711" y="771"/>
                  </a:lnTo>
                  <a:lnTo>
                    <a:pt x="680" y="768"/>
                  </a:lnTo>
                  <a:lnTo>
                    <a:pt x="614" y="759"/>
                  </a:lnTo>
                  <a:lnTo>
                    <a:pt x="614" y="759"/>
                  </a:lnTo>
                  <a:lnTo>
                    <a:pt x="584" y="755"/>
                  </a:lnTo>
                  <a:lnTo>
                    <a:pt x="554" y="752"/>
                  </a:lnTo>
                  <a:lnTo>
                    <a:pt x="525" y="751"/>
                  </a:lnTo>
                  <a:lnTo>
                    <a:pt x="495" y="749"/>
                  </a:lnTo>
                  <a:lnTo>
                    <a:pt x="467" y="735"/>
                  </a:lnTo>
                  <a:lnTo>
                    <a:pt x="467" y="735"/>
                  </a:lnTo>
                  <a:lnTo>
                    <a:pt x="355" y="627"/>
                  </a:lnTo>
                  <a:lnTo>
                    <a:pt x="238" y="513"/>
                  </a:lnTo>
                  <a:lnTo>
                    <a:pt x="120" y="393"/>
                  </a:lnTo>
                  <a:lnTo>
                    <a:pt x="0" y="269"/>
                  </a:lnTo>
                  <a:lnTo>
                    <a:pt x="36" y="235"/>
                  </a:lnTo>
                  <a:lnTo>
                    <a:pt x="36" y="235"/>
                  </a:lnTo>
                  <a:lnTo>
                    <a:pt x="42" y="225"/>
                  </a:lnTo>
                  <a:lnTo>
                    <a:pt x="49" y="215"/>
                  </a:lnTo>
                  <a:lnTo>
                    <a:pt x="58" y="207"/>
                  </a:lnTo>
                  <a:lnTo>
                    <a:pt x="68" y="199"/>
                  </a:lnTo>
                  <a:lnTo>
                    <a:pt x="78" y="194"/>
                  </a:lnTo>
                  <a:lnTo>
                    <a:pt x="90" y="188"/>
                  </a:lnTo>
                  <a:lnTo>
                    <a:pt x="114" y="178"/>
                  </a:lnTo>
                  <a:lnTo>
                    <a:pt x="140" y="169"/>
                  </a:lnTo>
                  <a:lnTo>
                    <a:pt x="166" y="162"/>
                  </a:lnTo>
                  <a:lnTo>
                    <a:pt x="191" y="156"/>
                  </a:lnTo>
                  <a:lnTo>
                    <a:pt x="214" y="149"/>
                  </a:lnTo>
                  <a:lnTo>
                    <a:pt x="214" y="149"/>
                  </a:lnTo>
                  <a:lnTo>
                    <a:pt x="274" y="130"/>
                  </a:lnTo>
                  <a:lnTo>
                    <a:pt x="333" y="111"/>
                  </a:lnTo>
                  <a:lnTo>
                    <a:pt x="454" y="77"/>
                  </a:lnTo>
                  <a:lnTo>
                    <a:pt x="454" y="77"/>
                  </a:lnTo>
                  <a:lnTo>
                    <a:pt x="526" y="58"/>
                  </a:lnTo>
                  <a:lnTo>
                    <a:pt x="594" y="42"/>
                  </a:lnTo>
                  <a:lnTo>
                    <a:pt x="663" y="29"/>
                  </a:lnTo>
                  <a:lnTo>
                    <a:pt x="735" y="17"/>
                  </a:lnTo>
                  <a:lnTo>
                    <a:pt x="735" y="17"/>
                  </a:lnTo>
                  <a:lnTo>
                    <a:pt x="791" y="7"/>
                  </a:lnTo>
                  <a:lnTo>
                    <a:pt x="823" y="3"/>
                  </a:lnTo>
                  <a:lnTo>
                    <a:pt x="853" y="0"/>
                  </a:lnTo>
                  <a:lnTo>
                    <a:pt x="869" y="0"/>
                  </a:lnTo>
                  <a:lnTo>
                    <a:pt x="885" y="0"/>
                  </a:lnTo>
                  <a:lnTo>
                    <a:pt x="899" y="2"/>
                  </a:lnTo>
                  <a:lnTo>
                    <a:pt x="914" y="4"/>
                  </a:lnTo>
                  <a:lnTo>
                    <a:pt x="927" y="9"/>
                  </a:lnTo>
                  <a:lnTo>
                    <a:pt x="940" y="15"/>
                  </a:lnTo>
                  <a:lnTo>
                    <a:pt x="951" y="22"/>
                  </a:lnTo>
                  <a:lnTo>
                    <a:pt x="963" y="30"/>
                  </a:lnTo>
                  <a:lnTo>
                    <a:pt x="963" y="30"/>
                  </a:lnTo>
                  <a:lnTo>
                    <a:pt x="971" y="41"/>
                  </a:lnTo>
                  <a:lnTo>
                    <a:pt x="980" y="49"/>
                  </a:lnTo>
                  <a:lnTo>
                    <a:pt x="986" y="58"/>
                  </a:lnTo>
                  <a:lnTo>
                    <a:pt x="992" y="68"/>
                  </a:lnTo>
                  <a:lnTo>
                    <a:pt x="994" y="78"/>
                  </a:lnTo>
                  <a:lnTo>
                    <a:pt x="997" y="88"/>
                  </a:lnTo>
                  <a:lnTo>
                    <a:pt x="999" y="97"/>
                  </a:lnTo>
                  <a:lnTo>
                    <a:pt x="1000" y="107"/>
                  </a:lnTo>
                  <a:lnTo>
                    <a:pt x="999" y="117"/>
                  </a:lnTo>
                  <a:lnTo>
                    <a:pt x="997" y="127"/>
                  </a:lnTo>
                  <a:lnTo>
                    <a:pt x="993" y="147"/>
                  </a:lnTo>
                  <a:lnTo>
                    <a:pt x="986" y="166"/>
                  </a:lnTo>
                  <a:lnTo>
                    <a:pt x="976" y="185"/>
                  </a:lnTo>
                  <a:lnTo>
                    <a:pt x="956" y="217"/>
                  </a:lnTo>
                  <a:lnTo>
                    <a:pt x="956" y="217"/>
                  </a:lnTo>
                  <a:lnTo>
                    <a:pt x="983" y="214"/>
                  </a:lnTo>
                  <a:lnTo>
                    <a:pt x="1010" y="214"/>
                  </a:lnTo>
                  <a:lnTo>
                    <a:pt x="1036" y="214"/>
                  </a:lnTo>
                  <a:lnTo>
                    <a:pt x="1062" y="218"/>
                  </a:lnTo>
                  <a:lnTo>
                    <a:pt x="1062" y="218"/>
                  </a:lnTo>
                  <a:lnTo>
                    <a:pt x="1087" y="222"/>
                  </a:lnTo>
                  <a:lnTo>
                    <a:pt x="1108" y="231"/>
                  </a:lnTo>
                  <a:lnTo>
                    <a:pt x="1127" y="241"/>
                  </a:lnTo>
                  <a:lnTo>
                    <a:pt x="1144" y="254"/>
                  </a:lnTo>
                  <a:lnTo>
                    <a:pt x="1159" y="267"/>
                  </a:lnTo>
                  <a:lnTo>
                    <a:pt x="1170" y="283"/>
                  </a:lnTo>
                  <a:lnTo>
                    <a:pt x="1179" y="300"/>
                  </a:lnTo>
                  <a:lnTo>
                    <a:pt x="1186" y="318"/>
                  </a:lnTo>
                  <a:lnTo>
                    <a:pt x="1189" y="336"/>
                  </a:lnTo>
                  <a:lnTo>
                    <a:pt x="1190" y="357"/>
                  </a:lnTo>
                  <a:lnTo>
                    <a:pt x="1190" y="377"/>
                  </a:lnTo>
                  <a:lnTo>
                    <a:pt x="1186" y="397"/>
                  </a:lnTo>
                  <a:lnTo>
                    <a:pt x="1180" y="417"/>
                  </a:lnTo>
                  <a:lnTo>
                    <a:pt x="1173" y="438"/>
                  </a:lnTo>
                  <a:lnTo>
                    <a:pt x="1162" y="458"/>
                  </a:lnTo>
                  <a:lnTo>
                    <a:pt x="1149" y="47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70E652A2-2175-4A3F-1646-9D2138363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0" y="0"/>
              <a:ext cx="1363" cy="1595"/>
            </a:xfrm>
            <a:custGeom>
              <a:avLst/>
              <a:gdLst>
                <a:gd name="T0" fmla="*/ 3620 w 4089"/>
                <a:gd name="T1" fmla="*/ 550 h 4784"/>
                <a:gd name="T2" fmla="*/ 3396 w 4089"/>
                <a:gd name="T3" fmla="*/ 383 h 4784"/>
                <a:gd name="T4" fmla="*/ 3141 w 4089"/>
                <a:gd name="T5" fmla="*/ 254 h 4784"/>
                <a:gd name="T6" fmla="*/ 2870 w 4089"/>
                <a:gd name="T7" fmla="*/ 185 h 4784"/>
                <a:gd name="T8" fmla="*/ 2598 w 4089"/>
                <a:gd name="T9" fmla="*/ 189 h 4784"/>
                <a:gd name="T10" fmla="*/ 2261 w 4089"/>
                <a:gd name="T11" fmla="*/ 69 h 4784"/>
                <a:gd name="T12" fmla="*/ 2043 w 4089"/>
                <a:gd name="T13" fmla="*/ 19 h 4784"/>
                <a:gd name="T14" fmla="*/ 1731 w 4089"/>
                <a:gd name="T15" fmla="*/ 1 h 4784"/>
                <a:gd name="T16" fmla="*/ 1249 w 4089"/>
                <a:gd name="T17" fmla="*/ 74 h 4784"/>
                <a:gd name="T18" fmla="*/ 866 w 4089"/>
                <a:gd name="T19" fmla="*/ 221 h 4784"/>
                <a:gd name="T20" fmla="*/ 657 w 4089"/>
                <a:gd name="T21" fmla="*/ 344 h 4784"/>
                <a:gd name="T22" fmla="*/ 471 w 4089"/>
                <a:gd name="T23" fmla="*/ 494 h 4784"/>
                <a:gd name="T24" fmla="*/ 314 w 4089"/>
                <a:gd name="T25" fmla="*/ 668 h 4784"/>
                <a:gd name="T26" fmla="*/ 193 w 4089"/>
                <a:gd name="T27" fmla="*/ 866 h 4784"/>
                <a:gd name="T28" fmla="*/ 120 w 4089"/>
                <a:gd name="T29" fmla="*/ 1062 h 4784"/>
                <a:gd name="T30" fmla="*/ 46 w 4089"/>
                <a:gd name="T31" fmla="*/ 1371 h 4784"/>
                <a:gd name="T32" fmla="*/ 8 w 4089"/>
                <a:gd name="T33" fmla="*/ 1685 h 4784"/>
                <a:gd name="T34" fmla="*/ 2 w 4089"/>
                <a:gd name="T35" fmla="*/ 1998 h 4784"/>
                <a:gd name="T36" fmla="*/ 51 w 4089"/>
                <a:gd name="T37" fmla="*/ 2464 h 4784"/>
                <a:gd name="T38" fmla="*/ 219 w 4089"/>
                <a:gd name="T39" fmla="*/ 3069 h 4784"/>
                <a:gd name="T40" fmla="*/ 490 w 4089"/>
                <a:gd name="T41" fmla="*/ 3635 h 4784"/>
                <a:gd name="T42" fmla="*/ 856 w 4089"/>
                <a:gd name="T43" fmla="*/ 4144 h 4784"/>
                <a:gd name="T44" fmla="*/ 948 w 4089"/>
                <a:gd name="T45" fmla="*/ 4313 h 4784"/>
                <a:gd name="T46" fmla="*/ 1058 w 4089"/>
                <a:gd name="T47" fmla="*/ 4436 h 4784"/>
                <a:gd name="T48" fmla="*/ 1088 w 4089"/>
                <a:gd name="T49" fmla="*/ 4406 h 4784"/>
                <a:gd name="T50" fmla="*/ 1160 w 4089"/>
                <a:gd name="T51" fmla="*/ 4479 h 4784"/>
                <a:gd name="T52" fmla="*/ 1222 w 4089"/>
                <a:gd name="T53" fmla="*/ 4498 h 4784"/>
                <a:gd name="T54" fmla="*/ 1300 w 4089"/>
                <a:gd name="T55" fmla="*/ 4524 h 4784"/>
                <a:gd name="T56" fmla="*/ 1353 w 4089"/>
                <a:gd name="T57" fmla="*/ 4566 h 4784"/>
                <a:gd name="T58" fmla="*/ 1404 w 4089"/>
                <a:gd name="T59" fmla="*/ 4592 h 4784"/>
                <a:gd name="T60" fmla="*/ 1528 w 4089"/>
                <a:gd name="T61" fmla="*/ 4616 h 4784"/>
                <a:gd name="T62" fmla="*/ 1620 w 4089"/>
                <a:gd name="T63" fmla="*/ 4606 h 4784"/>
                <a:gd name="T64" fmla="*/ 1657 w 4089"/>
                <a:gd name="T65" fmla="*/ 4640 h 4784"/>
                <a:gd name="T66" fmla="*/ 1719 w 4089"/>
                <a:gd name="T67" fmla="*/ 4638 h 4784"/>
                <a:gd name="T68" fmla="*/ 1905 w 4089"/>
                <a:gd name="T69" fmla="*/ 4670 h 4784"/>
                <a:gd name="T70" fmla="*/ 2029 w 4089"/>
                <a:gd name="T71" fmla="*/ 4691 h 4784"/>
                <a:gd name="T72" fmla="*/ 2101 w 4089"/>
                <a:gd name="T73" fmla="*/ 4667 h 4784"/>
                <a:gd name="T74" fmla="*/ 2173 w 4089"/>
                <a:gd name="T75" fmla="*/ 4722 h 4784"/>
                <a:gd name="T76" fmla="*/ 2261 w 4089"/>
                <a:gd name="T77" fmla="*/ 4729 h 4784"/>
                <a:gd name="T78" fmla="*/ 2353 w 4089"/>
                <a:gd name="T79" fmla="*/ 4598 h 4784"/>
                <a:gd name="T80" fmla="*/ 2429 w 4089"/>
                <a:gd name="T81" fmla="*/ 4683 h 4784"/>
                <a:gd name="T82" fmla="*/ 2481 w 4089"/>
                <a:gd name="T83" fmla="*/ 4657 h 4784"/>
                <a:gd name="T84" fmla="*/ 2546 w 4089"/>
                <a:gd name="T85" fmla="*/ 4624 h 4784"/>
                <a:gd name="T86" fmla="*/ 2610 w 4089"/>
                <a:gd name="T87" fmla="*/ 4619 h 4784"/>
                <a:gd name="T88" fmla="*/ 2677 w 4089"/>
                <a:gd name="T89" fmla="*/ 4556 h 4784"/>
                <a:gd name="T90" fmla="*/ 2782 w 4089"/>
                <a:gd name="T91" fmla="*/ 4396 h 4784"/>
                <a:gd name="T92" fmla="*/ 3004 w 4089"/>
                <a:gd name="T93" fmla="*/ 4175 h 4784"/>
                <a:gd name="T94" fmla="*/ 3340 w 4089"/>
                <a:gd name="T95" fmla="*/ 3779 h 4784"/>
                <a:gd name="T96" fmla="*/ 3614 w 4089"/>
                <a:gd name="T97" fmla="*/ 3361 h 4784"/>
                <a:gd name="T98" fmla="*/ 3828 w 4089"/>
                <a:gd name="T99" fmla="*/ 2919 h 4784"/>
                <a:gd name="T100" fmla="*/ 3981 w 4089"/>
                <a:gd name="T101" fmla="*/ 2453 h 4784"/>
                <a:gd name="T102" fmla="*/ 4060 w 4089"/>
                <a:gd name="T103" fmla="*/ 2045 h 4784"/>
                <a:gd name="T104" fmla="*/ 4089 w 4089"/>
                <a:gd name="T105" fmla="*/ 1624 h 4784"/>
                <a:gd name="T106" fmla="*/ 4066 w 4089"/>
                <a:gd name="T107" fmla="*/ 1357 h 4784"/>
                <a:gd name="T108" fmla="*/ 4001 w 4089"/>
                <a:gd name="T109" fmla="*/ 1101 h 4784"/>
                <a:gd name="T110" fmla="*/ 3885 w 4089"/>
                <a:gd name="T111" fmla="*/ 862 h 4784"/>
                <a:gd name="T112" fmla="*/ 3743 w 4089"/>
                <a:gd name="T113" fmla="*/ 673 h 4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89" h="4784">
                  <a:moveTo>
                    <a:pt x="3743" y="673"/>
                  </a:moveTo>
                  <a:lnTo>
                    <a:pt x="3743" y="673"/>
                  </a:lnTo>
                  <a:lnTo>
                    <a:pt x="3715" y="641"/>
                  </a:lnTo>
                  <a:lnTo>
                    <a:pt x="3684" y="611"/>
                  </a:lnTo>
                  <a:lnTo>
                    <a:pt x="3653" y="580"/>
                  </a:lnTo>
                  <a:lnTo>
                    <a:pt x="3620" y="550"/>
                  </a:lnTo>
                  <a:lnTo>
                    <a:pt x="3585" y="520"/>
                  </a:lnTo>
                  <a:lnTo>
                    <a:pt x="3550" y="491"/>
                  </a:lnTo>
                  <a:lnTo>
                    <a:pt x="3513" y="462"/>
                  </a:lnTo>
                  <a:lnTo>
                    <a:pt x="3475" y="435"/>
                  </a:lnTo>
                  <a:lnTo>
                    <a:pt x="3437" y="409"/>
                  </a:lnTo>
                  <a:lnTo>
                    <a:pt x="3396" y="383"/>
                  </a:lnTo>
                  <a:lnTo>
                    <a:pt x="3356" y="358"/>
                  </a:lnTo>
                  <a:lnTo>
                    <a:pt x="3314" y="335"/>
                  </a:lnTo>
                  <a:lnTo>
                    <a:pt x="3272" y="313"/>
                  </a:lnTo>
                  <a:lnTo>
                    <a:pt x="3229" y="292"/>
                  </a:lnTo>
                  <a:lnTo>
                    <a:pt x="3186" y="273"/>
                  </a:lnTo>
                  <a:lnTo>
                    <a:pt x="3141" y="254"/>
                  </a:lnTo>
                  <a:lnTo>
                    <a:pt x="3097" y="238"/>
                  </a:lnTo>
                  <a:lnTo>
                    <a:pt x="3052" y="224"/>
                  </a:lnTo>
                  <a:lnTo>
                    <a:pt x="3007" y="211"/>
                  </a:lnTo>
                  <a:lnTo>
                    <a:pt x="2961" y="201"/>
                  </a:lnTo>
                  <a:lnTo>
                    <a:pt x="2916" y="191"/>
                  </a:lnTo>
                  <a:lnTo>
                    <a:pt x="2870" y="185"/>
                  </a:lnTo>
                  <a:lnTo>
                    <a:pt x="2824" y="179"/>
                  </a:lnTo>
                  <a:lnTo>
                    <a:pt x="2780" y="176"/>
                  </a:lnTo>
                  <a:lnTo>
                    <a:pt x="2733" y="176"/>
                  </a:lnTo>
                  <a:lnTo>
                    <a:pt x="2689" y="178"/>
                  </a:lnTo>
                  <a:lnTo>
                    <a:pt x="2643" y="182"/>
                  </a:lnTo>
                  <a:lnTo>
                    <a:pt x="2598" y="189"/>
                  </a:lnTo>
                  <a:lnTo>
                    <a:pt x="2555" y="198"/>
                  </a:lnTo>
                  <a:lnTo>
                    <a:pt x="2510" y="211"/>
                  </a:lnTo>
                  <a:lnTo>
                    <a:pt x="2467" y="225"/>
                  </a:lnTo>
                  <a:lnTo>
                    <a:pt x="2425" y="243"/>
                  </a:lnTo>
                  <a:lnTo>
                    <a:pt x="2261" y="69"/>
                  </a:lnTo>
                  <a:lnTo>
                    <a:pt x="2261" y="69"/>
                  </a:lnTo>
                  <a:lnTo>
                    <a:pt x="2226" y="59"/>
                  </a:lnTo>
                  <a:lnTo>
                    <a:pt x="2190" y="49"/>
                  </a:lnTo>
                  <a:lnTo>
                    <a:pt x="2154" y="40"/>
                  </a:lnTo>
                  <a:lnTo>
                    <a:pt x="2118" y="32"/>
                  </a:lnTo>
                  <a:lnTo>
                    <a:pt x="2081" y="25"/>
                  </a:lnTo>
                  <a:lnTo>
                    <a:pt x="2043" y="19"/>
                  </a:lnTo>
                  <a:lnTo>
                    <a:pt x="2004" y="13"/>
                  </a:lnTo>
                  <a:lnTo>
                    <a:pt x="1967" y="9"/>
                  </a:lnTo>
                  <a:lnTo>
                    <a:pt x="1928" y="6"/>
                  </a:lnTo>
                  <a:lnTo>
                    <a:pt x="1889" y="3"/>
                  </a:lnTo>
                  <a:lnTo>
                    <a:pt x="1810" y="0"/>
                  </a:lnTo>
                  <a:lnTo>
                    <a:pt x="1731" y="1"/>
                  </a:lnTo>
                  <a:lnTo>
                    <a:pt x="1650" y="4"/>
                  </a:lnTo>
                  <a:lnTo>
                    <a:pt x="1571" y="12"/>
                  </a:lnTo>
                  <a:lnTo>
                    <a:pt x="1490" y="23"/>
                  </a:lnTo>
                  <a:lnTo>
                    <a:pt x="1409" y="36"/>
                  </a:lnTo>
                  <a:lnTo>
                    <a:pt x="1329" y="53"/>
                  </a:lnTo>
                  <a:lnTo>
                    <a:pt x="1249" y="74"/>
                  </a:lnTo>
                  <a:lnTo>
                    <a:pt x="1170" y="97"/>
                  </a:lnTo>
                  <a:lnTo>
                    <a:pt x="1092" y="123"/>
                  </a:lnTo>
                  <a:lnTo>
                    <a:pt x="1015" y="153"/>
                  </a:lnTo>
                  <a:lnTo>
                    <a:pt x="940" y="185"/>
                  </a:lnTo>
                  <a:lnTo>
                    <a:pt x="902" y="202"/>
                  </a:lnTo>
                  <a:lnTo>
                    <a:pt x="866" y="221"/>
                  </a:lnTo>
                  <a:lnTo>
                    <a:pt x="830" y="240"/>
                  </a:lnTo>
                  <a:lnTo>
                    <a:pt x="794" y="258"/>
                  </a:lnTo>
                  <a:lnTo>
                    <a:pt x="758" y="279"/>
                  </a:lnTo>
                  <a:lnTo>
                    <a:pt x="724" y="300"/>
                  </a:lnTo>
                  <a:lnTo>
                    <a:pt x="690" y="322"/>
                  </a:lnTo>
                  <a:lnTo>
                    <a:pt x="657" y="344"/>
                  </a:lnTo>
                  <a:lnTo>
                    <a:pt x="624" y="368"/>
                  </a:lnTo>
                  <a:lnTo>
                    <a:pt x="592" y="391"/>
                  </a:lnTo>
                  <a:lnTo>
                    <a:pt x="561" y="416"/>
                  </a:lnTo>
                  <a:lnTo>
                    <a:pt x="531" y="442"/>
                  </a:lnTo>
                  <a:lnTo>
                    <a:pt x="500" y="468"/>
                  </a:lnTo>
                  <a:lnTo>
                    <a:pt x="471" y="494"/>
                  </a:lnTo>
                  <a:lnTo>
                    <a:pt x="443" y="521"/>
                  </a:lnTo>
                  <a:lnTo>
                    <a:pt x="415" y="549"/>
                  </a:lnTo>
                  <a:lnTo>
                    <a:pt x="389" y="577"/>
                  </a:lnTo>
                  <a:lnTo>
                    <a:pt x="363" y="608"/>
                  </a:lnTo>
                  <a:lnTo>
                    <a:pt x="339" y="638"/>
                  </a:lnTo>
                  <a:lnTo>
                    <a:pt x="314" y="668"/>
                  </a:lnTo>
                  <a:lnTo>
                    <a:pt x="291" y="700"/>
                  </a:lnTo>
                  <a:lnTo>
                    <a:pt x="270" y="732"/>
                  </a:lnTo>
                  <a:lnTo>
                    <a:pt x="250" y="764"/>
                  </a:lnTo>
                  <a:lnTo>
                    <a:pt x="229" y="798"/>
                  </a:lnTo>
                  <a:lnTo>
                    <a:pt x="211" y="831"/>
                  </a:lnTo>
                  <a:lnTo>
                    <a:pt x="193" y="866"/>
                  </a:lnTo>
                  <a:lnTo>
                    <a:pt x="178" y="902"/>
                  </a:lnTo>
                  <a:lnTo>
                    <a:pt x="163" y="937"/>
                  </a:lnTo>
                  <a:lnTo>
                    <a:pt x="149" y="974"/>
                  </a:lnTo>
                  <a:lnTo>
                    <a:pt x="136" y="1010"/>
                  </a:lnTo>
                  <a:lnTo>
                    <a:pt x="136" y="1010"/>
                  </a:lnTo>
                  <a:lnTo>
                    <a:pt x="120" y="1062"/>
                  </a:lnTo>
                  <a:lnTo>
                    <a:pt x="105" y="1113"/>
                  </a:lnTo>
                  <a:lnTo>
                    <a:pt x="93" y="1165"/>
                  </a:lnTo>
                  <a:lnTo>
                    <a:pt x="80" y="1217"/>
                  </a:lnTo>
                  <a:lnTo>
                    <a:pt x="68" y="1267"/>
                  </a:lnTo>
                  <a:lnTo>
                    <a:pt x="57" y="1319"/>
                  </a:lnTo>
                  <a:lnTo>
                    <a:pt x="46" y="1371"/>
                  </a:lnTo>
                  <a:lnTo>
                    <a:pt x="38" y="1423"/>
                  </a:lnTo>
                  <a:lnTo>
                    <a:pt x="31" y="1475"/>
                  </a:lnTo>
                  <a:lnTo>
                    <a:pt x="23" y="1527"/>
                  </a:lnTo>
                  <a:lnTo>
                    <a:pt x="18" y="1581"/>
                  </a:lnTo>
                  <a:lnTo>
                    <a:pt x="12" y="1633"/>
                  </a:lnTo>
                  <a:lnTo>
                    <a:pt x="8" y="1685"/>
                  </a:lnTo>
                  <a:lnTo>
                    <a:pt x="5" y="1737"/>
                  </a:lnTo>
                  <a:lnTo>
                    <a:pt x="2" y="1789"/>
                  </a:lnTo>
                  <a:lnTo>
                    <a:pt x="0" y="1840"/>
                  </a:lnTo>
                  <a:lnTo>
                    <a:pt x="0" y="1894"/>
                  </a:lnTo>
                  <a:lnTo>
                    <a:pt x="0" y="1946"/>
                  </a:lnTo>
                  <a:lnTo>
                    <a:pt x="2" y="1998"/>
                  </a:lnTo>
                  <a:lnTo>
                    <a:pt x="3" y="2050"/>
                  </a:lnTo>
                  <a:lnTo>
                    <a:pt x="6" y="2102"/>
                  </a:lnTo>
                  <a:lnTo>
                    <a:pt x="10" y="2154"/>
                  </a:lnTo>
                  <a:lnTo>
                    <a:pt x="20" y="2258"/>
                  </a:lnTo>
                  <a:lnTo>
                    <a:pt x="35" y="2362"/>
                  </a:lnTo>
                  <a:lnTo>
                    <a:pt x="51" y="2464"/>
                  </a:lnTo>
                  <a:lnTo>
                    <a:pt x="71" y="2567"/>
                  </a:lnTo>
                  <a:lnTo>
                    <a:pt x="94" y="2669"/>
                  </a:lnTo>
                  <a:lnTo>
                    <a:pt x="121" y="2770"/>
                  </a:lnTo>
                  <a:lnTo>
                    <a:pt x="150" y="2870"/>
                  </a:lnTo>
                  <a:lnTo>
                    <a:pt x="183" y="2969"/>
                  </a:lnTo>
                  <a:lnTo>
                    <a:pt x="219" y="3069"/>
                  </a:lnTo>
                  <a:lnTo>
                    <a:pt x="257" y="3166"/>
                  </a:lnTo>
                  <a:lnTo>
                    <a:pt x="299" y="3262"/>
                  </a:lnTo>
                  <a:lnTo>
                    <a:pt x="342" y="3358"/>
                  </a:lnTo>
                  <a:lnTo>
                    <a:pt x="389" y="3451"/>
                  </a:lnTo>
                  <a:lnTo>
                    <a:pt x="438" y="3544"/>
                  </a:lnTo>
                  <a:lnTo>
                    <a:pt x="490" y="3635"/>
                  </a:lnTo>
                  <a:lnTo>
                    <a:pt x="545" y="3724"/>
                  </a:lnTo>
                  <a:lnTo>
                    <a:pt x="603" y="3811"/>
                  </a:lnTo>
                  <a:lnTo>
                    <a:pt x="662" y="3898"/>
                  </a:lnTo>
                  <a:lnTo>
                    <a:pt x="725" y="3981"/>
                  </a:lnTo>
                  <a:lnTo>
                    <a:pt x="788" y="4064"/>
                  </a:lnTo>
                  <a:lnTo>
                    <a:pt x="856" y="4144"/>
                  </a:lnTo>
                  <a:lnTo>
                    <a:pt x="858" y="4147"/>
                  </a:lnTo>
                  <a:lnTo>
                    <a:pt x="843" y="4156"/>
                  </a:lnTo>
                  <a:lnTo>
                    <a:pt x="843" y="4156"/>
                  </a:lnTo>
                  <a:lnTo>
                    <a:pt x="892" y="4230"/>
                  </a:lnTo>
                  <a:lnTo>
                    <a:pt x="920" y="4271"/>
                  </a:lnTo>
                  <a:lnTo>
                    <a:pt x="948" y="4313"/>
                  </a:lnTo>
                  <a:lnTo>
                    <a:pt x="979" y="4354"/>
                  </a:lnTo>
                  <a:lnTo>
                    <a:pt x="994" y="4372"/>
                  </a:lnTo>
                  <a:lnTo>
                    <a:pt x="1010" y="4390"/>
                  </a:lnTo>
                  <a:lnTo>
                    <a:pt x="1026" y="4407"/>
                  </a:lnTo>
                  <a:lnTo>
                    <a:pt x="1042" y="4422"/>
                  </a:lnTo>
                  <a:lnTo>
                    <a:pt x="1058" y="4436"/>
                  </a:lnTo>
                  <a:lnTo>
                    <a:pt x="1075" y="4446"/>
                  </a:lnTo>
                  <a:lnTo>
                    <a:pt x="1075" y="4446"/>
                  </a:lnTo>
                  <a:lnTo>
                    <a:pt x="1082" y="4426"/>
                  </a:lnTo>
                  <a:lnTo>
                    <a:pt x="1087" y="4414"/>
                  </a:lnTo>
                  <a:lnTo>
                    <a:pt x="1088" y="4406"/>
                  </a:lnTo>
                  <a:lnTo>
                    <a:pt x="1088" y="4406"/>
                  </a:lnTo>
                  <a:lnTo>
                    <a:pt x="1107" y="4426"/>
                  </a:lnTo>
                  <a:lnTo>
                    <a:pt x="1124" y="4446"/>
                  </a:lnTo>
                  <a:lnTo>
                    <a:pt x="1141" y="4463"/>
                  </a:lnTo>
                  <a:lnTo>
                    <a:pt x="1151" y="4472"/>
                  </a:lnTo>
                  <a:lnTo>
                    <a:pt x="1160" y="4479"/>
                  </a:lnTo>
                  <a:lnTo>
                    <a:pt x="1160" y="4479"/>
                  </a:lnTo>
                  <a:lnTo>
                    <a:pt x="1175" y="4465"/>
                  </a:lnTo>
                  <a:lnTo>
                    <a:pt x="1175" y="4465"/>
                  </a:lnTo>
                  <a:lnTo>
                    <a:pt x="1188" y="4476"/>
                  </a:lnTo>
                  <a:lnTo>
                    <a:pt x="1199" y="4486"/>
                  </a:lnTo>
                  <a:lnTo>
                    <a:pt x="1211" y="4494"/>
                  </a:lnTo>
                  <a:lnTo>
                    <a:pt x="1222" y="4498"/>
                  </a:lnTo>
                  <a:lnTo>
                    <a:pt x="1242" y="4507"/>
                  </a:lnTo>
                  <a:lnTo>
                    <a:pt x="1265" y="4515"/>
                  </a:lnTo>
                  <a:lnTo>
                    <a:pt x="1265" y="4515"/>
                  </a:lnTo>
                  <a:lnTo>
                    <a:pt x="1275" y="4518"/>
                  </a:lnTo>
                  <a:lnTo>
                    <a:pt x="1287" y="4520"/>
                  </a:lnTo>
                  <a:lnTo>
                    <a:pt x="1300" y="4524"/>
                  </a:lnTo>
                  <a:lnTo>
                    <a:pt x="1316" y="4528"/>
                  </a:lnTo>
                  <a:lnTo>
                    <a:pt x="1316" y="4528"/>
                  </a:lnTo>
                  <a:lnTo>
                    <a:pt x="1323" y="4534"/>
                  </a:lnTo>
                  <a:lnTo>
                    <a:pt x="1332" y="4541"/>
                  </a:lnTo>
                  <a:lnTo>
                    <a:pt x="1346" y="4557"/>
                  </a:lnTo>
                  <a:lnTo>
                    <a:pt x="1353" y="4566"/>
                  </a:lnTo>
                  <a:lnTo>
                    <a:pt x="1360" y="4573"/>
                  </a:lnTo>
                  <a:lnTo>
                    <a:pt x="1369" y="4579"/>
                  </a:lnTo>
                  <a:lnTo>
                    <a:pt x="1379" y="4583"/>
                  </a:lnTo>
                  <a:lnTo>
                    <a:pt x="1379" y="4583"/>
                  </a:lnTo>
                  <a:lnTo>
                    <a:pt x="1391" y="4588"/>
                  </a:lnTo>
                  <a:lnTo>
                    <a:pt x="1404" y="4592"/>
                  </a:lnTo>
                  <a:lnTo>
                    <a:pt x="1434" y="4599"/>
                  </a:lnTo>
                  <a:lnTo>
                    <a:pt x="1463" y="4605"/>
                  </a:lnTo>
                  <a:lnTo>
                    <a:pt x="1487" y="4611"/>
                  </a:lnTo>
                  <a:lnTo>
                    <a:pt x="1487" y="4611"/>
                  </a:lnTo>
                  <a:lnTo>
                    <a:pt x="1509" y="4615"/>
                  </a:lnTo>
                  <a:lnTo>
                    <a:pt x="1528" y="4616"/>
                  </a:lnTo>
                  <a:lnTo>
                    <a:pt x="1542" y="4616"/>
                  </a:lnTo>
                  <a:lnTo>
                    <a:pt x="1555" y="4614"/>
                  </a:lnTo>
                  <a:lnTo>
                    <a:pt x="1582" y="4608"/>
                  </a:lnTo>
                  <a:lnTo>
                    <a:pt x="1600" y="4606"/>
                  </a:lnTo>
                  <a:lnTo>
                    <a:pt x="1620" y="4606"/>
                  </a:lnTo>
                  <a:lnTo>
                    <a:pt x="1620" y="4606"/>
                  </a:lnTo>
                  <a:lnTo>
                    <a:pt x="1626" y="4609"/>
                  </a:lnTo>
                  <a:lnTo>
                    <a:pt x="1631" y="4614"/>
                  </a:lnTo>
                  <a:lnTo>
                    <a:pt x="1640" y="4624"/>
                  </a:lnTo>
                  <a:lnTo>
                    <a:pt x="1646" y="4631"/>
                  </a:lnTo>
                  <a:lnTo>
                    <a:pt x="1651" y="4635"/>
                  </a:lnTo>
                  <a:lnTo>
                    <a:pt x="1657" y="4640"/>
                  </a:lnTo>
                  <a:lnTo>
                    <a:pt x="1664" y="4642"/>
                  </a:lnTo>
                  <a:lnTo>
                    <a:pt x="1664" y="4642"/>
                  </a:lnTo>
                  <a:lnTo>
                    <a:pt x="1679" y="4642"/>
                  </a:lnTo>
                  <a:lnTo>
                    <a:pt x="1692" y="4640"/>
                  </a:lnTo>
                  <a:lnTo>
                    <a:pt x="1706" y="4638"/>
                  </a:lnTo>
                  <a:lnTo>
                    <a:pt x="1719" y="4638"/>
                  </a:lnTo>
                  <a:lnTo>
                    <a:pt x="1719" y="4638"/>
                  </a:lnTo>
                  <a:lnTo>
                    <a:pt x="1744" y="4640"/>
                  </a:lnTo>
                  <a:lnTo>
                    <a:pt x="1767" y="4644"/>
                  </a:lnTo>
                  <a:lnTo>
                    <a:pt x="1813" y="4652"/>
                  </a:lnTo>
                  <a:lnTo>
                    <a:pt x="1859" y="4661"/>
                  </a:lnTo>
                  <a:lnTo>
                    <a:pt x="1905" y="4670"/>
                  </a:lnTo>
                  <a:lnTo>
                    <a:pt x="1905" y="4670"/>
                  </a:lnTo>
                  <a:lnTo>
                    <a:pt x="1934" y="4674"/>
                  </a:lnTo>
                  <a:lnTo>
                    <a:pt x="1961" y="4680"/>
                  </a:lnTo>
                  <a:lnTo>
                    <a:pt x="1989" y="4686"/>
                  </a:lnTo>
                  <a:lnTo>
                    <a:pt x="2016" y="4690"/>
                  </a:lnTo>
                  <a:lnTo>
                    <a:pt x="2029" y="4691"/>
                  </a:lnTo>
                  <a:lnTo>
                    <a:pt x="2042" y="4691"/>
                  </a:lnTo>
                  <a:lnTo>
                    <a:pt x="2055" y="4690"/>
                  </a:lnTo>
                  <a:lnTo>
                    <a:pt x="2068" y="4686"/>
                  </a:lnTo>
                  <a:lnTo>
                    <a:pt x="2079" y="4681"/>
                  </a:lnTo>
                  <a:lnTo>
                    <a:pt x="2089" y="4676"/>
                  </a:lnTo>
                  <a:lnTo>
                    <a:pt x="2101" y="4667"/>
                  </a:lnTo>
                  <a:lnTo>
                    <a:pt x="2110" y="4655"/>
                  </a:lnTo>
                  <a:lnTo>
                    <a:pt x="2110" y="4655"/>
                  </a:lnTo>
                  <a:lnTo>
                    <a:pt x="2123" y="4674"/>
                  </a:lnTo>
                  <a:lnTo>
                    <a:pt x="2138" y="4690"/>
                  </a:lnTo>
                  <a:lnTo>
                    <a:pt x="2154" y="4706"/>
                  </a:lnTo>
                  <a:lnTo>
                    <a:pt x="2173" y="4722"/>
                  </a:lnTo>
                  <a:lnTo>
                    <a:pt x="2209" y="4752"/>
                  </a:lnTo>
                  <a:lnTo>
                    <a:pt x="2226" y="4767"/>
                  </a:lnTo>
                  <a:lnTo>
                    <a:pt x="2242" y="4784"/>
                  </a:lnTo>
                  <a:lnTo>
                    <a:pt x="2242" y="4784"/>
                  </a:lnTo>
                  <a:lnTo>
                    <a:pt x="2251" y="4756"/>
                  </a:lnTo>
                  <a:lnTo>
                    <a:pt x="2261" y="4729"/>
                  </a:lnTo>
                  <a:lnTo>
                    <a:pt x="2284" y="4676"/>
                  </a:lnTo>
                  <a:lnTo>
                    <a:pt x="2308" y="4622"/>
                  </a:lnTo>
                  <a:lnTo>
                    <a:pt x="2333" y="4570"/>
                  </a:lnTo>
                  <a:lnTo>
                    <a:pt x="2333" y="4570"/>
                  </a:lnTo>
                  <a:lnTo>
                    <a:pt x="2342" y="4582"/>
                  </a:lnTo>
                  <a:lnTo>
                    <a:pt x="2353" y="4598"/>
                  </a:lnTo>
                  <a:lnTo>
                    <a:pt x="2378" y="4635"/>
                  </a:lnTo>
                  <a:lnTo>
                    <a:pt x="2392" y="4654"/>
                  </a:lnTo>
                  <a:lnTo>
                    <a:pt x="2406" y="4668"/>
                  </a:lnTo>
                  <a:lnTo>
                    <a:pt x="2414" y="4674"/>
                  </a:lnTo>
                  <a:lnTo>
                    <a:pt x="2422" y="4680"/>
                  </a:lnTo>
                  <a:lnTo>
                    <a:pt x="2429" y="4683"/>
                  </a:lnTo>
                  <a:lnTo>
                    <a:pt x="2437" y="4683"/>
                  </a:lnTo>
                  <a:lnTo>
                    <a:pt x="2437" y="4683"/>
                  </a:lnTo>
                  <a:lnTo>
                    <a:pt x="2441" y="4683"/>
                  </a:lnTo>
                  <a:lnTo>
                    <a:pt x="2445" y="4681"/>
                  </a:lnTo>
                  <a:lnTo>
                    <a:pt x="2455" y="4676"/>
                  </a:lnTo>
                  <a:lnTo>
                    <a:pt x="2481" y="4657"/>
                  </a:lnTo>
                  <a:lnTo>
                    <a:pt x="2507" y="4637"/>
                  </a:lnTo>
                  <a:lnTo>
                    <a:pt x="2519" y="4629"/>
                  </a:lnTo>
                  <a:lnTo>
                    <a:pt x="2527" y="4624"/>
                  </a:lnTo>
                  <a:lnTo>
                    <a:pt x="2527" y="4624"/>
                  </a:lnTo>
                  <a:lnTo>
                    <a:pt x="2536" y="4624"/>
                  </a:lnTo>
                  <a:lnTo>
                    <a:pt x="2546" y="4624"/>
                  </a:lnTo>
                  <a:lnTo>
                    <a:pt x="2565" y="4625"/>
                  </a:lnTo>
                  <a:lnTo>
                    <a:pt x="2576" y="4627"/>
                  </a:lnTo>
                  <a:lnTo>
                    <a:pt x="2586" y="4625"/>
                  </a:lnTo>
                  <a:lnTo>
                    <a:pt x="2598" y="4624"/>
                  </a:lnTo>
                  <a:lnTo>
                    <a:pt x="2610" y="4619"/>
                  </a:lnTo>
                  <a:lnTo>
                    <a:pt x="2610" y="4619"/>
                  </a:lnTo>
                  <a:lnTo>
                    <a:pt x="2623" y="4614"/>
                  </a:lnTo>
                  <a:lnTo>
                    <a:pt x="2633" y="4608"/>
                  </a:lnTo>
                  <a:lnTo>
                    <a:pt x="2643" y="4599"/>
                  </a:lnTo>
                  <a:lnTo>
                    <a:pt x="2650" y="4592"/>
                  </a:lnTo>
                  <a:lnTo>
                    <a:pt x="2664" y="4573"/>
                  </a:lnTo>
                  <a:lnTo>
                    <a:pt x="2677" y="4556"/>
                  </a:lnTo>
                  <a:lnTo>
                    <a:pt x="2677" y="4556"/>
                  </a:lnTo>
                  <a:lnTo>
                    <a:pt x="2709" y="4510"/>
                  </a:lnTo>
                  <a:lnTo>
                    <a:pt x="2741" y="4463"/>
                  </a:lnTo>
                  <a:lnTo>
                    <a:pt x="2756" y="4440"/>
                  </a:lnTo>
                  <a:lnTo>
                    <a:pt x="2771" y="4417"/>
                  </a:lnTo>
                  <a:lnTo>
                    <a:pt x="2782" y="4396"/>
                  </a:lnTo>
                  <a:lnTo>
                    <a:pt x="2793" y="4374"/>
                  </a:lnTo>
                  <a:lnTo>
                    <a:pt x="2816" y="4365"/>
                  </a:lnTo>
                  <a:lnTo>
                    <a:pt x="2816" y="4365"/>
                  </a:lnTo>
                  <a:lnTo>
                    <a:pt x="2880" y="4302"/>
                  </a:lnTo>
                  <a:lnTo>
                    <a:pt x="2944" y="4238"/>
                  </a:lnTo>
                  <a:lnTo>
                    <a:pt x="3004" y="4175"/>
                  </a:lnTo>
                  <a:lnTo>
                    <a:pt x="3065" y="4110"/>
                  </a:lnTo>
                  <a:lnTo>
                    <a:pt x="3122" y="4045"/>
                  </a:lnTo>
                  <a:lnTo>
                    <a:pt x="3180" y="3980"/>
                  </a:lnTo>
                  <a:lnTo>
                    <a:pt x="3235" y="3913"/>
                  </a:lnTo>
                  <a:lnTo>
                    <a:pt x="3288" y="3846"/>
                  </a:lnTo>
                  <a:lnTo>
                    <a:pt x="3340" y="3779"/>
                  </a:lnTo>
                  <a:lnTo>
                    <a:pt x="3389" y="3710"/>
                  </a:lnTo>
                  <a:lnTo>
                    <a:pt x="3438" y="3642"/>
                  </a:lnTo>
                  <a:lnTo>
                    <a:pt x="3484" y="3573"/>
                  </a:lnTo>
                  <a:lnTo>
                    <a:pt x="3529" y="3502"/>
                  </a:lnTo>
                  <a:lnTo>
                    <a:pt x="3573" y="3431"/>
                  </a:lnTo>
                  <a:lnTo>
                    <a:pt x="3614" y="3361"/>
                  </a:lnTo>
                  <a:lnTo>
                    <a:pt x="3654" y="3288"/>
                  </a:lnTo>
                  <a:lnTo>
                    <a:pt x="3693" y="3216"/>
                  </a:lnTo>
                  <a:lnTo>
                    <a:pt x="3729" y="3143"/>
                  </a:lnTo>
                  <a:lnTo>
                    <a:pt x="3764" y="3069"/>
                  </a:lnTo>
                  <a:lnTo>
                    <a:pt x="3797" y="2994"/>
                  </a:lnTo>
                  <a:lnTo>
                    <a:pt x="3828" y="2919"/>
                  </a:lnTo>
                  <a:lnTo>
                    <a:pt x="3859" y="2844"/>
                  </a:lnTo>
                  <a:lnTo>
                    <a:pt x="3886" y="2767"/>
                  </a:lnTo>
                  <a:lnTo>
                    <a:pt x="3912" y="2689"/>
                  </a:lnTo>
                  <a:lnTo>
                    <a:pt x="3936" y="2611"/>
                  </a:lnTo>
                  <a:lnTo>
                    <a:pt x="3960" y="2532"/>
                  </a:lnTo>
                  <a:lnTo>
                    <a:pt x="3981" y="2453"/>
                  </a:lnTo>
                  <a:lnTo>
                    <a:pt x="4000" y="2373"/>
                  </a:lnTo>
                  <a:lnTo>
                    <a:pt x="4017" y="2292"/>
                  </a:lnTo>
                  <a:lnTo>
                    <a:pt x="4033" y="2210"/>
                  </a:lnTo>
                  <a:lnTo>
                    <a:pt x="4047" y="2128"/>
                  </a:lnTo>
                  <a:lnTo>
                    <a:pt x="4060" y="2045"/>
                  </a:lnTo>
                  <a:lnTo>
                    <a:pt x="4060" y="2045"/>
                  </a:lnTo>
                  <a:lnTo>
                    <a:pt x="4072" y="1950"/>
                  </a:lnTo>
                  <a:lnTo>
                    <a:pt x="4081" y="1855"/>
                  </a:lnTo>
                  <a:lnTo>
                    <a:pt x="4086" y="1761"/>
                  </a:lnTo>
                  <a:lnTo>
                    <a:pt x="4089" y="1715"/>
                  </a:lnTo>
                  <a:lnTo>
                    <a:pt x="4089" y="1669"/>
                  </a:lnTo>
                  <a:lnTo>
                    <a:pt x="4089" y="1624"/>
                  </a:lnTo>
                  <a:lnTo>
                    <a:pt x="4088" y="1578"/>
                  </a:lnTo>
                  <a:lnTo>
                    <a:pt x="4086" y="1533"/>
                  </a:lnTo>
                  <a:lnTo>
                    <a:pt x="4083" y="1488"/>
                  </a:lnTo>
                  <a:lnTo>
                    <a:pt x="4079" y="1444"/>
                  </a:lnTo>
                  <a:lnTo>
                    <a:pt x="4073" y="1400"/>
                  </a:lnTo>
                  <a:lnTo>
                    <a:pt x="4066" y="1357"/>
                  </a:lnTo>
                  <a:lnTo>
                    <a:pt x="4059" y="1314"/>
                  </a:lnTo>
                  <a:lnTo>
                    <a:pt x="4050" y="1270"/>
                  </a:lnTo>
                  <a:lnTo>
                    <a:pt x="4039" y="1227"/>
                  </a:lnTo>
                  <a:lnTo>
                    <a:pt x="4027" y="1185"/>
                  </a:lnTo>
                  <a:lnTo>
                    <a:pt x="4014" y="1143"/>
                  </a:lnTo>
                  <a:lnTo>
                    <a:pt x="4001" y="1101"/>
                  </a:lnTo>
                  <a:lnTo>
                    <a:pt x="3985" y="1061"/>
                  </a:lnTo>
                  <a:lnTo>
                    <a:pt x="3968" y="1021"/>
                  </a:lnTo>
                  <a:lnTo>
                    <a:pt x="3949" y="980"/>
                  </a:lnTo>
                  <a:lnTo>
                    <a:pt x="3929" y="940"/>
                  </a:lnTo>
                  <a:lnTo>
                    <a:pt x="3908" y="901"/>
                  </a:lnTo>
                  <a:lnTo>
                    <a:pt x="3885" y="862"/>
                  </a:lnTo>
                  <a:lnTo>
                    <a:pt x="3860" y="823"/>
                  </a:lnTo>
                  <a:lnTo>
                    <a:pt x="3833" y="785"/>
                  </a:lnTo>
                  <a:lnTo>
                    <a:pt x="3805" y="748"/>
                  </a:lnTo>
                  <a:lnTo>
                    <a:pt x="3775" y="710"/>
                  </a:lnTo>
                  <a:lnTo>
                    <a:pt x="3743" y="673"/>
                  </a:lnTo>
                  <a:lnTo>
                    <a:pt x="3743" y="673"/>
                  </a:lnTo>
                  <a:close/>
                </a:path>
              </a:pathLst>
            </a:custGeom>
            <a:solidFill>
              <a:srgbClr val="270C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8D6F2F3A-D44E-8D91-1959-65F329477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" y="1"/>
              <a:ext cx="760" cy="1388"/>
            </a:xfrm>
            <a:custGeom>
              <a:avLst/>
              <a:gdLst>
                <a:gd name="T0" fmla="*/ 2157 w 2280"/>
                <a:gd name="T1" fmla="*/ 39 h 4162"/>
                <a:gd name="T2" fmla="*/ 1918 w 2280"/>
                <a:gd name="T3" fmla="*/ 5 h 4162"/>
                <a:gd name="T4" fmla="*/ 1734 w 2280"/>
                <a:gd name="T5" fmla="*/ 2 h 4162"/>
                <a:gd name="T6" fmla="*/ 1478 w 2280"/>
                <a:gd name="T7" fmla="*/ 26 h 4162"/>
                <a:gd name="T8" fmla="*/ 1290 w 2280"/>
                <a:gd name="T9" fmla="*/ 65 h 4162"/>
                <a:gd name="T10" fmla="*/ 1043 w 2280"/>
                <a:gd name="T11" fmla="*/ 145 h 4162"/>
                <a:gd name="T12" fmla="*/ 809 w 2280"/>
                <a:gd name="T13" fmla="*/ 256 h 4162"/>
                <a:gd name="T14" fmla="*/ 649 w 2280"/>
                <a:gd name="T15" fmla="*/ 355 h 4162"/>
                <a:gd name="T16" fmla="*/ 456 w 2280"/>
                <a:gd name="T17" fmla="*/ 516 h 4162"/>
                <a:gd name="T18" fmla="*/ 332 w 2280"/>
                <a:gd name="T19" fmla="*/ 654 h 4162"/>
                <a:gd name="T20" fmla="*/ 202 w 2280"/>
                <a:gd name="T21" fmla="*/ 859 h 4162"/>
                <a:gd name="T22" fmla="*/ 140 w 2280"/>
                <a:gd name="T23" fmla="*/ 1009 h 4162"/>
                <a:gd name="T24" fmla="*/ 68 w 2280"/>
                <a:gd name="T25" fmla="*/ 1276 h 4162"/>
                <a:gd name="T26" fmla="*/ 26 w 2280"/>
                <a:gd name="T27" fmla="*/ 1517 h 4162"/>
                <a:gd name="T28" fmla="*/ 5 w 2280"/>
                <a:gd name="T29" fmla="*/ 1761 h 4162"/>
                <a:gd name="T30" fmla="*/ 6 w 2280"/>
                <a:gd name="T31" fmla="*/ 2089 h 4162"/>
                <a:gd name="T32" fmla="*/ 29 w 2280"/>
                <a:gd name="T33" fmla="*/ 2332 h 4162"/>
                <a:gd name="T34" fmla="*/ 88 w 2280"/>
                <a:gd name="T35" fmla="*/ 2652 h 4162"/>
                <a:gd name="T36" fmla="*/ 153 w 2280"/>
                <a:gd name="T37" fmla="*/ 2887 h 4162"/>
                <a:gd name="T38" fmla="*/ 264 w 2280"/>
                <a:gd name="T39" fmla="*/ 3193 h 4162"/>
                <a:gd name="T40" fmla="*/ 404 w 2280"/>
                <a:gd name="T41" fmla="*/ 3488 h 4162"/>
                <a:gd name="T42" fmla="*/ 525 w 2280"/>
                <a:gd name="T43" fmla="*/ 3702 h 4162"/>
                <a:gd name="T44" fmla="*/ 709 w 2280"/>
                <a:gd name="T45" fmla="*/ 3971 h 4162"/>
                <a:gd name="T46" fmla="*/ 859 w 2280"/>
                <a:gd name="T47" fmla="*/ 4161 h 4162"/>
                <a:gd name="T48" fmla="*/ 868 w 2280"/>
                <a:gd name="T49" fmla="*/ 4162 h 4162"/>
                <a:gd name="T50" fmla="*/ 873 w 2280"/>
                <a:gd name="T51" fmla="*/ 4150 h 4162"/>
                <a:gd name="T52" fmla="*/ 768 w 2280"/>
                <a:gd name="T53" fmla="*/ 4022 h 4162"/>
                <a:gd name="T54" fmla="*/ 579 w 2280"/>
                <a:gd name="T55" fmla="*/ 3756 h 4162"/>
                <a:gd name="T56" fmla="*/ 417 w 2280"/>
                <a:gd name="T57" fmla="*/ 3476 h 4162"/>
                <a:gd name="T58" fmla="*/ 278 w 2280"/>
                <a:gd name="T59" fmla="*/ 3182 h 4162"/>
                <a:gd name="T60" fmla="*/ 193 w 2280"/>
                <a:gd name="T61" fmla="*/ 2954 h 4162"/>
                <a:gd name="T62" fmla="*/ 105 w 2280"/>
                <a:gd name="T63" fmla="*/ 2645 h 4162"/>
                <a:gd name="T64" fmla="*/ 46 w 2280"/>
                <a:gd name="T65" fmla="*/ 2329 h 4162"/>
                <a:gd name="T66" fmla="*/ 20 w 2280"/>
                <a:gd name="T67" fmla="*/ 2008 h 4162"/>
                <a:gd name="T68" fmla="*/ 22 w 2280"/>
                <a:gd name="T69" fmla="*/ 1767 h 4162"/>
                <a:gd name="T70" fmla="*/ 55 w 2280"/>
                <a:gd name="T71" fmla="*/ 1442 h 4162"/>
                <a:gd name="T72" fmla="*/ 124 w 2280"/>
                <a:gd name="T73" fmla="*/ 1125 h 4162"/>
                <a:gd name="T74" fmla="*/ 175 w 2280"/>
                <a:gd name="T75" fmla="*/ 963 h 4162"/>
                <a:gd name="T76" fmla="*/ 215 w 2280"/>
                <a:gd name="T77" fmla="*/ 871 h 4162"/>
                <a:gd name="T78" fmla="*/ 346 w 2280"/>
                <a:gd name="T79" fmla="*/ 663 h 4162"/>
                <a:gd name="T80" fmla="*/ 473 w 2280"/>
                <a:gd name="T81" fmla="*/ 523 h 4162"/>
                <a:gd name="T82" fmla="*/ 667 w 2280"/>
                <a:gd name="T83" fmla="*/ 363 h 4162"/>
                <a:gd name="T84" fmla="*/ 883 w 2280"/>
                <a:gd name="T85" fmla="*/ 234 h 4162"/>
                <a:gd name="T86" fmla="*/ 1115 w 2280"/>
                <a:gd name="T87" fmla="*/ 136 h 4162"/>
                <a:gd name="T88" fmla="*/ 1294 w 2280"/>
                <a:gd name="T89" fmla="*/ 83 h 4162"/>
                <a:gd name="T90" fmla="*/ 1540 w 2280"/>
                <a:gd name="T91" fmla="*/ 35 h 4162"/>
                <a:gd name="T92" fmla="*/ 1790 w 2280"/>
                <a:gd name="T93" fmla="*/ 18 h 4162"/>
                <a:gd name="T94" fmla="*/ 2039 w 2280"/>
                <a:gd name="T95" fmla="*/ 35 h 4162"/>
                <a:gd name="T96" fmla="*/ 2215 w 2280"/>
                <a:gd name="T97" fmla="*/ 71 h 4162"/>
                <a:gd name="T98" fmla="*/ 2275 w 2280"/>
                <a:gd name="T99" fmla="*/ 87 h 4162"/>
                <a:gd name="T100" fmla="*/ 2278 w 2280"/>
                <a:gd name="T101" fmla="*/ 75 h 4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80" h="4162">
                  <a:moveTo>
                    <a:pt x="2274" y="71"/>
                  </a:moveTo>
                  <a:lnTo>
                    <a:pt x="2274" y="71"/>
                  </a:lnTo>
                  <a:lnTo>
                    <a:pt x="2215" y="54"/>
                  </a:lnTo>
                  <a:lnTo>
                    <a:pt x="2157" y="39"/>
                  </a:lnTo>
                  <a:lnTo>
                    <a:pt x="2098" y="28"/>
                  </a:lnTo>
                  <a:lnTo>
                    <a:pt x="2038" y="18"/>
                  </a:lnTo>
                  <a:lnTo>
                    <a:pt x="1978" y="10"/>
                  </a:lnTo>
                  <a:lnTo>
                    <a:pt x="1918" y="5"/>
                  </a:lnTo>
                  <a:lnTo>
                    <a:pt x="1857" y="2"/>
                  </a:lnTo>
                  <a:lnTo>
                    <a:pt x="1797" y="0"/>
                  </a:lnTo>
                  <a:lnTo>
                    <a:pt x="1797" y="0"/>
                  </a:lnTo>
                  <a:lnTo>
                    <a:pt x="1734" y="2"/>
                  </a:lnTo>
                  <a:lnTo>
                    <a:pt x="1669" y="5"/>
                  </a:lnTo>
                  <a:lnTo>
                    <a:pt x="1605" y="10"/>
                  </a:lnTo>
                  <a:lnTo>
                    <a:pt x="1542" y="18"/>
                  </a:lnTo>
                  <a:lnTo>
                    <a:pt x="1478" y="26"/>
                  </a:lnTo>
                  <a:lnTo>
                    <a:pt x="1415" y="38"/>
                  </a:lnTo>
                  <a:lnTo>
                    <a:pt x="1352" y="51"/>
                  </a:lnTo>
                  <a:lnTo>
                    <a:pt x="1290" y="65"/>
                  </a:lnTo>
                  <a:lnTo>
                    <a:pt x="1290" y="65"/>
                  </a:lnTo>
                  <a:lnTo>
                    <a:pt x="1228" y="83"/>
                  </a:lnTo>
                  <a:lnTo>
                    <a:pt x="1166" y="101"/>
                  </a:lnTo>
                  <a:lnTo>
                    <a:pt x="1104" y="122"/>
                  </a:lnTo>
                  <a:lnTo>
                    <a:pt x="1043" y="145"/>
                  </a:lnTo>
                  <a:lnTo>
                    <a:pt x="983" y="169"/>
                  </a:lnTo>
                  <a:lnTo>
                    <a:pt x="924" y="197"/>
                  </a:lnTo>
                  <a:lnTo>
                    <a:pt x="866" y="226"/>
                  </a:lnTo>
                  <a:lnTo>
                    <a:pt x="809" y="256"/>
                  </a:lnTo>
                  <a:lnTo>
                    <a:pt x="809" y="256"/>
                  </a:lnTo>
                  <a:lnTo>
                    <a:pt x="754" y="286"/>
                  </a:lnTo>
                  <a:lnTo>
                    <a:pt x="700" y="321"/>
                  </a:lnTo>
                  <a:lnTo>
                    <a:pt x="649" y="355"/>
                  </a:lnTo>
                  <a:lnTo>
                    <a:pt x="598" y="393"/>
                  </a:lnTo>
                  <a:lnTo>
                    <a:pt x="549" y="432"/>
                  </a:lnTo>
                  <a:lnTo>
                    <a:pt x="500" y="472"/>
                  </a:lnTo>
                  <a:lnTo>
                    <a:pt x="456" y="516"/>
                  </a:lnTo>
                  <a:lnTo>
                    <a:pt x="411" y="562"/>
                  </a:lnTo>
                  <a:lnTo>
                    <a:pt x="411" y="562"/>
                  </a:lnTo>
                  <a:lnTo>
                    <a:pt x="371" y="607"/>
                  </a:lnTo>
                  <a:lnTo>
                    <a:pt x="332" y="654"/>
                  </a:lnTo>
                  <a:lnTo>
                    <a:pt x="296" y="703"/>
                  </a:lnTo>
                  <a:lnTo>
                    <a:pt x="261" y="754"/>
                  </a:lnTo>
                  <a:lnTo>
                    <a:pt x="231" y="806"/>
                  </a:lnTo>
                  <a:lnTo>
                    <a:pt x="202" y="859"/>
                  </a:lnTo>
                  <a:lnTo>
                    <a:pt x="176" y="916"/>
                  </a:lnTo>
                  <a:lnTo>
                    <a:pt x="153" y="972"/>
                  </a:lnTo>
                  <a:lnTo>
                    <a:pt x="153" y="972"/>
                  </a:lnTo>
                  <a:lnTo>
                    <a:pt x="140" y="1009"/>
                  </a:lnTo>
                  <a:lnTo>
                    <a:pt x="127" y="1047"/>
                  </a:lnTo>
                  <a:lnTo>
                    <a:pt x="105" y="1123"/>
                  </a:lnTo>
                  <a:lnTo>
                    <a:pt x="85" y="1200"/>
                  </a:lnTo>
                  <a:lnTo>
                    <a:pt x="68" y="1276"/>
                  </a:lnTo>
                  <a:lnTo>
                    <a:pt x="68" y="1276"/>
                  </a:lnTo>
                  <a:lnTo>
                    <a:pt x="52" y="1356"/>
                  </a:lnTo>
                  <a:lnTo>
                    <a:pt x="38" y="1437"/>
                  </a:lnTo>
                  <a:lnTo>
                    <a:pt x="26" y="1517"/>
                  </a:lnTo>
                  <a:lnTo>
                    <a:pt x="18" y="1598"/>
                  </a:lnTo>
                  <a:lnTo>
                    <a:pt x="18" y="1598"/>
                  </a:lnTo>
                  <a:lnTo>
                    <a:pt x="9" y="1679"/>
                  </a:lnTo>
                  <a:lnTo>
                    <a:pt x="5" y="1761"/>
                  </a:lnTo>
                  <a:lnTo>
                    <a:pt x="2" y="1844"/>
                  </a:lnTo>
                  <a:lnTo>
                    <a:pt x="0" y="1925"/>
                  </a:lnTo>
                  <a:lnTo>
                    <a:pt x="2" y="2007"/>
                  </a:lnTo>
                  <a:lnTo>
                    <a:pt x="6" y="2089"/>
                  </a:lnTo>
                  <a:lnTo>
                    <a:pt x="12" y="2170"/>
                  </a:lnTo>
                  <a:lnTo>
                    <a:pt x="19" y="2252"/>
                  </a:lnTo>
                  <a:lnTo>
                    <a:pt x="19" y="2252"/>
                  </a:lnTo>
                  <a:lnTo>
                    <a:pt x="29" y="2332"/>
                  </a:lnTo>
                  <a:lnTo>
                    <a:pt x="42" y="2412"/>
                  </a:lnTo>
                  <a:lnTo>
                    <a:pt x="55" y="2493"/>
                  </a:lnTo>
                  <a:lnTo>
                    <a:pt x="71" y="2573"/>
                  </a:lnTo>
                  <a:lnTo>
                    <a:pt x="88" y="2652"/>
                  </a:lnTo>
                  <a:lnTo>
                    <a:pt x="108" y="2730"/>
                  </a:lnTo>
                  <a:lnTo>
                    <a:pt x="130" y="2809"/>
                  </a:lnTo>
                  <a:lnTo>
                    <a:pt x="153" y="2887"/>
                  </a:lnTo>
                  <a:lnTo>
                    <a:pt x="153" y="2887"/>
                  </a:lnTo>
                  <a:lnTo>
                    <a:pt x="179" y="2964"/>
                  </a:lnTo>
                  <a:lnTo>
                    <a:pt x="205" y="3042"/>
                  </a:lnTo>
                  <a:lnTo>
                    <a:pt x="234" y="3118"/>
                  </a:lnTo>
                  <a:lnTo>
                    <a:pt x="264" y="3193"/>
                  </a:lnTo>
                  <a:lnTo>
                    <a:pt x="297" y="3268"/>
                  </a:lnTo>
                  <a:lnTo>
                    <a:pt x="330" y="3342"/>
                  </a:lnTo>
                  <a:lnTo>
                    <a:pt x="366" y="3416"/>
                  </a:lnTo>
                  <a:lnTo>
                    <a:pt x="404" y="3488"/>
                  </a:lnTo>
                  <a:lnTo>
                    <a:pt x="404" y="3488"/>
                  </a:lnTo>
                  <a:lnTo>
                    <a:pt x="443" y="3560"/>
                  </a:lnTo>
                  <a:lnTo>
                    <a:pt x="483" y="3631"/>
                  </a:lnTo>
                  <a:lnTo>
                    <a:pt x="525" y="3702"/>
                  </a:lnTo>
                  <a:lnTo>
                    <a:pt x="568" y="3771"/>
                  </a:lnTo>
                  <a:lnTo>
                    <a:pt x="614" y="3839"/>
                  </a:lnTo>
                  <a:lnTo>
                    <a:pt x="660" y="3907"/>
                  </a:lnTo>
                  <a:lnTo>
                    <a:pt x="709" y="3971"/>
                  </a:lnTo>
                  <a:lnTo>
                    <a:pt x="758" y="4036"/>
                  </a:lnTo>
                  <a:lnTo>
                    <a:pt x="758" y="4036"/>
                  </a:lnTo>
                  <a:lnTo>
                    <a:pt x="809" y="4099"/>
                  </a:lnTo>
                  <a:lnTo>
                    <a:pt x="859" y="4161"/>
                  </a:lnTo>
                  <a:lnTo>
                    <a:pt x="859" y="4161"/>
                  </a:lnTo>
                  <a:lnTo>
                    <a:pt x="862" y="4162"/>
                  </a:lnTo>
                  <a:lnTo>
                    <a:pt x="865" y="4162"/>
                  </a:lnTo>
                  <a:lnTo>
                    <a:pt x="868" y="4162"/>
                  </a:lnTo>
                  <a:lnTo>
                    <a:pt x="870" y="4161"/>
                  </a:lnTo>
                  <a:lnTo>
                    <a:pt x="872" y="4158"/>
                  </a:lnTo>
                  <a:lnTo>
                    <a:pt x="873" y="4155"/>
                  </a:lnTo>
                  <a:lnTo>
                    <a:pt x="873" y="4150"/>
                  </a:lnTo>
                  <a:lnTo>
                    <a:pt x="870" y="4148"/>
                  </a:lnTo>
                  <a:lnTo>
                    <a:pt x="870" y="4148"/>
                  </a:lnTo>
                  <a:lnTo>
                    <a:pt x="819" y="4086"/>
                  </a:lnTo>
                  <a:lnTo>
                    <a:pt x="768" y="4022"/>
                  </a:lnTo>
                  <a:lnTo>
                    <a:pt x="719" y="3957"/>
                  </a:lnTo>
                  <a:lnTo>
                    <a:pt x="672" y="3891"/>
                  </a:lnTo>
                  <a:lnTo>
                    <a:pt x="626" y="3824"/>
                  </a:lnTo>
                  <a:lnTo>
                    <a:pt x="579" y="3756"/>
                  </a:lnTo>
                  <a:lnTo>
                    <a:pt x="536" y="3689"/>
                  </a:lnTo>
                  <a:lnTo>
                    <a:pt x="494" y="3618"/>
                  </a:lnTo>
                  <a:lnTo>
                    <a:pt x="454" y="3547"/>
                  </a:lnTo>
                  <a:lnTo>
                    <a:pt x="417" y="3476"/>
                  </a:lnTo>
                  <a:lnTo>
                    <a:pt x="379" y="3404"/>
                  </a:lnTo>
                  <a:lnTo>
                    <a:pt x="343" y="3331"/>
                  </a:lnTo>
                  <a:lnTo>
                    <a:pt x="310" y="3257"/>
                  </a:lnTo>
                  <a:lnTo>
                    <a:pt x="278" y="3182"/>
                  </a:lnTo>
                  <a:lnTo>
                    <a:pt x="248" y="3107"/>
                  </a:lnTo>
                  <a:lnTo>
                    <a:pt x="219" y="3030"/>
                  </a:lnTo>
                  <a:lnTo>
                    <a:pt x="219" y="3030"/>
                  </a:lnTo>
                  <a:lnTo>
                    <a:pt x="193" y="2954"/>
                  </a:lnTo>
                  <a:lnTo>
                    <a:pt x="169" y="2877"/>
                  </a:lnTo>
                  <a:lnTo>
                    <a:pt x="146" y="2801"/>
                  </a:lnTo>
                  <a:lnTo>
                    <a:pt x="124" y="2723"/>
                  </a:lnTo>
                  <a:lnTo>
                    <a:pt x="105" y="2645"/>
                  </a:lnTo>
                  <a:lnTo>
                    <a:pt x="87" y="2565"/>
                  </a:lnTo>
                  <a:lnTo>
                    <a:pt x="72" y="2488"/>
                  </a:lnTo>
                  <a:lnTo>
                    <a:pt x="58" y="2408"/>
                  </a:lnTo>
                  <a:lnTo>
                    <a:pt x="46" y="2329"/>
                  </a:lnTo>
                  <a:lnTo>
                    <a:pt x="36" y="2248"/>
                  </a:lnTo>
                  <a:lnTo>
                    <a:pt x="29" y="2169"/>
                  </a:lnTo>
                  <a:lnTo>
                    <a:pt x="23" y="2088"/>
                  </a:lnTo>
                  <a:lnTo>
                    <a:pt x="20" y="2008"/>
                  </a:lnTo>
                  <a:lnTo>
                    <a:pt x="18" y="1927"/>
                  </a:lnTo>
                  <a:lnTo>
                    <a:pt x="19" y="1847"/>
                  </a:lnTo>
                  <a:lnTo>
                    <a:pt x="22" y="1767"/>
                  </a:lnTo>
                  <a:lnTo>
                    <a:pt x="22" y="1767"/>
                  </a:lnTo>
                  <a:lnTo>
                    <a:pt x="26" y="1685"/>
                  </a:lnTo>
                  <a:lnTo>
                    <a:pt x="33" y="1604"/>
                  </a:lnTo>
                  <a:lnTo>
                    <a:pt x="43" y="1523"/>
                  </a:lnTo>
                  <a:lnTo>
                    <a:pt x="55" y="1442"/>
                  </a:lnTo>
                  <a:lnTo>
                    <a:pt x="68" y="1363"/>
                  </a:lnTo>
                  <a:lnTo>
                    <a:pt x="85" y="1282"/>
                  </a:lnTo>
                  <a:lnTo>
                    <a:pt x="103" y="1203"/>
                  </a:lnTo>
                  <a:lnTo>
                    <a:pt x="124" y="1125"/>
                  </a:lnTo>
                  <a:lnTo>
                    <a:pt x="124" y="1125"/>
                  </a:lnTo>
                  <a:lnTo>
                    <a:pt x="143" y="1060"/>
                  </a:lnTo>
                  <a:lnTo>
                    <a:pt x="163" y="995"/>
                  </a:lnTo>
                  <a:lnTo>
                    <a:pt x="175" y="963"/>
                  </a:lnTo>
                  <a:lnTo>
                    <a:pt x="188" y="933"/>
                  </a:lnTo>
                  <a:lnTo>
                    <a:pt x="201" y="901"/>
                  </a:lnTo>
                  <a:lnTo>
                    <a:pt x="215" y="871"/>
                  </a:lnTo>
                  <a:lnTo>
                    <a:pt x="215" y="871"/>
                  </a:lnTo>
                  <a:lnTo>
                    <a:pt x="244" y="816"/>
                  </a:lnTo>
                  <a:lnTo>
                    <a:pt x="275" y="764"/>
                  </a:lnTo>
                  <a:lnTo>
                    <a:pt x="310" y="712"/>
                  </a:lnTo>
                  <a:lnTo>
                    <a:pt x="346" y="663"/>
                  </a:lnTo>
                  <a:lnTo>
                    <a:pt x="346" y="663"/>
                  </a:lnTo>
                  <a:lnTo>
                    <a:pt x="386" y="614"/>
                  </a:lnTo>
                  <a:lnTo>
                    <a:pt x="428" y="568"/>
                  </a:lnTo>
                  <a:lnTo>
                    <a:pt x="473" y="523"/>
                  </a:lnTo>
                  <a:lnTo>
                    <a:pt x="519" y="480"/>
                  </a:lnTo>
                  <a:lnTo>
                    <a:pt x="566" y="439"/>
                  </a:lnTo>
                  <a:lnTo>
                    <a:pt x="615" y="400"/>
                  </a:lnTo>
                  <a:lnTo>
                    <a:pt x="667" y="363"/>
                  </a:lnTo>
                  <a:lnTo>
                    <a:pt x="719" y="328"/>
                  </a:lnTo>
                  <a:lnTo>
                    <a:pt x="774" y="295"/>
                  </a:lnTo>
                  <a:lnTo>
                    <a:pt x="829" y="264"/>
                  </a:lnTo>
                  <a:lnTo>
                    <a:pt x="883" y="234"/>
                  </a:lnTo>
                  <a:lnTo>
                    <a:pt x="941" y="207"/>
                  </a:lnTo>
                  <a:lnTo>
                    <a:pt x="999" y="182"/>
                  </a:lnTo>
                  <a:lnTo>
                    <a:pt x="1056" y="158"/>
                  </a:lnTo>
                  <a:lnTo>
                    <a:pt x="1115" y="136"/>
                  </a:lnTo>
                  <a:lnTo>
                    <a:pt x="1174" y="117"/>
                  </a:lnTo>
                  <a:lnTo>
                    <a:pt x="1174" y="117"/>
                  </a:lnTo>
                  <a:lnTo>
                    <a:pt x="1235" y="98"/>
                  </a:lnTo>
                  <a:lnTo>
                    <a:pt x="1294" y="83"/>
                  </a:lnTo>
                  <a:lnTo>
                    <a:pt x="1355" y="68"/>
                  </a:lnTo>
                  <a:lnTo>
                    <a:pt x="1417" y="55"/>
                  </a:lnTo>
                  <a:lnTo>
                    <a:pt x="1478" y="44"/>
                  </a:lnTo>
                  <a:lnTo>
                    <a:pt x="1540" y="35"/>
                  </a:lnTo>
                  <a:lnTo>
                    <a:pt x="1602" y="28"/>
                  </a:lnTo>
                  <a:lnTo>
                    <a:pt x="1664" y="22"/>
                  </a:lnTo>
                  <a:lnTo>
                    <a:pt x="1726" y="19"/>
                  </a:lnTo>
                  <a:lnTo>
                    <a:pt x="1790" y="18"/>
                  </a:lnTo>
                  <a:lnTo>
                    <a:pt x="1852" y="19"/>
                  </a:lnTo>
                  <a:lnTo>
                    <a:pt x="1914" y="22"/>
                  </a:lnTo>
                  <a:lnTo>
                    <a:pt x="1977" y="28"/>
                  </a:lnTo>
                  <a:lnTo>
                    <a:pt x="2039" y="35"/>
                  </a:lnTo>
                  <a:lnTo>
                    <a:pt x="2099" y="45"/>
                  </a:lnTo>
                  <a:lnTo>
                    <a:pt x="2161" y="58"/>
                  </a:lnTo>
                  <a:lnTo>
                    <a:pt x="2161" y="58"/>
                  </a:lnTo>
                  <a:lnTo>
                    <a:pt x="2215" y="71"/>
                  </a:lnTo>
                  <a:lnTo>
                    <a:pt x="2268" y="87"/>
                  </a:lnTo>
                  <a:lnTo>
                    <a:pt x="2268" y="87"/>
                  </a:lnTo>
                  <a:lnTo>
                    <a:pt x="2272" y="87"/>
                  </a:lnTo>
                  <a:lnTo>
                    <a:pt x="2275" y="87"/>
                  </a:lnTo>
                  <a:lnTo>
                    <a:pt x="2278" y="84"/>
                  </a:lnTo>
                  <a:lnTo>
                    <a:pt x="2280" y="81"/>
                  </a:lnTo>
                  <a:lnTo>
                    <a:pt x="2280" y="78"/>
                  </a:lnTo>
                  <a:lnTo>
                    <a:pt x="2278" y="75"/>
                  </a:lnTo>
                  <a:lnTo>
                    <a:pt x="2277" y="73"/>
                  </a:lnTo>
                  <a:lnTo>
                    <a:pt x="2274" y="71"/>
                  </a:lnTo>
                  <a:lnTo>
                    <a:pt x="2274" y="7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690BDFD7-0736-1A3A-BEC0-4933201A1A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9" y="60"/>
              <a:ext cx="512" cy="1389"/>
            </a:xfrm>
            <a:custGeom>
              <a:avLst/>
              <a:gdLst>
                <a:gd name="T0" fmla="*/ 72 w 1537"/>
                <a:gd name="T1" fmla="*/ 58 h 4168"/>
                <a:gd name="T2" fmla="*/ 193 w 1537"/>
                <a:gd name="T3" fmla="*/ 26 h 4168"/>
                <a:gd name="T4" fmla="*/ 315 w 1537"/>
                <a:gd name="T5" fmla="*/ 18 h 4168"/>
                <a:gd name="T6" fmla="*/ 438 w 1537"/>
                <a:gd name="T7" fmla="*/ 31 h 4168"/>
                <a:gd name="T8" fmla="*/ 559 w 1537"/>
                <a:gd name="T9" fmla="*/ 60 h 4168"/>
                <a:gd name="T10" fmla="*/ 733 w 1537"/>
                <a:gd name="T11" fmla="*/ 130 h 4168"/>
                <a:gd name="T12" fmla="*/ 945 w 1537"/>
                <a:gd name="T13" fmla="*/ 260 h 4168"/>
                <a:gd name="T14" fmla="*/ 1092 w 1537"/>
                <a:gd name="T15" fmla="*/ 384 h 4168"/>
                <a:gd name="T16" fmla="*/ 1259 w 1537"/>
                <a:gd name="T17" fmla="*/ 579 h 4168"/>
                <a:gd name="T18" fmla="*/ 1360 w 1537"/>
                <a:gd name="T19" fmla="*/ 745 h 4168"/>
                <a:gd name="T20" fmla="*/ 1455 w 1537"/>
                <a:gd name="T21" fmla="*/ 988 h 4168"/>
                <a:gd name="T22" fmla="*/ 1498 w 1537"/>
                <a:gd name="T23" fmla="*/ 1181 h 4168"/>
                <a:gd name="T24" fmla="*/ 1520 w 1537"/>
                <a:gd name="T25" fmla="*/ 1448 h 4168"/>
                <a:gd name="T26" fmla="*/ 1514 w 1537"/>
                <a:gd name="T27" fmla="*/ 1650 h 4168"/>
                <a:gd name="T28" fmla="*/ 1484 w 1537"/>
                <a:gd name="T29" fmla="*/ 1928 h 4168"/>
                <a:gd name="T30" fmla="*/ 1430 w 1537"/>
                <a:gd name="T31" fmla="*/ 2202 h 4168"/>
                <a:gd name="T32" fmla="*/ 1376 w 1537"/>
                <a:gd name="T33" fmla="*/ 2402 h 4168"/>
                <a:gd name="T34" fmla="*/ 1285 w 1537"/>
                <a:gd name="T35" fmla="*/ 2664 h 4168"/>
                <a:gd name="T36" fmla="*/ 1172 w 1537"/>
                <a:gd name="T37" fmla="*/ 2918 h 4168"/>
                <a:gd name="T38" fmla="*/ 1043 w 1537"/>
                <a:gd name="T39" fmla="*/ 3162 h 4168"/>
                <a:gd name="T40" fmla="*/ 936 w 1537"/>
                <a:gd name="T41" fmla="*/ 3338 h 4168"/>
                <a:gd name="T42" fmla="*/ 780 w 1537"/>
                <a:gd name="T43" fmla="*/ 3560 h 4168"/>
                <a:gd name="T44" fmla="*/ 610 w 1537"/>
                <a:gd name="T45" fmla="*/ 3772 h 4168"/>
                <a:gd name="T46" fmla="*/ 426 w 1537"/>
                <a:gd name="T47" fmla="*/ 3973 h 4168"/>
                <a:gd name="T48" fmla="*/ 283 w 1537"/>
                <a:gd name="T49" fmla="*/ 4110 h 4168"/>
                <a:gd name="T50" fmla="*/ 233 w 1537"/>
                <a:gd name="T51" fmla="*/ 4159 h 4168"/>
                <a:gd name="T52" fmla="*/ 242 w 1537"/>
                <a:gd name="T53" fmla="*/ 4168 h 4168"/>
                <a:gd name="T54" fmla="*/ 299 w 1537"/>
                <a:gd name="T55" fmla="*/ 4119 h 4168"/>
                <a:gd name="T56" fmla="*/ 495 w 1537"/>
                <a:gd name="T57" fmla="*/ 3927 h 4168"/>
                <a:gd name="T58" fmla="*/ 677 w 1537"/>
                <a:gd name="T59" fmla="*/ 3720 h 4168"/>
                <a:gd name="T60" fmla="*/ 844 w 1537"/>
                <a:gd name="T61" fmla="*/ 3501 h 4168"/>
                <a:gd name="T62" fmla="*/ 961 w 1537"/>
                <a:gd name="T63" fmla="*/ 3331 h 4168"/>
                <a:gd name="T64" fmla="*/ 1105 w 1537"/>
                <a:gd name="T65" fmla="*/ 3088 h 4168"/>
                <a:gd name="T66" fmla="*/ 1230 w 1537"/>
                <a:gd name="T67" fmla="*/ 2834 h 4168"/>
                <a:gd name="T68" fmla="*/ 1337 w 1537"/>
                <a:gd name="T69" fmla="*/ 2573 h 4168"/>
                <a:gd name="T70" fmla="*/ 1423 w 1537"/>
                <a:gd name="T71" fmla="*/ 2304 h 4168"/>
                <a:gd name="T72" fmla="*/ 1471 w 1537"/>
                <a:gd name="T73" fmla="*/ 2099 h 4168"/>
                <a:gd name="T74" fmla="*/ 1515 w 1537"/>
                <a:gd name="T75" fmla="*/ 1822 h 4168"/>
                <a:gd name="T76" fmla="*/ 1533 w 1537"/>
                <a:gd name="T77" fmla="*/ 1614 h 4168"/>
                <a:gd name="T78" fmla="*/ 1533 w 1537"/>
                <a:gd name="T79" fmla="*/ 1340 h 4168"/>
                <a:gd name="T80" fmla="*/ 1508 w 1537"/>
                <a:gd name="T81" fmla="*/ 1139 h 4168"/>
                <a:gd name="T82" fmla="*/ 1440 w 1537"/>
                <a:gd name="T83" fmla="*/ 885 h 4168"/>
                <a:gd name="T84" fmla="*/ 1358 w 1537"/>
                <a:gd name="T85" fmla="*/ 706 h 4168"/>
                <a:gd name="T86" fmla="*/ 1214 w 1537"/>
                <a:gd name="T87" fmla="*/ 493 h 4168"/>
                <a:gd name="T88" fmla="*/ 1033 w 1537"/>
                <a:gd name="T89" fmla="*/ 308 h 4168"/>
                <a:gd name="T90" fmla="*/ 884 w 1537"/>
                <a:gd name="T91" fmla="*/ 197 h 4168"/>
                <a:gd name="T92" fmla="*/ 664 w 1537"/>
                <a:gd name="T93" fmla="*/ 77 h 4168"/>
                <a:gd name="T94" fmla="*/ 546 w 1537"/>
                <a:gd name="T95" fmla="*/ 35 h 4168"/>
                <a:gd name="T96" fmla="*/ 423 w 1537"/>
                <a:gd name="T97" fmla="*/ 9 h 4168"/>
                <a:gd name="T98" fmla="*/ 301 w 1537"/>
                <a:gd name="T99" fmla="*/ 0 h 4168"/>
                <a:gd name="T100" fmla="*/ 177 w 1537"/>
                <a:gd name="T101" fmla="*/ 12 h 4168"/>
                <a:gd name="T102" fmla="*/ 87 w 1537"/>
                <a:gd name="T103" fmla="*/ 35 h 4168"/>
                <a:gd name="T104" fmla="*/ 4 w 1537"/>
                <a:gd name="T105" fmla="*/ 68 h 4168"/>
                <a:gd name="T106" fmla="*/ 1 w 1537"/>
                <a:gd name="T107" fmla="*/ 80 h 4168"/>
                <a:gd name="T108" fmla="*/ 13 w 1537"/>
                <a:gd name="T109" fmla="*/ 84 h 4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37" h="4168">
                  <a:moveTo>
                    <a:pt x="13" y="84"/>
                  </a:moveTo>
                  <a:lnTo>
                    <a:pt x="13" y="84"/>
                  </a:lnTo>
                  <a:lnTo>
                    <a:pt x="43" y="71"/>
                  </a:lnTo>
                  <a:lnTo>
                    <a:pt x="72" y="58"/>
                  </a:lnTo>
                  <a:lnTo>
                    <a:pt x="102" y="48"/>
                  </a:lnTo>
                  <a:lnTo>
                    <a:pt x="132" y="39"/>
                  </a:lnTo>
                  <a:lnTo>
                    <a:pt x="162" y="32"/>
                  </a:lnTo>
                  <a:lnTo>
                    <a:pt x="193" y="26"/>
                  </a:lnTo>
                  <a:lnTo>
                    <a:pt x="223" y="24"/>
                  </a:lnTo>
                  <a:lnTo>
                    <a:pt x="253" y="21"/>
                  </a:lnTo>
                  <a:lnTo>
                    <a:pt x="283" y="19"/>
                  </a:lnTo>
                  <a:lnTo>
                    <a:pt x="315" y="18"/>
                  </a:lnTo>
                  <a:lnTo>
                    <a:pt x="345" y="19"/>
                  </a:lnTo>
                  <a:lnTo>
                    <a:pt x="376" y="22"/>
                  </a:lnTo>
                  <a:lnTo>
                    <a:pt x="407" y="25"/>
                  </a:lnTo>
                  <a:lnTo>
                    <a:pt x="438" y="31"/>
                  </a:lnTo>
                  <a:lnTo>
                    <a:pt x="468" y="37"/>
                  </a:lnTo>
                  <a:lnTo>
                    <a:pt x="498" y="42"/>
                  </a:lnTo>
                  <a:lnTo>
                    <a:pt x="528" y="51"/>
                  </a:lnTo>
                  <a:lnTo>
                    <a:pt x="559" y="60"/>
                  </a:lnTo>
                  <a:lnTo>
                    <a:pt x="589" y="68"/>
                  </a:lnTo>
                  <a:lnTo>
                    <a:pt x="618" y="80"/>
                  </a:lnTo>
                  <a:lnTo>
                    <a:pt x="677" y="103"/>
                  </a:lnTo>
                  <a:lnTo>
                    <a:pt x="733" y="130"/>
                  </a:lnTo>
                  <a:lnTo>
                    <a:pt x="789" y="159"/>
                  </a:lnTo>
                  <a:lnTo>
                    <a:pt x="842" y="191"/>
                  </a:lnTo>
                  <a:lnTo>
                    <a:pt x="894" y="226"/>
                  </a:lnTo>
                  <a:lnTo>
                    <a:pt x="945" y="260"/>
                  </a:lnTo>
                  <a:lnTo>
                    <a:pt x="945" y="260"/>
                  </a:lnTo>
                  <a:lnTo>
                    <a:pt x="995" y="299"/>
                  </a:lnTo>
                  <a:lnTo>
                    <a:pt x="1044" y="341"/>
                  </a:lnTo>
                  <a:lnTo>
                    <a:pt x="1092" y="384"/>
                  </a:lnTo>
                  <a:lnTo>
                    <a:pt x="1136" y="431"/>
                  </a:lnTo>
                  <a:lnTo>
                    <a:pt x="1180" y="478"/>
                  </a:lnTo>
                  <a:lnTo>
                    <a:pt x="1220" y="527"/>
                  </a:lnTo>
                  <a:lnTo>
                    <a:pt x="1259" y="579"/>
                  </a:lnTo>
                  <a:lnTo>
                    <a:pt x="1295" y="631"/>
                  </a:lnTo>
                  <a:lnTo>
                    <a:pt x="1295" y="631"/>
                  </a:lnTo>
                  <a:lnTo>
                    <a:pt x="1328" y="688"/>
                  </a:lnTo>
                  <a:lnTo>
                    <a:pt x="1360" y="745"/>
                  </a:lnTo>
                  <a:lnTo>
                    <a:pt x="1388" y="804"/>
                  </a:lnTo>
                  <a:lnTo>
                    <a:pt x="1413" y="864"/>
                  </a:lnTo>
                  <a:lnTo>
                    <a:pt x="1436" y="926"/>
                  </a:lnTo>
                  <a:lnTo>
                    <a:pt x="1455" y="988"/>
                  </a:lnTo>
                  <a:lnTo>
                    <a:pt x="1472" y="1051"/>
                  </a:lnTo>
                  <a:lnTo>
                    <a:pt x="1486" y="1115"/>
                  </a:lnTo>
                  <a:lnTo>
                    <a:pt x="1486" y="1115"/>
                  </a:lnTo>
                  <a:lnTo>
                    <a:pt x="1498" y="1181"/>
                  </a:lnTo>
                  <a:lnTo>
                    <a:pt x="1507" y="1248"/>
                  </a:lnTo>
                  <a:lnTo>
                    <a:pt x="1512" y="1314"/>
                  </a:lnTo>
                  <a:lnTo>
                    <a:pt x="1517" y="1382"/>
                  </a:lnTo>
                  <a:lnTo>
                    <a:pt x="1520" y="1448"/>
                  </a:lnTo>
                  <a:lnTo>
                    <a:pt x="1520" y="1516"/>
                  </a:lnTo>
                  <a:lnTo>
                    <a:pt x="1517" y="1583"/>
                  </a:lnTo>
                  <a:lnTo>
                    <a:pt x="1514" y="1650"/>
                  </a:lnTo>
                  <a:lnTo>
                    <a:pt x="1514" y="1650"/>
                  </a:lnTo>
                  <a:lnTo>
                    <a:pt x="1508" y="1720"/>
                  </a:lnTo>
                  <a:lnTo>
                    <a:pt x="1502" y="1789"/>
                  </a:lnTo>
                  <a:lnTo>
                    <a:pt x="1494" y="1858"/>
                  </a:lnTo>
                  <a:lnTo>
                    <a:pt x="1484" y="1928"/>
                  </a:lnTo>
                  <a:lnTo>
                    <a:pt x="1473" y="1997"/>
                  </a:lnTo>
                  <a:lnTo>
                    <a:pt x="1461" y="2065"/>
                  </a:lnTo>
                  <a:lnTo>
                    <a:pt x="1446" y="2134"/>
                  </a:lnTo>
                  <a:lnTo>
                    <a:pt x="1430" y="2202"/>
                  </a:lnTo>
                  <a:lnTo>
                    <a:pt x="1430" y="2202"/>
                  </a:lnTo>
                  <a:lnTo>
                    <a:pt x="1414" y="2268"/>
                  </a:lnTo>
                  <a:lnTo>
                    <a:pt x="1396" y="2336"/>
                  </a:lnTo>
                  <a:lnTo>
                    <a:pt x="1376" y="2402"/>
                  </a:lnTo>
                  <a:lnTo>
                    <a:pt x="1355" y="2469"/>
                  </a:lnTo>
                  <a:lnTo>
                    <a:pt x="1332" y="2534"/>
                  </a:lnTo>
                  <a:lnTo>
                    <a:pt x="1309" y="2599"/>
                  </a:lnTo>
                  <a:lnTo>
                    <a:pt x="1285" y="2664"/>
                  </a:lnTo>
                  <a:lnTo>
                    <a:pt x="1257" y="2727"/>
                  </a:lnTo>
                  <a:lnTo>
                    <a:pt x="1230" y="2792"/>
                  </a:lnTo>
                  <a:lnTo>
                    <a:pt x="1203" y="2854"/>
                  </a:lnTo>
                  <a:lnTo>
                    <a:pt x="1172" y="2918"/>
                  </a:lnTo>
                  <a:lnTo>
                    <a:pt x="1142" y="2980"/>
                  </a:lnTo>
                  <a:lnTo>
                    <a:pt x="1109" y="3041"/>
                  </a:lnTo>
                  <a:lnTo>
                    <a:pt x="1076" y="3103"/>
                  </a:lnTo>
                  <a:lnTo>
                    <a:pt x="1043" y="3162"/>
                  </a:lnTo>
                  <a:lnTo>
                    <a:pt x="1007" y="3222"/>
                  </a:lnTo>
                  <a:lnTo>
                    <a:pt x="1007" y="3222"/>
                  </a:lnTo>
                  <a:lnTo>
                    <a:pt x="972" y="3280"/>
                  </a:lnTo>
                  <a:lnTo>
                    <a:pt x="936" y="3338"/>
                  </a:lnTo>
                  <a:lnTo>
                    <a:pt x="899" y="3394"/>
                  </a:lnTo>
                  <a:lnTo>
                    <a:pt x="860" y="3450"/>
                  </a:lnTo>
                  <a:lnTo>
                    <a:pt x="821" y="3505"/>
                  </a:lnTo>
                  <a:lnTo>
                    <a:pt x="780" y="3560"/>
                  </a:lnTo>
                  <a:lnTo>
                    <a:pt x="739" y="3615"/>
                  </a:lnTo>
                  <a:lnTo>
                    <a:pt x="697" y="3668"/>
                  </a:lnTo>
                  <a:lnTo>
                    <a:pt x="654" y="3720"/>
                  </a:lnTo>
                  <a:lnTo>
                    <a:pt x="610" y="3772"/>
                  </a:lnTo>
                  <a:lnTo>
                    <a:pt x="566" y="3823"/>
                  </a:lnTo>
                  <a:lnTo>
                    <a:pt x="520" y="3873"/>
                  </a:lnTo>
                  <a:lnTo>
                    <a:pt x="474" y="3924"/>
                  </a:lnTo>
                  <a:lnTo>
                    <a:pt x="426" y="3973"/>
                  </a:lnTo>
                  <a:lnTo>
                    <a:pt x="379" y="4021"/>
                  </a:lnTo>
                  <a:lnTo>
                    <a:pt x="330" y="4067"/>
                  </a:lnTo>
                  <a:lnTo>
                    <a:pt x="330" y="4067"/>
                  </a:lnTo>
                  <a:lnTo>
                    <a:pt x="283" y="4110"/>
                  </a:lnTo>
                  <a:lnTo>
                    <a:pt x="236" y="4153"/>
                  </a:lnTo>
                  <a:lnTo>
                    <a:pt x="236" y="4153"/>
                  </a:lnTo>
                  <a:lnTo>
                    <a:pt x="233" y="4156"/>
                  </a:lnTo>
                  <a:lnTo>
                    <a:pt x="233" y="4159"/>
                  </a:lnTo>
                  <a:lnTo>
                    <a:pt x="234" y="4162"/>
                  </a:lnTo>
                  <a:lnTo>
                    <a:pt x="236" y="4165"/>
                  </a:lnTo>
                  <a:lnTo>
                    <a:pt x="239" y="4166"/>
                  </a:lnTo>
                  <a:lnTo>
                    <a:pt x="242" y="4168"/>
                  </a:lnTo>
                  <a:lnTo>
                    <a:pt x="245" y="4168"/>
                  </a:lnTo>
                  <a:lnTo>
                    <a:pt x="247" y="4165"/>
                  </a:lnTo>
                  <a:lnTo>
                    <a:pt x="247" y="4165"/>
                  </a:lnTo>
                  <a:lnTo>
                    <a:pt x="299" y="4119"/>
                  </a:lnTo>
                  <a:lnTo>
                    <a:pt x="350" y="4073"/>
                  </a:lnTo>
                  <a:lnTo>
                    <a:pt x="399" y="4025"/>
                  </a:lnTo>
                  <a:lnTo>
                    <a:pt x="448" y="3976"/>
                  </a:lnTo>
                  <a:lnTo>
                    <a:pt x="495" y="3927"/>
                  </a:lnTo>
                  <a:lnTo>
                    <a:pt x="541" y="3876"/>
                  </a:lnTo>
                  <a:lnTo>
                    <a:pt x="587" y="3824"/>
                  </a:lnTo>
                  <a:lnTo>
                    <a:pt x="634" y="3772"/>
                  </a:lnTo>
                  <a:lnTo>
                    <a:pt x="677" y="3720"/>
                  </a:lnTo>
                  <a:lnTo>
                    <a:pt x="720" y="3667"/>
                  </a:lnTo>
                  <a:lnTo>
                    <a:pt x="763" y="3612"/>
                  </a:lnTo>
                  <a:lnTo>
                    <a:pt x="804" y="3557"/>
                  </a:lnTo>
                  <a:lnTo>
                    <a:pt x="844" y="3501"/>
                  </a:lnTo>
                  <a:lnTo>
                    <a:pt x="884" y="3445"/>
                  </a:lnTo>
                  <a:lnTo>
                    <a:pt x="923" y="3388"/>
                  </a:lnTo>
                  <a:lnTo>
                    <a:pt x="961" y="3331"/>
                  </a:lnTo>
                  <a:lnTo>
                    <a:pt x="961" y="3331"/>
                  </a:lnTo>
                  <a:lnTo>
                    <a:pt x="998" y="3271"/>
                  </a:lnTo>
                  <a:lnTo>
                    <a:pt x="1034" y="3211"/>
                  </a:lnTo>
                  <a:lnTo>
                    <a:pt x="1070" y="3149"/>
                  </a:lnTo>
                  <a:lnTo>
                    <a:pt x="1105" y="3088"/>
                  </a:lnTo>
                  <a:lnTo>
                    <a:pt x="1138" y="3025"/>
                  </a:lnTo>
                  <a:lnTo>
                    <a:pt x="1169" y="2963"/>
                  </a:lnTo>
                  <a:lnTo>
                    <a:pt x="1201" y="2899"/>
                  </a:lnTo>
                  <a:lnTo>
                    <a:pt x="1230" y="2834"/>
                  </a:lnTo>
                  <a:lnTo>
                    <a:pt x="1259" y="2771"/>
                  </a:lnTo>
                  <a:lnTo>
                    <a:pt x="1286" y="2704"/>
                  </a:lnTo>
                  <a:lnTo>
                    <a:pt x="1312" y="2639"/>
                  </a:lnTo>
                  <a:lnTo>
                    <a:pt x="1337" y="2573"/>
                  </a:lnTo>
                  <a:lnTo>
                    <a:pt x="1361" y="2506"/>
                  </a:lnTo>
                  <a:lnTo>
                    <a:pt x="1383" y="2439"/>
                  </a:lnTo>
                  <a:lnTo>
                    <a:pt x="1403" y="2372"/>
                  </a:lnTo>
                  <a:lnTo>
                    <a:pt x="1423" y="2304"/>
                  </a:lnTo>
                  <a:lnTo>
                    <a:pt x="1423" y="2304"/>
                  </a:lnTo>
                  <a:lnTo>
                    <a:pt x="1440" y="2236"/>
                  </a:lnTo>
                  <a:lnTo>
                    <a:pt x="1456" y="2167"/>
                  </a:lnTo>
                  <a:lnTo>
                    <a:pt x="1471" y="2099"/>
                  </a:lnTo>
                  <a:lnTo>
                    <a:pt x="1485" y="2030"/>
                  </a:lnTo>
                  <a:lnTo>
                    <a:pt x="1497" y="1961"/>
                  </a:lnTo>
                  <a:lnTo>
                    <a:pt x="1507" y="1891"/>
                  </a:lnTo>
                  <a:lnTo>
                    <a:pt x="1515" y="1822"/>
                  </a:lnTo>
                  <a:lnTo>
                    <a:pt x="1522" y="1751"/>
                  </a:lnTo>
                  <a:lnTo>
                    <a:pt x="1522" y="1751"/>
                  </a:lnTo>
                  <a:lnTo>
                    <a:pt x="1528" y="1684"/>
                  </a:lnTo>
                  <a:lnTo>
                    <a:pt x="1533" y="1614"/>
                  </a:lnTo>
                  <a:lnTo>
                    <a:pt x="1535" y="1546"/>
                  </a:lnTo>
                  <a:lnTo>
                    <a:pt x="1537" y="1477"/>
                  </a:lnTo>
                  <a:lnTo>
                    <a:pt x="1535" y="1409"/>
                  </a:lnTo>
                  <a:lnTo>
                    <a:pt x="1533" y="1340"/>
                  </a:lnTo>
                  <a:lnTo>
                    <a:pt x="1527" y="1272"/>
                  </a:lnTo>
                  <a:lnTo>
                    <a:pt x="1518" y="1204"/>
                  </a:lnTo>
                  <a:lnTo>
                    <a:pt x="1518" y="1204"/>
                  </a:lnTo>
                  <a:lnTo>
                    <a:pt x="1508" y="1139"/>
                  </a:lnTo>
                  <a:lnTo>
                    <a:pt x="1495" y="1074"/>
                  </a:lnTo>
                  <a:lnTo>
                    <a:pt x="1479" y="1011"/>
                  </a:lnTo>
                  <a:lnTo>
                    <a:pt x="1462" y="947"/>
                  </a:lnTo>
                  <a:lnTo>
                    <a:pt x="1440" y="885"/>
                  </a:lnTo>
                  <a:lnTo>
                    <a:pt x="1416" y="825"/>
                  </a:lnTo>
                  <a:lnTo>
                    <a:pt x="1388" y="766"/>
                  </a:lnTo>
                  <a:lnTo>
                    <a:pt x="1358" y="706"/>
                  </a:lnTo>
                  <a:lnTo>
                    <a:pt x="1358" y="706"/>
                  </a:lnTo>
                  <a:lnTo>
                    <a:pt x="1327" y="650"/>
                  </a:lnTo>
                  <a:lnTo>
                    <a:pt x="1292" y="597"/>
                  </a:lnTo>
                  <a:lnTo>
                    <a:pt x="1253" y="543"/>
                  </a:lnTo>
                  <a:lnTo>
                    <a:pt x="1214" y="493"/>
                  </a:lnTo>
                  <a:lnTo>
                    <a:pt x="1171" y="444"/>
                  </a:lnTo>
                  <a:lnTo>
                    <a:pt x="1126" y="396"/>
                  </a:lnTo>
                  <a:lnTo>
                    <a:pt x="1080" y="351"/>
                  </a:lnTo>
                  <a:lnTo>
                    <a:pt x="1033" y="308"/>
                  </a:lnTo>
                  <a:lnTo>
                    <a:pt x="1033" y="308"/>
                  </a:lnTo>
                  <a:lnTo>
                    <a:pt x="985" y="270"/>
                  </a:lnTo>
                  <a:lnTo>
                    <a:pt x="936" y="233"/>
                  </a:lnTo>
                  <a:lnTo>
                    <a:pt x="884" y="197"/>
                  </a:lnTo>
                  <a:lnTo>
                    <a:pt x="832" y="164"/>
                  </a:lnTo>
                  <a:lnTo>
                    <a:pt x="778" y="132"/>
                  </a:lnTo>
                  <a:lnTo>
                    <a:pt x="721" y="103"/>
                  </a:lnTo>
                  <a:lnTo>
                    <a:pt x="664" y="77"/>
                  </a:lnTo>
                  <a:lnTo>
                    <a:pt x="634" y="65"/>
                  </a:lnTo>
                  <a:lnTo>
                    <a:pt x="605" y="55"/>
                  </a:lnTo>
                  <a:lnTo>
                    <a:pt x="574" y="45"/>
                  </a:lnTo>
                  <a:lnTo>
                    <a:pt x="546" y="35"/>
                  </a:lnTo>
                  <a:lnTo>
                    <a:pt x="515" y="28"/>
                  </a:lnTo>
                  <a:lnTo>
                    <a:pt x="485" y="21"/>
                  </a:lnTo>
                  <a:lnTo>
                    <a:pt x="453" y="13"/>
                  </a:lnTo>
                  <a:lnTo>
                    <a:pt x="423" y="9"/>
                  </a:lnTo>
                  <a:lnTo>
                    <a:pt x="393" y="5"/>
                  </a:lnTo>
                  <a:lnTo>
                    <a:pt x="363" y="2"/>
                  </a:lnTo>
                  <a:lnTo>
                    <a:pt x="331" y="0"/>
                  </a:lnTo>
                  <a:lnTo>
                    <a:pt x="301" y="0"/>
                  </a:lnTo>
                  <a:lnTo>
                    <a:pt x="270" y="0"/>
                  </a:lnTo>
                  <a:lnTo>
                    <a:pt x="239" y="3"/>
                  </a:lnTo>
                  <a:lnTo>
                    <a:pt x="208" y="6"/>
                  </a:lnTo>
                  <a:lnTo>
                    <a:pt x="177" y="12"/>
                  </a:lnTo>
                  <a:lnTo>
                    <a:pt x="147" y="18"/>
                  </a:lnTo>
                  <a:lnTo>
                    <a:pt x="116" y="26"/>
                  </a:lnTo>
                  <a:lnTo>
                    <a:pt x="116" y="26"/>
                  </a:lnTo>
                  <a:lnTo>
                    <a:pt x="87" y="35"/>
                  </a:lnTo>
                  <a:lnTo>
                    <a:pt x="59" y="45"/>
                  </a:lnTo>
                  <a:lnTo>
                    <a:pt x="31" y="57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1" y="71"/>
                  </a:lnTo>
                  <a:lnTo>
                    <a:pt x="0" y="74"/>
                  </a:lnTo>
                  <a:lnTo>
                    <a:pt x="0" y="77"/>
                  </a:lnTo>
                  <a:lnTo>
                    <a:pt x="1" y="80"/>
                  </a:lnTo>
                  <a:lnTo>
                    <a:pt x="4" y="83"/>
                  </a:lnTo>
                  <a:lnTo>
                    <a:pt x="7" y="84"/>
                  </a:lnTo>
                  <a:lnTo>
                    <a:pt x="10" y="86"/>
                  </a:lnTo>
                  <a:lnTo>
                    <a:pt x="13" y="84"/>
                  </a:lnTo>
                  <a:lnTo>
                    <a:pt x="13" y="8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E5BE4C76-8954-916F-7EFB-028EC0948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887"/>
              <a:ext cx="250" cy="331"/>
            </a:xfrm>
            <a:custGeom>
              <a:avLst/>
              <a:gdLst>
                <a:gd name="T0" fmla="*/ 438 w 751"/>
                <a:gd name="T1" fmla="*/ 112 h 994"/>
                <a:gd name="T2" fmla="*/ 511 w 751"/>
                <a:gd name="T3" fmla="*/ 52 h 994"/>
                <a:gd name="T4" fmla="*/ 596 w 751"/>
                <a:gd name="T5" fmla="*/ 19 h 994"/>
                <a:gd name="T6" fmla="*/ 648 w 751"/>
                <a:gd name="T7" fmla="*/ 22 h 994"/>
                <a:gd name="T8" fmla="*/ 686 w 751"/>
                <a:gd name="T9" fmla="*/ 41 h 994"/>
                <a:gd name="T10" fmla="*/ 712 w 751"/>
                <a:gd name="T11" fmla="*/ 68 h 994"/>
                <a:gd name="T12" fmla="*/ 733 w 751"/>
                <a:gd name="T13" fmla="*/ 123 h 994"/>
                <a:gd name="T14" fmla="*/ 728 w 751"/>
                <a:gd name="T15" fmla="*/ 162 h 994"/>
                <a:gd name="T16" fmla="*/ 700 w 751"/>
                <a:gd name="T17" fmla="*/ 204 h 994"/>
                <a:gd name="T18" fmla="*/ 628 w 751"/>
                <a:gd name="T19" fmla="*/ 266 h 994"/>
                <a:gd name="T20" fmla="*/ 532 w 751"/>
                <a:gd name="T21" fmla="*/ 331 h 994"/>
                <a:gd name="T22" fmla="*/ 473 w 751"/>
                <a:gd name="T23" fmla="*/ 382 h 994"/>
                <a:gd name="T24" fmla="*/ 425 w 751"/>
                <a:gd name="T25" fmla="*/ 446 h 994"/>
                <a:gd name="T26" fmla="*/ 399 w 751"/>
                <a:gd name="T27" fmla="*/ 516 h 994"/>
                <a:gd name="T28" fmla="*/ 383 w 751"/>
                <a:gd name="T29" fmla="*/ 607 h 994"/>
                <a:gd name="T30" fmla="*/ 370 w 751"/>
                <a:gd name="T31" fmla="*/ 702 h 994"/>
                <a:gd name="T32" fmla="*/ 354 w 751"/>
                <a:gd name="T33" fmla="*/ 768 h 994"/>
                <a:gd name="T34" fmla="*/ 323 w 751"/>
                <a:gd name="T35" fmla="*/ 830 h 994"/>
                <a:gd name="T36" fmla="*/ 264 w 751"/>
                <a:gd name="T37" fmla="*/ 900 h 994"/>
                <a:gd name="T38" fmla="*/ 202 w 751"/>
                <a:gd name="T39" fmla="*/ 946 h 994"/>
                <a:gd name="T40" fmla="*/ 151 w 751"/>
                <a:gd name="T41" fmla="*/ 969 h 994"/>
                <a:gd name="T42" fmla="*/ 86 w 751"/>
                <a:gd name="T43" fmla="*/ 975 h 994"/>
                <a:gd name="T44" fmla="*/ 42 w 751"/>
                <a:gd name="T45" fmla="*/ 955 h 994"/>
                <a:gd name="T46" fmla="*/ 14 w 751"/>
                <a:gd name="T47" fmla="*/ 926 h 994"/>
                <a:gd name="T48" fmla="*/ 1 w 751"/>
                <a:gd name="T49" fmla="*/ 927 h 994"/>
                <a:gd name="T50" fmla="*/ 1 w 751"/>
                <a:gd name="T51" fmla="*/ 937 h 994"/>
                <a:gd name="T52" fmla="*/ 60 w 751"/>
                <a:gd name="T53" fmla="*/ 985 h 994"/>
                <a:gd name="T54" fmla="*/ 111 w 751"/>
                <a:gd name="T55" fmla="*/ 994 h 994"/>
                <a:gd name="T56" fmla="*/ 167 w 751"/>
                <a:gd name="T57" fmla="*/ 982 h 994"/>
                <a:gd name="T58" fmla="*/ 238 w 751"/>
                <a:gd name="T59" fmla="*/ 943 h 994"/>
                <a:gd name="T60" fmla="*/ 297 w 751"/>
                <a:gd name="T61" fmla="*/ 891 h 994"/>
                <a:gd name="T62" fmla="*/ 346 w 751"/>
                <a:gd name="T63" fmla="*/ 829 h 994"/>
                <a:gd name="T64" fmla="*/ 372 w 751"/>
                <a:gd name="T65" fmla="*/ 774 h 994"/>
                <a:gd name="T66" fmla="*/ 386 w 751"/>
                <a:gd name="T67" fmla="*/ 715 h 994"/>
                <a:gd name="T68" fmla="*/ 399 w 751"/>
                <a:gd name="T69" fmla="*/ 615 h 994"/>
                <a:gd name="T70" fmla="*/ 415 w 751"/>
                <a:gd name="T71" fmla="*/ 520 h 994"/>
                <a:gd name="T72" fmla="*/ 458 w 751"/>
                <a:gd name="T73" fmla="*/ 428 h 994"/>
                <a:gd name="T74" fmla="*/ 506 w 751"/>
                <a:gd name="T75" fmla="*/ 373 h 994"/>
                <a:gd name="T76" fmla="*/ 589 w 751"/>
                <a:gd name="T77" fmla="*/ 314 h 994"/>
                <a:gd name="T78" fmla="*/ 673 w 751"/>
                <a:gd name="T79" fmla="*/ 254 h 994"/>
                <a:gd name="T80" fmla="*/ 716 w 751"/>
                <a:gd name="T81" fmla="*/ 211 h 994"/>
                <a:gd name="T82" fmla="*/ 748 w 751"/>
                <a:gd name="T83" fmla="*/ 151 h 994"/>
                <a:gd name="T84" fmla="*/ 746 w 751"/>
                <a:gd name="T85" fmla="*/ 99 h 994"/>
                <a:gd name="T86" fmla="*/ 722 w 751"/>
                <a:gd name="T87" fmla="*/ 52 h 994"/>
                <a:gd name="T88" fmla="*/ 689 w 751"/>
                <a:gd name="T89" fmla="*/ 21 h 994"/>
                <a:gd name="T90" fmla="*/ 658 w 751"/>
                <a:gd name="T91" fmla="*/ 6 h 994"/>
                <a:gd name="T92" fmla="*/ 614 w 751"/>
                <a:gd name="T93" fmla="*/ 0 h 994"/>
                <a:gd name="T94" fmla="*/ 545 w 751"/>
                <a:gd name="T95" fmla="*/ 15 h 994"/>
                <a:gd name="T96" fmla="*/ 460 w 751"/>
                <a:gd name="T97" fmla="*/ 67 h 994"/>
                <a:gd name="T98" fmla="*/ 409 w 751"/>
                <a:gd name="T99" fmla="*/ 116 h 994"/>
                <a:gd name="T100" fmla="*/ 393 w 751"/>
                <a:gd name="T101" fmla="*/ 140 h 994"/>
                <a:gd name="T102" fmla="*/ 403 w 751"/>
                <a:gd name="T103" fmla="*/ 146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51" h="994">
                  <a:moveTo>
                    <a:pt x="411" y="143"/>
                  </a:moveTo>
                  <a:lnTo>
                    <a:pt x="411" y="143"/>
                  </a:lnTo>
                  <a:lnTo>
                    <a:pt x="422" y="127"/>
                  </a:lnTo>
                  <a:lnTo>
                    <a:pt x="438" y="112"/>
                  </a:lnTo>
                  <a:lnTo>
                    <a:pt x="454" y="96"/>
                  </a:lnTo>
                  <a:lnTo>
                    <a:pt x="471" y="80"/>
                  </a:lnTo>
                  <a:lnTo>
                    <a:pt x="491" y="65"/>
                  </a:lnTo>
                  <a:lnTo>
                    <a:pt x="511" y="52"/>
                  </a:lnTo>
                  <a:lnTo>
                    <a:pt x="532" y="41"/>
                  </a:lnTo>
                  <a:lnTo>
                    <a:pt x="553" y="31"/>
                  </a:lnTo>
                  <a:lnTo>
                    <a:pt x="575" y="24"/>
                  </a:lnTo>
                  <a:lnTo>
                    <a:pt x="596" y="19"/>
                  </a:lnTo>
                  <a:lnTo>
                    <a:pt x="617" y="18"/>
                  </a:lnTo>
                  <a:lnTo>
                    <a:pt x="628" y="18"/>
                  </a:lnTo>
                  <a:lnTo>
                    <a:pt x="638" y="19"/>
                  </a:lnTo>
                  <a:lnTo>
                    <a:pt x="648" y="22"/>
                  </a:lnTo>
                  <a:lnTo>
                    <a:pt x="658" y="25"/>
                  </a:lnTo>
                  <a:lnTo>
                    <a:pt x="667" y="29"/>
                  </a:lnTo>
                  <a:lnTo>
                    <a:pt x="677" y="35"/>
                  </a:lnTo>
                  <a:lnTo>
                    <a:pt x="686" y="41"/>
                  </a:lnTo>
                  <a:lnTo>
                    <a:pt x="694" y="50"/>
                  </a:lnTo>
                  <a:lnTo>
                    <a:pt x="703" y="58"/>
                  </a:lnTo>
                  <a:lnTo>
                    <a:pt x="712" y="68"/>
                  </a:lnTo>
                  <a:lnTo>
                    <a:pt x="712" y="68"/>
                  </a:lnTo>
                  <a:lnTo>
                    <a:pt x="720" y="83"/>
                  </a:lnTo>
                  <a:lnTo>
                    <a:pt x="728" y="99"/>
                  </a:lnTo>
                  <a:lnTo>
                    <a:pt x="732" y="114"/>
                  </a:lnTo>
                  <a:lnTo>
                    <a:pt x="733" y="123"/>
                  </a:lnTo>
                  <a:lnTo>
                    <a:pt x="733" y="132"/>
                  </a:lnTo>
                  <a:lnTo>
                    <a:pt x="733" y="132"/>
                  </a:lnTo>
                  <a:lnTo>
                    <a:pt x="732" y="148"/>
                  </a:lnTo>
                  <a:lnTo>
                    <a:pt x="728" y="162"/>
                  </a:lnTo>
                  <a:lnTo>
                    <a:pt x="720" y="175"/>
                  </a:lnTo>
                  <a:lnTo>
                    <a:pt x="712" y="188"/>
                  </a:lnTo>
                  <a:lnTo>
                    <a:pt x="712" y="188"/>
                  </a:lnTo>
                  <a:lnTo>
                    <a:pt x="700" y="204"/>
                  </a:lnTo>
                  <a:lnTo>
                    <a:pt x="687" y="217"/>
                  </a:lnTo>
                  <a:lnTo>
                    <a:pt x="674" y="231"/>
                  </a:lnTo>
                  <a:lnTo>
                    <a:pt x="660" y="243"/>
                  </a:lnTo>
                  <a:lnTo>
                    <a:pt x="628" y="266"/>
                  </a:lnTo>
                  <a:lnTo>
                    <a:pt x="596" y="288"/>
                  </a:lnTo>
                  <a:lnTo>
                    <a:pt x="596" y="288"/>
                  </a:lnTo>
                  <a:lnTo>
                    <a:pt x="565" y="309"/>
                  </a:lnTo>
                  <a:lnTo>
                    <a:pt x="532" y="331"/>
                  </a:lnTo>
                  <a:lnTo>
                    <a:pt x="516" y="343"/>
                  </a:lnTo>
                  <a:lnTo>
                    <a:pt x="501" y="354"/>
                  </a:lnTo>
                  <a:lnTo>
                    <a:pt x="486" y="367"/>
                  </a:lnTo>
                  <a:lnTo>
                    <a:pt x="473" y="382"/>
                  </a:lnTo>
                  <a:lnTo>
                    <a:pt x="473" y="382"/>
                  </a:lnTo>
                  <a:lnTo>
                    <a:pt x="455" y="402"/>
                  </a:lnTo>
                  <a:lnTo>
                    <a:pt x="439" y="423"/>
                  </a:lnTo>
                  <a:lnTo>
                    <a:pt x="425" y="446"/>
                  </a:lnTo>
                  <a:lnTo>
                    <a:pt x="413" y="471"/>
                  </a:lnTo>
                  <a:lnTo>
                    <a:pt x="413" y="471"/>
                  </a:lnTo>
                  <a:lnTo>
                    <a:pt x="405" y="493"/>
                  </a:lnTo>
                  <a:lnTo>
                    <a:pt x="399" y="516"/>
                  </a:lnTo>
                  <a:lnTo>
                    <a:pt x="393" y="537"/>
                  </a:lnTo>
                  <a:lnTo>
                    <a:pt x="389" y="561"/>
                  </a:lnTo>
                  <a:lnTo>
                    <a:pt x="389" y="561"/>
                  </a:lnTo>
                  <a:lnTo>
                    <a:pt x="383" y="607"/>
                  </a:lnTo>
                  <a:lnTo>
                    <a:pt x="377" y="654"/>
                  </a:lnTo>
                  <a:lnTo>
                    <a:pt x="377" y="654"/>
                  </a:lnTo>
                  <a:lnTo>
                    <a:pt x="370" y="702"/>
                  </a:lnTo>
                  <a:lnTo>
                    <a:pt x="370" y="702"/>
                  </a:lnTo>
                  <a:lnTo>
                    <a:pt x="366" y="727"/>
                  </a:lnTo>
                  <a:lnTo>
                    <a:pt x="359" y="753"/>
                  </a:lnTo>
                  <a:lnTo>
                    <a:pt x="359" y="753"/>
                  </a:lnTo>
                  <a:lnTo>
                    <a:pt x="354" y="768"/>
                  </a:lnTo>
                  <a:lnTo>
                    <a:pt x="349" y="784"/>
                  </a:lnTo>
                  <a:lnTo>
                    <a:pt x="341" y="800"/>
                  </a:lnTo>
                  <a:lnTo>
                    <a:pt x="333" y="816"/>
                  </a:lnTo>
                  <a:lnTo>
                    <a:pt x="323" y="830"/>
                  </a:lnTo>
                  <a:lnTo>
                    <a:pt x="313" y="845"/>
                  </a:lnTo>
                  <a:lnTo>
                    <a:pt x="291" y="871"/>
                  </a:lnTo>
                  <a:lnTo>
                    <a:pt x="291" y="871"/>
                  </a:lnTo>
                  <a:lnTo>
                    <a:pt x="264" y="900"/>
                  </a:lnTo>
                  <a:lnTo>
                    <a:pt x="249" y="913"/>
                  </a:lnTo>
                  <a:lnTo>
                    <a:pt x="233" y="924"/>
                  </a:lnTo>
                  <a:lnTo>
                    <a:pt x="218" y="936"/>
                  </a:lnTo>
                  <a:lnTo>
                    <a:pt x="202" y="946"/>
                  </a:lnTo>
                  <a:lnTo>
                    <a:pt x="184" y="956"/>
                  </a:lnTo>
                  <a:lnTo>
                    <a:pt x="167" y="963"/>
                  </a:lnTo>
                  <a:lnTo>
                    <a:pt x="167" y="963"/>
                  </a:lnTo>
                  <a:lnTo>
                    <a:pt x="151" y="969"/>
                  </a:lnTo>
                  <a:lnTo>
                    <a:pt x="135" y="973"/>
                  </a:lnTo>
                  <a:lnTo>
                    <a:pt x="118" y="976"/>
                  </a:lnTo>
                  <a:lnTo>
                    <a:pt x="102" y="976"/>
                  </a:lnTo>
                  <a:lnTo>
                    <a:pt x="86" y="975"/>
                  </a:lnTo>
                  <a:lnTo>
                    <a:pt x="71" y="970"/>
                  </a:lnTo>
                  <a:lnTo>
                    <a:pt x="56" y="965"/>
                  </a:lnTo>
                  <a:lnTo>
                    <a:pt x="42" y="955"/>
                  </a:lnTo>
                  <a:lnTo>
                    <a:pt x="42" y="955"/>
                  </a:lnTo>
                  <a:lnTo>
                    <a:pt x="29" y="943"/>
                  </a:lnTo>
                  <a:lnTo>
                    <a:pt x="17" y="929"/>
                  </a:lnTo>
                  <a:lnTo>
                    <a:pt x="17" y="929"/>
                  </a:lnTo>
                  <a:lnTo>
                    <a:pt x="14" y="926"/>
                  </a:lnTo>
                  <a:lnTo>
                    <a:pt x="10" y="924"/>
                  </a:lnTo>
                  <a:lnTo>
                    <a:pt x="7" y="924"/>
                  </a:lnTo>
                  <a:lnTo>
                    <a:pt x="4" y="926"/>
                  </a:lnTo>
                  <a:lnTo>
                    <a:pt x="1" y="927"/>
                  </a:lnTo>
                  <a:lnTo>
                    <a:pt x="0" y="930"/>
                  </a:lnTo>
                  <a:lnTo>
                    <a:pt x="0" y="933"/>
                  </a:lnTo>
                  <a:lnTo>
                    <a:pt x="1" y="937"/>
                  </a:lnTo>
                  <a:lnTo>
                    <a:pt x="1" y="937"/>
                  </a:lnTo>
                  <a:lnTo>
                    <a:pt x="14" y="952"/>
                  </a:lnTo>
                  <a:lnTo>
                    <a:pt x="27" y="965"/>
                  </a:lnTo>
                  <a:lnTo>
                    <a:pt x="43" y="976"/>
                  </a:lnTo>
                  <a:lnTo>
                    <a:pt x="60" y="985"/>
                  </a:lnTo>
                  <a:lnTo>
                    <a:pt x="60" y="985"/>
                  </a:lnTo>
                  <a:lnTo>
                    <a:pt x="76" y="991"/>
                  </a:lnTo>
                  <a:lnTo>
                    <a:pt x="94" y="994"/>
                  </a:lnTo>
                  <a:lnTo>
                    <a:pt x="111" y="994"/>
                  </a:lnTo>
                  <a:lnTo>
                    <a:pt x="128" y="992"/>
                  </a:lnTo>
                  <a:lnTo>
                    <a:pt x="128" y="992"/>
                  </a:lnTo>
                  <a:lnTo>
                    <a:pt x="148" y="988"/>
                  </a:lnTo>
                  <a:lnTo>
                    <a:pt x="167" y="982"/>
                  </a:lnTo>
                  <a:lnTo>
                    <a:pt x="186" y="975"/>
                  </a:lnTo>
                  <a:lnTo>
                    <a:pt x="203" y="965"/>
                  </a:lnTo>
                  <a:lnTo>
                    <a:pt x="220" y="955"/>
                  </a:lnTo>
                  <a:lnTo>
                    <a:pt x="238" y="943"/>
                  </a:lnTo>
                  <a:lnTo>
                    <a:pt x="254" y="931"/>
                  </a:lnTo>
                  <a:lnTo>
                    <a:pt x="268" y="919"/>
                  </a:lnTo>
                  <a:lnTo>
                    <a:pt x="268" y="919"/>
                  </a:lnTo>
                  <a:lnTo>
                    <a:pt x="297" y="891"/>
                  </a:lnTo>
                  <a:lnTo>
                    <a:pt x="310" y="877"/>
                  </a:lnTo>
                  <a:lnTo>
                    <a:pt x="323" y="861"/>
                  </a:lnTo>
                  <a:lnTo>
                    <a:pt x="334" y="845"/>
                  </a:lnTo>
                  <a:lnTo>
                    <a:pt x="346" y="829"/>
                  </a:lnTo>
                  <a:lnTo>
                    <a:pt x="354" y="812"/>
                  </a:lnTo>
                  <a:lnTo>
                    <a:pt x="363" y="793"/>
                  </a:lnTo>
                  <a:lnTo>
                    <a:pt x="363" y="793"/>
                  </a:lnTo>
                  <a:lnTo>
                    <a:pt x="372" y="774"/>
                  </a:lnTo>
                  <a:lnTo>
                    <a:pt x="377" y="754"/>
                  </a:lnTo>
                  <a:lnTo>
                    <a:pt x="382" y="735"/>
                  </a:lnTo>
                  <a:lnTo>
                    <a:pt x="386" y="715"/>
                  </a:lnTo>
                  <a:lnTo>
                    <a:pt x="386" y="715"/>
                  </a:lnTo>
                  <a:lnTo>
                    <a:pt x="390" y="689"/>
                  </a:lnTo>
                  <a:lnTo>
                    <a:pt x="393" y="664"/>
                  </a:lnTo>
                  <a:lnTo>
                    <a:pt x="399" y="615"/>
                  </a:lnTo>
                  <a:lnTo>
                    <a:pt x="399" y="615"/>
                  </a:lnTo>
                  <a:lnTo>
                    <a:pt x="405" y="568"/>
                  </a:lnTo>
                  <a:lnTo>
                    <a:pt x="409" y="545"/>
                  </a:lnTo>
                  <a:lnTo>
                    <a:pt x="415" y="520"/>
                  </a:lnTo>
                  <a:lnTo>
                    <a:pt x="415" y="520"/>
                  </a:lnTo>
                  <a:lnTo>
                    <a:pt x="422" y="496"/>
                  </a:lnTo>
                  <a:lnTo>
                    <a:pt x="432" y="472"/>
                  </a:lnTo>
                  <a:lnTo>
                    <a:pt x="444" y="449"/>
                  </a:lnTo>
                  <a:lnTo>
                    <a:pt x="458" y="428"/>
                  </a:lnTo>
                  <a:lnTo>
                    <a:pt x="458" y="428"/>
                  </a:lnTo>
                  <a:lnTo>
                    <a:pt x="473" y="407"/>
                  </a:lnTo>
                  <a:lnTo>
                    <a:pt x="488" y="390"/>
                  </a:lnTo>
                  <a:lnTo>
                    <a:pt x="506" y="373"/>
                  </a:lnTo>
                  <a:lnTo>
                    <a:pt x="524" y="357"/>
                  </a:lnTo>
                  <a:lnTo>
                    <a:pt x="524" y="357"/>
                  </a:lnTo>
                  <a:lnTo>
                    <a:pt x="558" y="335"/>
                  </a:lnTo>
                  <a:lnTo>
                    <a:pt x="589" y="314"/>
                  </a:lnTo>
                  <a:lnTo>
                    <a:pt x="589" y="314"/>
                  </a:lnTo>
                  <a:lnTo>
                    <a:pt x="624" y="291"/>
                  </a:lnTo>
                  <a:lnTo>
                    <a:pt x="657" y="267"/>
                  </a:lnTo>
                  <a:lnTo>
                    <a:pt x="673" y="254"/>
                  </a:lnTo>
                  <a:lnTo>
                    <a:pt x="689" y="241"/>
                  </a:lnTo>
                  <a:lnTo>
                    <a:pt x="703" y="227"/>
                  </a:lnTo>
                  <a:lnTo>
                    <a:pt x="716" y="211"/>
                  </a:lnTo>
                  <a:lnTo>
                    <a:pt x="716" y="211"/>
                  </a:lnTo>
                  <a:lnTo>
                    <a:pt x="726" y="198"/>
                  </a:lnTo>
                  <a:lnTo>
                    <a:pt x="736" y="184"/>
                  </a:lnTo>
                  <a:lnTo>
                    <a:pt x="743" y="168"/>
                  </a:lnTo>
                  <a:lnTo>
                    <a:pt x="748" y="151"/>
                  </a:lnTo>
                  <a:lnTo>
                    <a:pt x="748" y="151"/>
                  </a:lnTo>
                  <a:lnTo>
                    <a:pt x="751" y="133"/>
                  </a:lnTo>
                  <a:lnTo>
                    <a:pt x="749" y="116"/>
                  </a:lnTo>
                  <a:lnTo>
                    <a:pt x="746" y="99"/>
                  </a:lnTo>
                  <a:lnTo>
                    <a:pt x="739" y="83"/>
                  </a:lnTo>
                  <a:lnTo>
                    <a:pt x="739" y="83"/>
                  </a:lnTo>
                  <a:lnTo>
                    <a:pt x="729" y="62"/>
                  </a:lnTo>
                  <a:lnTo>
                    <a:pt x="722" y="52"/>
                  </a:lnTo>
                  <a:lnTo>
                    <a:pt x="715" y="44"/>
                  </a:lnTo>
                  <a:lnTo>
                    <a:pt x="706" y="35"/>
                  </a:lnTo>
                  <a:lnTo>
                    <a:pt x="697" y="28"/>
                  </a:lnTo>
                  <a:lnTo>
                    <a:pt x="689" y="21"/>
                  </a:lnTo>
                  <a:lnTo>
                    <a:pt x="679" y="15"/>
                  </a:lnTo>
                  <a:lnTo>
                    <a:pt x="679" y="15"/>
                  </a:lnTo>
                  <a:lnTo>
                    <a:pt x="668" y="11"/>
                  </a:lnTo>
                  <a:lnTo>
                    <a:pt x="658" y="6"/>
                  </a:lnTo>
                  <a:lnTo>
                    <a:pt x="647" y="3"/>
                  </a:lnTo>
                  <a:lnTo>
                    <a:pt x="637" y="2"/>
                  </a:lnTo>
                  <a:lnTo>
                    <a:pt x="625" y="0"/>
                  </a:lnTo>
                  <a:lnTo>
                    <a:pt x="614" y="0"/>
                  </a:lnTo>
                  <a:lnTo>
                    <a:pt x="592" y="2"/>
                  </a:lnTo>
                  <a:lnTo>
                    <a:pt x="592" y="2"/>
                  </a:lnTo>
                  <a:lnTo>
                    <a:pt x="568" y="8"/>
                  </a:lnTo>
                  <a:lnTo>
                    <a:pt x="545" y="15"/>
                  </a:lnTo>
                  <a:lnTo>
                    <a:pt x="522" y="25"/>
                  </a:lnTo>
                  <a:lnTo>
                    <a:pt x="500" y="38"/>
                  </a:lnTo>
                  <a:lnTo>
                    <a:pt x="480" y="51"/>
                  </a:lnTo>
                  <a:lnTo>
                    <a:pt x="460" y="67"/>
                  </a:lnTo>
                  <a:lnTo>
                    <a:pt x="442" y="83"/>
                  </a:lnTo>
                  <a:lnTo>
                    <a:pt x="425" y="100"/>
                  </a:lnTo>
                  <a:lnTo>
                    <a:pt x="425" y="100"/>
                  </a:lnTo>
                  <a:lnTo>
                    <a:pt x="409" y="116"/>
                  </a:lnTo>
                  <a:lnTo>
                    <a:pt x="395" y="135"/>
                  </a:lnTo>
                  <a:lnTo>
                    <a:pt x="395" y="135"/>
                  </a:lnTo>
                  <a:lnTo>
                    <a:pt x="393" y="138"/>
                  </a:lnTo>
                  <a:lnTo>
                    <a:pt x="393" y="140"/>
                  </a:lnTo>
                  <a:lnTo>
                    <a:pt x="395" y="143"/>
                  </a:lnTo>
                  <a:lnTo>
                    <a:pt x="398" y="145"/>
                  </a:lnTo>
                  <a:lnTo>
                    <a:pt x="400" y="146"/>
                  </a:lnTo>
                  <a:lnTo>
                    <a:pt x="403" y="146"/>
                  </a:lnTo>
                  <a:lnTo>
                    <a:pt x="408" y="146"/>
                  </a:lnTo>
                  <a:lnTo>
                    <a:pt x="411" y="143"/>
                  </a:lnTo>
                  <a:lnTo>
                    <a:pt x="411" y="14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6656F0D1-0830-168B-ADA6-71EC18C2C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3" y="1280"/>
              <a:ext cx="313" cy="867"/>
            </a:xfrm>
            <a:custGeom>
              <a:avLst/>
              <a:gdLst>
                <a:gd name="T0" fmla="*/ 53 w 937"/>
                <a:gd name="T1" fmla="*/ 518 h 2599"/>
                <a:gd name="T2" fmla="*/ 180 w 937"/>
                <a:gd name="T3" fmla="*/ 361 h 2599"/>
                <a:gd name="T4" fmla="*/ 357 w 937"/>
                <a:gd name="T5" fmla="*/ 171 h 2599"/>
                <a:gd name="T6" fmla="*/ 450 w 937"/>
                <a:gd name="T7" fmla="*/ 91 h 2599"/>
                <a:gd name="T8" fmla="*/ 538 w 937"/>
                <a:gd name="T9" fmla="*/ 35 h 2599"/>
                <a:gd name="T10" fmla="*/ 594 w 937"/>
                <a:gd name="T11" fmla="*/ 18 h 2599"/>
                <a:gd name="T12" fmla="*/ 627 w 937"/>
                <a:gd name="T13" fmla="*/ 22 h 2599"/>
                <a:gd name="T14" fmla="*/ 682 w 937"/>
                <a:gd name="T15" fmla="*/ 62 h 2599"/>
                <a:gd name="T16" fmla="*/ 712 w 937"/>
                <a:gd name="T17" fmla="*/ 110 h 2599"/>
                <a:gd name="T18" fmla="*/ 726 w 937"/>
                <a:gd name="T19" fmla="*/ 166 h 2599"/>
                <a:gd name="T20" fmla="*/ 723 w 937"/>
                <a:gd name="T21" fmla="*/ 246 h 2599"/>
                <a:gd name="T22" fmla="*/ 702 w 937"/>
                <a:gd name="T23" fmla="*/ 328 h 2599"/>
                <a:gd name="T24" fmla="*/ 627 w 937"/>
                <a:gd name="T25" fmla="*/ 494 h 2599"/>
                <a:gd name="T26" fmla="*/ 532 w 937"/>
                <a:gd name="T27" fmla="*/ 658 h 2599"/>
                <a:gd name="T28" fmla="*/ 437 w 937"/>
                <a:gd name="T29" fmla="*/ 853 h 2599"/>
                <a:gd name="T30" fmla="*/ 382 w 937"/>
                <a:gd name="T31" fmla="*/ 1006 h 2599"/>
                <a:gd name="T32" fmla="*/ 329 w 937"/>
                <a:gd name="T33" fmla="*/ 1227 h 2599"/>
                <a:gd name="T34" fmla="*/ 311 w 937"/>
                <a:gd name="T35" fmla="*/ 1454 h 2599"/>
                <a:gd name="T36" fmla="*/ 324 w 937"/>
                <a:gd name="T37" fmla="*/ 1603 h 2599"/>
                <a:gd name="T38" fmla="*/ 370 w 937"/>
                <a:gd name="T39" fmla="*/ 1796 h 2599"/>
                <a:gd name="T40" fmla="*/ 425 w 937"/>
                <a:gd name="T41" fmla="*/ 1935 h 2599"/>
                <a:gd name="T42" fmla="*/ 522 w 937"/>
                <a:gd name="T43" fmla="*/ 2109 h 2599"/>
                <a:gd name="T44" fmla="*/ 608 w 937"/>
                <a:gd name="T45" fmla="*/ 2235 h 2599"/>
                <a:gd name="T46" fmla="*/ 741 w 937"/>
                <a:gd name="T47" fmla="*/ 2399 h 2599"/>
                <a:gd name="T48" fmla="*/ 922 w 937"/>
                <a:gd name="T49" fmla="*/ 2596 h 2599"/>
                <a:gd name="T50" fmla="*/ 932 w 937"/>
                <a:gd name="T51" fmla="*/ 2597 h 2599"/>
                <a:gd name="T52" fmla="*/ 937 w 937"/>
                <a:gd name="T53" fmla="*/ 2586 h 2599"/>
                <a:gd name="T54" fmla="*/ 784 w 937"/>
                <a:gd name="T55" fmla="*/ 2422 h 2599"/>
                <a:gd name="T56" fmla="*/ 643 w 937"/>
                <a:gd name="T57" fmla="*/ 2254 h 2599"/>
                <a:gd name="T58" fmla="*/ 555 w 937"/>
                <a:gd name="T59" fmla="*/ 2129 h 2599"/>
                <a:gd name="T60" fmla="*/ 454 w 937"/>
                <a:gd name="T61" fmla="*/ 1953 h 2599"/>
                <a:gd name="T62" fmla="*/ 395 w 937"/>
                <a:gd name="T63" fmla="*/ 1813 h 2599"/>
                <a:gd name="T64" fmla="*/ 345 w 937"/>
                <a:gd name="T65" fmla="*/ 1618 h 2599"/>
                <a:gd name="T66" fmla="*/ 330 w 937"/>
                <a:gd name="T67" fmla="*/ 1463 h 2599"/>
                <a:gd name="T68" fmla="*/ 345 w 937"/>
                <a:gd name="T69" fmla="*/ 1239 h 2599"/>
                <a:gd name="T70" fmla="*/ 379 w 937"/>
                <a:gd name="T71" fmla="*/ 1074 h 2599"/>
                <a:gd name="T72" fmla="*/ 454 w 937"/>
                <a:gd name="T73" fmla="*/ 855 h 2599"/>
                <a:gd name="T74" fmla="*/ 556 w 937"/>
                <a:gd name="T75" fmla="*/ 648 h 2599"/>
                <a:gd name="T76" fmla="*/ 647 w 937"/>
                <a:gd name="T77" fmla="*/ 491 h 2599"/>
                <a:gd name="T78" fmla="*/ 721 w 937"/>
                <a:gd name="T79" fmla="*/ 326 h 2599"/>
                <a:gd name="T80" fmla="*/ 741 w 937"/>
                <a:gd name="T81" fmla="*/ 249 h 2599"/>
                <a:gd name="T82" fmla="*/ 744 w 937"/>
                <a:gd name="T83" fmla="*/ 169 h 2599"/>
                <a:gd name="T84" fmla="*/ 723 w 937"/>
                <a:gd name="T85" fmla="*/ 94 h 2599"/>
                <a:gd name="T86" fmla="*/ 673 w 937"/>
                <a:gd name="T87" fmla="*/ 31 h 2599"/>
                <a:gd name="T88" fmla="*/ 637 w 937"/>
                <a:gd name="T89" fmla="*/ 7 h 2599"/>
                <a:gd name="T90" fmla="*/ 601 w 937"/>
                <a:gd name="T91" fmla="*/ 0 h 2599"/>
                <a:gd name="T92" fmla="*/ 564 w 937"/>
                <a:gd name="T93" fmla="*/ 6 h 2599"/>
                <a:gd name="T94" fmla="*/ 496 w 937"/>
                <a:gd name="T95" fmla="*/ 39 h 2599"/>
                <a:gd name="T96" fmla="*/ 404 w 937"/>
                <a:gd name="T97" fmla="*/ 106 h 2599"/>
                <a:gd name="T98" fmla="*/ 280 w 937"/>
                <a:gd name="T99" fmla="*/ 223 h 2599"/>
                <a:gd name="T100" fmla="*/ 121 w 937"/>
                <a:gd name="T101" fmla="*/ 403 h 2599"/>
                <a:gd name="T102" fmla="*/ 2 w 937"/>
                <a:gd name="T103" fmla="*/ 566 h 2599"/>
                <a:gd name="T104" fmla="*/ 2 w 937"/>
                <a:gd name="T105" fmla="*/ 575 h 2599"/>
                <a:gd name="T106" fmla="*/ 13 w 937"/>
                <a:gd name="T107" fmla="*/ 578 h 2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37" h="2599">
                  <a:moveTo>
                    <a:pt x="16" y="575"/>
                  </a:moveTo>
                  <a:lnTo>
                    <a:pt x="16" y="575"/>
                  </a:lnTo>
                  <a:lnTo>
                    <a:pt x="35" y="546"/>
                  </a:lnTo>
                  <a:lnTo>
                    <a:pt x="53" y="518"/>
                  </a:lnTo>
                  <a:lnTo>
                    <a:pt x="94" y="465"/>
                  </a:lnTo>
                  <a:lnTo>
                    <a:pt x="137" y="412"/>
                  </a:lnTo>
                  <a:lnTo>
                    <a:pt x="180" y="361"/>
                  </a:lnTo>
                  <a:lnTo>
                    <a:pt x="180" y="361"/>
                  </a:lnTo>
                  <a:lnTo>
                    <a:pt x="236" y="295"/>
                  </a:lnTo>
                  <a:lnTo>
                    <a:pt x="296" y="231"/>
                  </a:lnTo>
                  <a:lnTo>
                    <a:pt x="326" y="201"/>
                  </a:lnTo>
                  <a:lnTo>
                    <a:pt x="357" y="171"/>
                  </a:lnTo>
                  <a:lnTo>
                    <a:pt x="389" y="142"/>
                  </a:lnTo>
                  <a:lnTo>
                    <a:pt x="422" y="113"/>
                  </a:lnTo>
                  <a:lnTo>
                    <a:pt x="422" y="113"/>
                  </a:lnTo>
                  <a:lnTo>
                    <a:pt x="450" y="91"/>
                  </a:lnTo>
                  <a:lnTo>
                    <a:pt x="477" y="71"/>
                  </a:lnTo>
                  <a:lnTo>
                    <a:pt x="507" y="52"/>
                  </a:lnTo>
                  <a:lnTo>
                    <a:pt x="538" y="35"/>
                  </a:lnTo>
                  <a:lnTo>
                    <a:pt x="538" y="35"/>
                  </a:lnTo>
                  <a:lnTo>
                    <a:pt x="559" y="26"/>
                  </a:lnTo>
                  <a:lnTo>
                    <a:pt x="571" y="22"/>
                  </a:lnTo>
                  <a:lnTo>
                    <a:pt x="582" y="19"/>
                  </a:lnTo>
                  <a:lnTo>
                    <a:pt x="594" y="18"/>
                  </a:lnTo>
                  <a:lnTo>
                    <a:pt x="605" y="18"/>
                  </a:lnTo>
                  <a:lnTo>
                    <a:pt x="617" y="19"/>
                  </a:lnTo>
                  <a:lnTo>
                    <a:pt x="627" y="22"/>
                  </a:lnTo>
                  <a:lnTo>
                    <a:pt x="627" y="22"/>
                  </a:lnTo>
                  <a:lnTo>
                    <a:pt x="643" y="29"/>
                  </a:lnTo>
                  <a:lnTo>
                    <a:pt x="657" y="39"/>
                  </a:lnTo>
                  <a:lnTo>
                    <a:pt x="670" y="51"/>
                  </a:lnTo>
                  <a:lnTo>
                    <a:pt x="682" y="62"/>
                  </a:lnTo>
                  <a:lnTo>
                    <a:pt x="682" y="62"/>
                  </a:lnTo>
                  <a:lnTo>
                    <a:pt x="693" y="78"/>
                  </a:lnTo>
                  <a:lnTo>
                    <a:pt x="705" y="94"/>
                  </a:lnTo>
                  <a:lnTo>
                    <a:pt x="712" y="110"/>
                  </a:lnTo>
                  <a:lnTo>
                    <a:pt x="719" y="129"/>
                  </a:lnTo>
                  <a:lnTo>
                    <a:pt x="719" y="129"/>
                  </a:lnTo>
                  <a:lnTo>
                    <a:pt x="723" y="147"/>
                  </a:lnTo>
                  <a:lnTo>
                    <a:pt x="726" y="166"/>
                  </a:lnTo>
                  <a:lnTo>
                    <a:pt x="728" y="186"/>
                  </a:lnTo>
                  <a:lnTo>
                    <a:pt x="728" y="207"/>
                  </a:lnTo>
                  <a:lnTo>
                    <a:pt x="726" y="227"/>
                  </a:lnTo>
                  <a:lnTo>
                    <a:pt x="723" y="246"/>
                  </a:lnTo>
                  <a:lnTo>
                    <a:pt x="719" y="266"/>
                  </a:lnTo>
                  <a:lnTo>
                    <a:pt x="715" y="285"/>
                  </a:lnTo>
                  <a:lnTo>
                    <a:pt x="715" y="285"/>
                  </a:lnTo>
                  <a:lnTo>
                    <a:pt x="702" y="328"/>
                  </a:lnTo>
                  <a:lnTo>
                    <a:pt x="686" y="371"/>
                  </a:lnTo>
                  <a:lnTo>
                    <a:pt x="669" y="412"/>
                  </a:lnTo>
                  <a:lnTo>
                    <a:pt x="649" y="453"/>
                  </a:lnTo>
                  <a:lnTo>
                    <a:pt x="627" y="494"/>
                  </a:lnTo>
                  <a:lnTo>
                    <a:pt x="604" y="533"/>
                  </a:lnTo>
                  <a:lnTo>
                    <a:pt x="558" y="611"/>
                  </a:lnTo>
                  <a:lnTo>
                    <a:pt x="558" y="611"/>
                  </a:lnTo>
                  <a:lnTo>
                    <a:pt x="532" y="658"/>
                  </a:lnTo>
                  <a:lnTo>
                    <a:pt x="506" y="706"/>
                  </a:lnTo>
                  <a:lnTo>
                    <a:pt x="481" y="754"/>
                  </a:lnTo>
                  <a:lnTo>
                    <a:pt x="458" y="803"/>
                  </a:lnTo>
                  <a:lnTo>
                    <a:pt x="437" y="853"/>
                  </a:lnTo>
                  <a:lnTo>
                    <a:pt x="418" y="904"/>
                  </a:lnTo>
                  <a:lnTo>
                    <a:pt x="399" y="954"/>
                  </a:lnTo>
                  <a:lnTo>
                    <a:pt x="382" y="1006"/>
                  </a:lnTo>
                  <a:lnTo>
                    <a:pt x="382" y="1006"/>
                  </a:lnTo>
                  <a:lnTo>
                    <a:pt x="365" y="1061"/>
                  </a:lnTo>
                  <a:lnTo>
                    <a:pt x="350" y="1116"/>
                  </a:lnTo>
                  <a:lnTo>
                    <a:pt x="339" y="1171"/>
                  </a:lnTo>
                  <a:lnTo>
                    <a:pt x="329" y="1227"/>
                  </a:lnTo>
                  <a:lnTo>
                    <a:pt x="320" y="1284"/>
                  </a:lnTo>
                  <a:lnTo>
                    <a:pt x="316" y="1340"/>
                  </a:lnTo>
                  <a:lnTo>
                    <a:pt x="311" y="1398"/>
                  </a:lnTo>
                  <a:lnTo>
                    <a:pt x="311" y="1454"/>
                  </a:lnTo>
                  <a:lnTo>
                    <a:pt x="311" y="1454"/>
                  </a:lnTo>
                  <a:lnTo>
                    <a:pt x="314" y="1504"/>
                  </a:lnTo>
                  <a:lnTo>
                    <a:pt x="319" y="1553"/>
                  </a:lnTo>
                  <a:lnTo>
                    <a:pt x="324" y="1603"/>
                  </a:lnTo>
                  <a:lnTo>
                    <a:pt x="333" y="1652"/>
                  </a:lnTo>
                  <a:lnTo>
                    <a:pt x="343" y="1701"/>
                  </a:lnTo>
                  <a:lnTo>
                    <a:pt x="356" y="1748"/>
                  </a:lnTo>
                  <a:lnTo>
                    <a:pt x="370" y="1796"/>
                  </a:lnTo>
                  <a:lnTo>
                    <a:pt x="388" y="1842"/>
                  </a:lnTo>
                  <a:lnTo>
                    <a:pt x="388" y="1842"/>
                  </a:lnTo>
                  <a:lnTo>
                    <a:pt x="405" y="1888"/>
                  </a:lnTo>
                  <a:lnTo>
                    <a:pt x="425" y="1935"/>
                  </a:lnTo>
                  <a:lnTo>
                    <a:pt x="448" y="1979"/>
                  </a:lnTo>
                  <a:lnTo>
                    <a:pt x="471" y="2023"/>
                  </a:lnTo>
                  <a:lnTo>
                    <a:pt x="496" y="2066"/>
                  </a:lnTo>
                  <a:lnTo>
                    <a:pt x="522" y="2109"/>
                  </a:lnTo>
                  <a:lnTo>
                    <a:pt x="549" y="2151"/>
                  </a:lnTo>
                  <a:lnTo>
                    <a:pt x="576" y="2192"/>
                  </a:lnTo>
                  <a:lnTo>
                    <a:pt x="576" y="2192"/>
                  </a:lnTo>
                  <a:lnTo>
                    <a:pt x="608" y="2235"/>
                  </a:lnTo>
                  <a:lnTo>
                    <a:pt x="640" y="2277"/>
                  </a:lnTo>
                  <a:lnTo>
                    <a:pt x="673" y="2319"/>
                  </a:lnTo>
                  <a:lnTo>
                    <a:pt x="706" y="2359"/>
                  </a:lnTo>
                  <a:lnTo>
                    <a:pt x="741" y="2399"/>
                  </a:lnTo>
                  <a:lnTo>
                    <a:pt x="775" y="2438"/>
                  </a:lnTo>
                  <a:lnTo>
                    <a:pt x="847" y="2516"/>
                  </a:lnTo>
                  <a:lnTo>
                    <a:pt x="847" y="2516"/>
                  </a:lnTo>
                  <a:lnTo>
                    <a:pt x="922" y="2596"/>
                  </a:lnTo>
                  <a:lnTo>
                    <a:pt x="922" y="2596"/>
                  </a:lnTo>
                  <a:lnTo>
                    <a:pt x="925" y="2597"/>
                  </a:lnTo>
                  <a:lnTo>
                    <a:pt x="928" y="2599"/>
                  </a:lnTo>
                  <a:lnTo>
                    <a:pt x="932" y="2597"/>
                  </a:lnTo>
                  <a:lnTo>
                    <a:pt x="934" y="2596"/>
                  </a:lnTo>
                  <a:lnTo>
                    <a:pt x="937" y="2593"/>
                  </a:lnTo>
                  <a:lnTo>
                    <a:pt x="937" y="2590"/>
                  </a:lnTo>
                  <a:lnTo>
                    <a:pt x="937" y="2586"/>
                  </a:lnTo>
                  <a:lnTo>
                    <a:pt x="935" y="2583"/>
                  </a:lnTo>
                  <a:lnTo>
                    <a:pt x="935" y="2583"/>
                  </a:lnTo>
                  <a:lnTo>
                    <a:pt x="859" y="2503"/>
                  </a:lnTo>
                  <a:lnTo>
                    <a:pt x="784" y="2422"/>
                  </a:lnTo>
                  <a:lnTo>
                    <a:pt x="748" y="2381"/>
                  </a:lnTo>
                  <a:lnTo>
                    <a:pt x="712" y="2339"/>
                  </a:lnTo>
                  <a:lnTo>
                    <a:pt x="677" y="2297"/>
                  </a:lnTo>
                  <a:lnTo>
                    <a:pt x="643" y="2254"/>
                  </a:lnTo>
                  <a:lnTo>
                    <a:pt x="643" y="2254"/>
                  </a:lnTo>
                  <a:lnTo>
                    <a:pt x="612" y="2213"/>
                  </a:lnTo>
                  <a:lnTo>
                    <a:pt x="584" y="2171"/>
                  </a:lnTo>
                  <a:lnTo>
                    <a:pt x="555" y="2129"/>
                  </a:lnTo>
                  <a:lnTo>
                    <a:pt x="527" y="2086"/>
                  </a:lnTo>
                  <a:lnTo>
                    <a:pt x="502" y="2043"/>
                  </a:lnTo>
                  <a:lnTo>
                    <a:pt x="477" y="1998"/>
                  </a:lnTo>
                  <a:lnTo>
                    <a:pt x="454" y="1953"/>
                  </a:lnTo>
                  <a:lnTo>
                    <a:pt x="432" y="1907"/>
                  </a:lnTo>
                  <a:lnTo>
                    <a:pt x="432" y="1907"/>
                  </a:lnTo>
                  <a:lnTo>
                    <a:pt x="412" y="1861"/>
                  </a:lnTo>
                  <a:lnTo>
                    <a:pt x="395" y="1813"/>
                  </a:lnTo>
                  <a:lnTo>
                    <a:pt x="379" y="1766"/>
                  </a:lnTo>
                  <a:lnTo>
                    <a:pt x="366" y="1717"/>
                  </a:lnTo>
                  <a:lnTo>
                    <a:pt x="355" y="1669"/>
                  </a:lnTo>
                  <a:lnTo>
                    <a:pt x="345" y="1618"/>
                  </a:lnTo>
                  <a:lnTo>
                    <a:pt x="337" y="1569"/>
                  </a:lnTo>
                  <a:lnTo>
                    <a:pt x="333" y="1519"/>
                  </a:lnTo>
                  <a:lnTo>
                    <a:pt x="333" y="1519"/>
                  </a:lnTo>
                  <a:lnTo>
                    <a:pt x="330" y="1463"/>
                  </a:lnTo>
                  <a:lnTo>
                    <a:pt x="329" y="1406"/>
                  </a:lnTo>
                  <a:lnTo>
                    <a:pt x="332" y="1351"/>
                  </a:lnTo>
                  <a:lnTo>
                    <a:pt x="337" y="1295"/>
                  </a:lnTo>
                  <a:lnTo>
                    <a:pt x="345" y="1239"/>
                  </a:lnTo>
                  <a:lnTo>
                    <a:pt x="353" y="1184"/>
                  </a:lnTo>
                  <a:lnTo>
                    <a:pt x="366" y="1129"/>
                  </a:lnTo>
                  <a:lnTo>
                    <a:pt x="379" y="1074"/>
                  </a:lnTo>
                  <a:lnTo>
                    <a:pt x="379" y="1074"/>
                  </a:lnTo>
                  <a:lnTo>
                    <a:pt x="395" y="1019"/>
                  </a:lnTo>
                  <a:lnTo>
                    <a:pt x="414" y="965"/>
                  </a:lnTo>
                  <a:lnTo>
                    <a:pt x="432" y="910"/>
                  </a:lnTo>
                  <a:lnTo>
                    <a:pt x="454" y="855"/>
                  </a:lnTo>
                  <a:lnTo>
                    <a:pt x="477" y="801"/>
                  </a:lnTo>
                  <a:lnTo>
                    <a:pt x="502" y="749"/>
                  </a:lnTo>
                  <a:lnTo>
                    <a:pt x="529" y="699"/>
                  </a:lnTo>
                  <a:lnTo>
                    <a:pt x="556" y="648"/>
                  </a:lnTo>
                  <a:lnTo>
                    <a:pt x="556" y="648"/>
                  </a:lnTo>
                  <a:lnTo>
                    <a:pt x="602" y="570"/>
                  </a:lnTo>
                  <a:lnTo>
                    <a:pt x="625" y="531"/>
                  </a:lnTo>
                  <a:lnTo>
                    <a:pt x="647" y="491"/>
                  </a:lnTo>
                  <a:lnTo>
                    <a:pt x="669" y="451"/>
                  </a:lnTo>
                  <a:lnTo>
                    <a:pt x="687" y="410"/>
                  </a:lnTo>
                  <a:lnTo>
                    <a:pt x="705" y="368"/>
                  </a:lnTo>
                  <a:lnTo>
                    <a:pt x="721" y="326"/>
                  </a:lnTo>
                  <a:lnTo>
                    <a:pt x="721" y="326"/>
                  </a:lnTo>
                  <a:lnTo>
                    <a:pt x="732" y="287"/>
                  </a:lnTo>
                  <a:lnTo>
                    <a:pt x="736" y="267"/>
                  </a:lnTo>
                  <a:lnTo>
                    <a:pt x="741" y="249"/>
                  </a:lnTo>
                  <a:lnTo>
                    <a:pt x="742" y="228"/>
                  </a:lnTo>
                  <a:lnTo>
                    <a:pt x="744" y="208"/>
                  </a:lnTo>
                  <a:lnTo>
                    <a:pt x="745" y="188"/>
                  </a:lnTo>
                  <a:lnTo>
                    <a:pt x="744" y="169"/>
                  </a:lnTo>
                  <a:lnTo>
                    <a:pt x="741" y="149"/>
                  </a:lnTo>
                  <a:lnTo>
                    <a:pt x="736" y="130"/>
                  </a:lnTo>
                  <a:lnTo>
                    <a:pt x="731" y="113"/>
                  </a:lnTo>
                  <a:lnTo>
                    <a:pt x="723" y="94"/>
                  </a:lnTo>
                  <a:lnTo>
                    <a:pt x="713" y="77"/>
                  </a:lnTo>
                  <a:lnTo>
                    <a:pt x="703" y="61"/>
                  </a:lnTo>
                  <a:lnTo>
                    <a:pt x="689" y="45"/>
                  </a:lnTo>
                  <a:lnTo>
                    <a:pt x="673" y="31"/>
                  </a:lnTo>
                  <a:lnTo>
                    <a:pt x="673" y="31"/>
                  </a:lnTo>
                  <a:lnTo>
                    <a:pt x="661" y="22"/>
                  </a:lnTo>
                  <a:lnTo>
                    <a:pt x="650" y="13"/>
                  </a:lnTo>
                  <a:lnTo>
                    <a:pt x="637" y="7"/>
                  </a:lnTo>
                  <a:lnTo>
                    <a:pt x="623" y="2"/>
                  </a:lnTo>
                  <a:lnTo>
                    <a:pt x="623" y="2"/>
                  </a:lnTo>
                  <a:lnTo>
                    <a:pt x="612" y="0"/>
                  </a:lnTo>
                  <a:lnTo>
                    <a:pt x="601" y="0"/>
                  </a:lnTo>
                  <a:lnTo>
                    <a:pt x="589" y="2"/>
                  </a:lnTo>
                  <a:lnTo>
                    <a:pt x="578" y="3"/>
                  </a:lnTo>
                  <a:lnTo>
                    <a:pt x="578" y="3"/>
                  </a:lnTo>
                  <a:lnTo>
                    <a:pt x="564" y="6"/>
                  </a:lnTo>
                  <a:lnTo>
                    <a:pt x="549" y="12"/>
                  </a:lnTo>
                  <a:lnTo>
                    <a:pt x="535" y="18"/>
                  </a:lnTo>
                  <a:lnTo>
                    <a:pt x="522" y="23"/>
                  </a:lnTo>
                  <a:lnTo>
                    <a:pt x="496" y="39"/>
                  </a:lnTo>
                  <a:lnTo>
                    <a:pt x="470" y="55"/>
                  </a:lnTo>
                  <a:lnTo>
                    <a:pt x="470" y="55"/>
                  </a:lnTo>
                  <a:lnTo>
                    <a:pt x="437" y="80"/>
                  </a:lnTo>
                  <a:lnTo>
                    <a:pt x="404" y="106"/>
                  </a:lnTo>
                  <a:lnTo>
                    <a:pt x="370" y="133"/>
                  </a:lnTo>
                  <a:lnTo>
                    <a:pt x="340" y="162"/>
                  </a:lnTo>
                  <a:lnTo>
                    <a:pt x="310" y="192"/>
                  </a:lnTo>
                  <a:lnTo>
                    <a:pt x="280" y="223"/>
                  </a:lnTo>
                  <a:lnTo>
                    <a:pt x="223" y="285"/>
                  </a:lnTo>
                  <a:lnTo>
                    <a:pt x="223" y="285"/>
                  </a:lnTo>
                  <a:lnTo>
                    <a:pt x="172" y="342"/>
                  </a:lnTo>
                  <a:lnTo>
                    <a:pt x="121" y="403"/>
                  </a:lnTo>
                  <a:lnTo>
                    <a:pt x="74" y="464"/>
                  </a:lnTo>
                  <a:lnTo>
                    <a:pt x="28" y="527"/>
                  </a:lnTo>
                  <a:lnTo>
                    <a:pt x="28" y="527"/>
                  </a:lnTo>
                  <a:lnTo>
                    <a:pt x="2" y="566"/>
                  </a:lnTo>
                  <a:lnTo>
                    <a:pt x="2" y="566"/>
                  </a:lnTo>
                  <a:lnTo>
                    <a:pt x="0" y="569"/>
                  </a:lnTo>
                  <a:lnTo>
                    <a:pt x="0" y="572"/>
                  </a:lnTo>
                  <a:lnTo>
                    <a:pt x="2" y="575"/>
                  </a:lnTo>
                  <a:lnTo>
                    <a:pt x="4" y="578"/>
                  </a:lnTo>
                  <a:lnTo>
                    <a:pt x="7" y="579"/>
                  </a:lnTo>
                  <a:lnTo>
                    <a:pt x="10" y="579"/>
                  </a:lnTo>
                  <a:lnTo>
                    <a:pt x="13" y="578"/>
                  </a:lnTo>
                  <a:lnTo>
                    <a:pt x="16" y="575"/>
                  </a:lnTo>
                  <a:lnTo>
                    <a:pt x="16" y="57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9FA045CB-68AE-442F-C41E-7DEA57058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" y="1368"/>
              <a:ext cx="475" cy="282"/>
            </a:xfrm>
            <a:custGeom>
              <a:avLst/>
              <a:gdLst>
                <a:gd name="T0" fmla="*/ 1389 w 1427"/>
                <a:gd name="T1" fmla="*/ 828 h 845"/>
                <a:gd name="T2" fmla="*/ 1295 w 1427"/>
                <a:gd name="T3" fmla="*/ 823 h 845"/>
                <a:gd name="T4" fmla="*/ 1174 w 1427"/>
                <a:gd name="T5" fmla="*/ 804 h 845"/>
                <a:gd name="T6" fmla="*/ 995 w 1427"/>
                <a:gd name="T7" fmla="*/ 754 h 845"/>
                <a:gd name="T8" fmla="*/ 878 w 1427"/>
                <a:gd name="T9" fmla="*/ 708 h 845"/>
                <a:gd name="T10" fmla="*/ 703 w 1427"/>
                <a:gd name="T11" fmla="*/ 624 h 845"/>
                <a:gd name="T12" fmla="*/ 533 w 1427"/>
                <a:gd name="T13" fmla="*/ 530 h 845"/>
                <a:gd name="T14" fmla="*/ 368 w 1427"/>
                <a:gd name="T15" fmla="*/ 429 h 845"/>
                <a:gd name="T16" fmla="*/ 295 w 1427"/>
                <a:gd name="T17" fmla="*/ 381 h 845"/>
                <a:gd name="T18" fmla="*/ 196 w 1427"/>
                <a:gd name="T19" fmla="*/ 315 h 845"/>
                <a:gd name="T20" fmla="*/ 180 w 1427"/>
                <a:gd name="T21" fmla="*/ 306 h 845"/>
                <a:gd name="T22" fmla="*/ 157 w 1427"/>
                <a:gd name="T23" fmla="*/ 295 h 845"/>
                <a:gd name="T24" fmla="*/ 125 w 1427"/>
                <a:gd name="T25" fmla="*/ 275 h 845"/>
                <a:gd name="T26" fmla="*/ 95 w 1427"/>
                <a:gd name="T27" fmla="*/ 250 h 845"/>
                <a:gd name="T28" fmla="*/ 57 w 1427"/>
                <a:gd name="T29" fmla="*/ 208 h 845"/>
                <a:gd name="T30" fmla="*/ 28 w 1427"/>
                <a:gd name="T31" fmla="*/ 159 h 845"/>
                <a:gd name="T32" fmla="*/ 17 w 1427"/>
                <a:gd name="T33" fmla="*/ 125 h 845"/>
                <a:gd name="T34" fmla="*/ 21 w 1427"/>
                <a:gd name="T35" fmla="*/ 78 h 845"/>
                <a:gd name="T36" fmla="*/ 34 w 1427"/>
                <a:gd name="T37" fmla="*/ 58 h 845"/>
                <a:gd name="T38" fmla="*/ 56 w 1427"/>
                <a:gd name="T39" fmla="*/ 38 h 845"/>
                <a:gd name="T40" fmla="*/ 90 w 1427"/>
                <a:gd name="T41" fmla="*/ 21 h 845"/>
                <a:gd name="T42" fmla="*/ 128 w 1427"/>
                <a:gd name="T43" fmla="*/ 19 h 845"/>
                <a:gd name="T44" fmla="*/ 175 w 1427"/>
                <a:gd name="T45" fmla="*/ 29 h 845"/>
                <a:gd name="T46" fmla="*/ 234 w 1427"/>
                <a:gd name="T47" fmla="*/ 49 h 845"/>
                <a:gd name="T48" fmla="*/ 353 w 1427"/>
                <a:gd name="T49" fmla="*/ 101 h 845"/>
                <a:gd name="T50" fmla="*/ 360 w 1427"/>
                <a:gd name="T51" fmla="*/ 101 h 845"/>
                <a:gd name="T52" fmla="*/ 366 w 1427"/>
                <a:gd name="T53" fmla="*/ 94 h 845"/>
                <a:gd name="T54" fmla="*/ 361 w 1427"/>
                <a:gd name="T55" fmla="*/ 87 h 845"/>
                <a:gd name="T56" fmla="*/ 268 w 1427"/>
                <a:gd name="T57" fmla="*/ 44 h 845"/>
                <a:gd name="T58" fmla="*/ 210 w 1427"/>
                <a:gd name="T59" fmla="*/ 22 h 845"/>
                <a:gd name="T60" fmla="*/ 129 w 1427"/>
                <a:gd name="T61" fmla="*/ 2 h 845"/>
                <a:gd name="T62" fmla="*/ 99 w 1427"/>
                <a:gd name="T63" fmla="*/ 2 h 845"/>
                <a:gd name="T64" fmla="*/ 77 w 1427"/>
                <a:gd name="T65" fmla="*/ 8 h 845"/>
                <a:gd name="T66" fmla="*/ 47 w 1427"/>
                <a:gd name="T67" fmla="*/ 23 h 845"/>
                <a:gd name="T68" fmla="*/ 14 w 1427"/>
                <a:gd name="T69" fmla="*/ 55 h 845"/>
                <a:gd name="T70" fmla="*/ 3 w 1427"/>
                <a:gd name="T71" fmla="*/ 80 h 845"/>
                <a:gd name="T72" fmla="*/ 0 w 1427"/>
                <a:gd name="T73" fmla="*/ 99 h 845"/>
                <a:gd name="T74" fmla="*/ 7 w 1427"/>
                <a:gd name="T75" fmla="*/ 152 h 845"/>
                <a:gd name="T76" fmla="*/ 31 w 1427"/>
                <a:gd name="T77" fmla="*/ 202 h 845"/>
                <a:gd name="T78" fmla="*/ 54 w 1427"/>
                <a:gd name="T79" fmla="*/ 233 h 845"/>
                <a:gd name="T80" fmla="*/ 96 w 1427"/>
                <a:gd name="T81" fmla="*/ 275 h 845"/>
                <a:gd name="T82" fmla="*/ 145 w 1427"/>
                <a:gd name="T83" fmla="*/ 309 h 845"/>
                <a:gd name="T84" fmla="*/ 171 w 1427"/>
                <a:gd name="T85" fmla="*/ 321 h 845"/>
                <a:gd name="T86" fmla="*/ 175 w 1427"/>
                <a:gd name="T87" fmla="*/ 322 h 845"/>
                <a:gd name="T88" fmla="*/ 181 w 1427"/>
                <a:gd name="T89" fmla="*/ 325 h 845"/>
                <a:gd name="T90" fmla="*/ 198 w 1427"/>
                <a:gd name="T91" fmla="*/ 338 h 845"/>
                <a:gd name="T92" fmla="*/ 327 w 1427"/>
                <a:gd name="T93" fmla="*/ 423 h 845"/>
                <a:gd name="T94" fmla="*/ 513 w 1427"/>
                <a:gd name="T95" fmla="*/ 537 h 845"/>
                <a:gd name="T96" fmla="*/ 628 w 1427"/>
                <a:gd name="T97" fmla="*/ 604 h 845"/>
                <a:gd name="T98" fmla="*/ 805 w 1427"/>
                <a:gd name="T99" fmla="*/ 695 h 845"/>
                <a:gd name="T100" fmla="*/ 926 w 1427"/>
                <a:gd name="T101" fmla="*/ 747 h 845"/>
                <a:gd name="T102" fmla="*/ 1110 w 1427"/>
                <a:gd name="T103" fmla="*/ 807 h 845"/>
                <a:gd name="T104" fmla="*/ 1233 w 1427"/>
                <a:gd name="T105" fmla="*/ 833 h 845"/>
                <a:gd name="T106" fmla="*/ 1327 w 1427"/>
                <a:gd name="T107" fmla="*/ 843 h 845"/>
                <a:gd name="T108" fmla="*/ 1389 w 1427"/>
                <a:gd name="T109" fmla="*/ 845 h 845"/>
                <a:gd name="T110" fmla="*/ 1422 w 1427"/>
                <a:gd name="T111" fmla="*/ 843 h 845"/>
                <a:gd name="T112" fmla="*/ 1427 w 1427"/>
                <a:gd name="T113" fmla="*/ 836 h 845"/>
                <a:gd name="T114" fmla="*/ 1423 w 1427"/>
                <a:gd name="T115" fmla="*/ 828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27" h="845">
                  <a:moveTo>
                    <a:pt x="1419" y="828"/>
                  </a:moveTo>
                  <a:lnTo>
                    <a:pt x="1419" y="828"/>
                  </a:lnTo>
                  <a:lnTo>
                    <a:pt x="1389" y="828"/>
                  </a:lnTo>
                  <a:lnTo>
                    <a:pt x="1357" y="828"/>
                  </a:lnTo>
                  <a:lnTo>
                    <a:pt x="1327" y="826"/>
                  </a:lnTo>
                  <a:lnTo>
                    <a:pt x="1295" y="823"/>
                  </a:lnTo>
                  <a:lnTo>
                    <a:pt x="1265" y="820"/>
                  </a:lnTo>
                  <a:lnTo>
                    <a:pt x="1234" y="816"/>
                  </a:lnTo>
                  <a:lnTo>
                    <a:pt x="1174" y="804"/>
                  </a:lnTo>
                  <a:lnTo>
                    <a:pt x="1113" y="790"/>
                  </a:lnTo>
                  <a:lnTo>
                    <a:pt x="1054" y="773"/>
                  </a:lnTo>
                  <a:lnTo>
                    <a:pt x="995" y="754"/>
                  </a:lnTo>
                  <a:lnTo>
                    <a:pt x="938" y="732"/>
                  </a:lnTo>
                  <a:lnTo>
                    <a:pt x="938" y="732"/>
                  </a:lnTo>
                  <a:lnTo>
                    <a:pt x="878" y="708"/>
                  </a:lnTo>
                  <a:lnTo>
                    <a:pt x="819" y="682"/>
                  </a:lnTo>
                  <a:lnTo>
                    <a:pt x="760" y="654"/>
                  </a:lnTo>
                  <a:lnTo>
                    <a:pt x="703" y="624"/>
                  </a:lnTo>
                  <a:lnTo>
                    <a:pt x="645" y="594"/>
                  </a:lnTo>
                  <a:lnTo>
                    <a:pt x="589" y="562"/>
                  </a:lnTo>
                  <a:lnTo>
                    <a:pt x="533" y="530"/>
                  </a:lnTo>
                  <a:lnTo>
                    <a:pt x="478" y="497"/>
                  </a:lnTo>
                  <a:lnTo>
                    <a:pt x="478" y="497"/>
                  </a:lnTo>
                  <a:lnTo>
                    <a:pt x="368" y="429"/>
                  </a:lnTo>
                  <a:lnTo>
                    <a:pt x="368" y="429"/>
                  </a:lnTo>
                  <a:lnTo>
                    <a:pt x="331" y="406"/>
                  </a:lnTo>
                  <a:lnTo>
                    <a:pt x="295" y="381"/>
                  </a:lnTo>
                  <a:lnTo>
                    <a:pt x="295" y="381"/>
                  </a:lnTo>
                  <a:lnTo>
                    <a:pt x="196" y="315"/>
                  </a:lnTo>
                  <a:lnTo>
                    <a:pt x="196" y="315"/>
                  </a:lnTo>
                  <a:lnTo>
                    <a:pt x="187" y="309"/>
                  </a:lnTo>
                  <a:lnTo>
                    <a:pt x="187" y="309"/>
                  </a:lnTo>
                  <a:lnTo>
                    <a:pt x="180" y="306"/>
                  </a:lnTo>
                  <a:lnTo>
                    <a:pt x="173" y="304"/>
                  </a:lnTo>
                  <a:lnTo>
                    <a:pt x="173" y="304"/>
                  </a:lnTo>
                  <a:lnTo>
                    <a:pt x="157" y="295"/>
                  </a:lnTo>
                  <a:lnTo>
                    <a:pt x="157" y="295"/>
                  </a:lnTo>
                  <a:lnTo>
                    <a:pt x="139" y="285"/>
                  </a:lnTo>
                  <a:lnTo>
                    <a:pt x="125" y="275"/>
                  </a:lnTo>
                  <a:lnTo>
                    <a:pt x="109" y="263"/>
                  </a:lnTo>
                  <a:lnTo>
                    <a:pt x="95" y="250"/>
                  </a:lnTo>
                  <a:lnTo>
                    <a:pt x="95" y="250"/>
                  </a:lnTo>
                  <a:lnTo>
                    <a:pt x="82" y="237"/>
                  </a:lnTo>
                  <a:lnTo>
                    <a:pt x="69" y="224"/>
                  </a:lnTo>
                  <a:lnTo>
                    <a:pt x="57" y="208"/>
                  </a:lnTo>
                  <a:lnTo>
                    <a:pt x="46" y="194"/>
                  </a:lnTo>
                  <a:lnTo>
                    <a:pt x="36" y="177"/>
                  </a:lnTo>
                  <a:lnTo>
                    <a:pt x="28" y="159"/>
                  </a:lnTo>
                  <a:lnTo>
                    <a:pt x="21" y="142"/>
                  </a:lnTo>
                  <a:lnTo>
                    <a:pt x="17" y="125"/>
                  </a:lnTo>
                  <a:lnTo>
                    <a:pt x="17" y="125"/>
                  </a:lnTo>
                  <a:lnTo>
                    <a:pt x="15" y="109"/>
                  </a:lnTo>
                  <a:lnTo>
                    <a:pt x="17" y="94"/>
                  </a:lnTo>
                  <a:lnTo>
                    <a:pt x="21" y="78"/>
                  </a:lnTo>
                  <a:lnTo>
                    <a:pt x="28" y="65"/>
                  </a:lnTo>
                  <a:lnTo>
                    <a:pt x="28" y="65"/>
                  </a:lnTo>
                  <a:lnTo>
                    <a:pt x="34" y="58"/>
                  </a:lnTo>
                  <a:lnTo>
                    <a:pt x="40" y="51"/>
                  </a:lnTo>
                  <a:lnTo>
                    <a:pt x="47" y="44"/>
                  </a:lnTo>
                  <a:lnTo>
                    <a:pt x="56" y="38"/>
                  </a:lnTo>
                  <a:lnTo>
                    <a:pt x="73" y="28"/>
                  </a:lnTo>
                  <a:lnTo>
                    <a:pt x="90" y="21"/>
                  </a:lnTo>
                  <a:lnTo>
                    <a:pt x="90" y="21"/>
                  </a:lnTo>
                  <a:lnTo>
                    <a:pt x="100" y="19"/>
                  </a:lnTo>
                  <a:lnTo>
                    <a:pt x="109" y="18"/>
                  </a:lnTo>
                  <a:lnTo>
                    <a:pt x="128" y="19"/>
                  </a:lnTo>
                  <a:lnTo>
                    <a:pt x="128" y="19"/>
                  </a:lnTo>
                  <a:lnTo>
                    <a:pt x="152" y="23"/>
                  </a:lnTo>
                  <a:lnTo>
                    <a:pt x="175" y="29"/>
                  </a:lnTo>
                  <a:lnTo>
                    <a:pt x="175" y="29"/>
                  </a:lnTo>
                  <a:lnTo>
                    <a:pt x="206" y="39"/>
                  </a:lnTo>
                  <a:lnTo>
                    <a:pt x="234" y="49"/>
                  </a:lnTo>
                  <a:lnTo>
                    <a:pt x="292" y="74"/>
                  </a:lnTo>
                  <a:lnTo>
                    <a:pt x="292" y="74"/>
                  </a:lnTo>
                  <a:lnTo>
                    <a:pt x="353" y="101"/>
                  </a:lnTo>
                  <a:lnTo>
                    <a:pt x="353" y="101"/>
                  </a:lnTo>
                  <a:lnTo>
                    <a:pt x="355" y="103"/>
                  </a:lnTo>
                  <a:lnTo>
                    <a:pt x="360" y="101"/>
                  </a:lnTo>
                  <a:lnTo>
                    <a:pt x="361" y="100"/>
                  </a:lnTo>
                  <a:lnTo>
                    <a:pt x="364" y="97"/>
                  </a:lnTo>
                  <a:lnTo>
                    <a:pt x="366" y="94"/>
                  </a:lnTo>
                  <a:lnTo>
                    <a:pt x="366" y="91"/>
                  </a:lnTo>
                  <a:lnTo>
                    <a:pt x="364" y="88"/>
                  </a:lnTo>
                  <a:lnTo>
                    <a:pt x="361" y="87"/>
                  </a:lnTo>
                  <a:lnTo>
                    <a:pt x="361" y="87"/>
                  </a:lnTo>
                  <a:lnTo>
                    <a:pt x="299" y="58"/>
                  </a:lnTo>
                  <a:lnTo>
                    <a:pt x="268" y="44"/>
                  </a:lnTo>
                  <a:lnTo>
                    <a:pt x="236" y="32"/>
                  </a:lnTo>
                  <a:lnTo>
                    <a:pt x="236" y="32"/>
                  </a:lnTo>
                  <a:lnTo>
                    <a:pt x="210" y="22"/>
                  </a:lnTo>
                  <a:lnTo>
                    <a:pt x="183" y="13"/>
                  </a:lnTo>
                  <a:lnTo>
                    <a:pt x="157" y="6"/>
                  </a:lnTo>
                  <a:lnTo>
                    <a:pt x="129" y="2"/>
                  </a:lnTo>
                  <a:lnTo>
                    <a:pt x="129" y="2"/>
                  </a:lnTo>
                  <a:lnTo>
                    <a:pt x="109" y="0"/>
                  </a:lnTo>
                  <a:lnTo>
                    <a:pt x="99" y="2"/>
                  </a:lnTo>
                  <a:lnTo>
                    <a:pt x="89" y="3"/>
                  </a:lnTo>
                  <a:lnTo>
                    <a:pt x="89" y="3"/>
                  </a:lnTo>
                  <a:lnTo>
                    <a:pt x="77" y="8"/>
                  </a:lnTo>
                  <a:lnTo>
                    <a:pt x="67" y="12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33" y="35"/>
                  </a:lnTo>
                  <a:lnTo>
                    <a:pt x="20" y="48"/>
                  </a:lnTo>
                  <a:lnTo>
                    <a:pt x="14" y="55"/>
                  </a:lnTo>
                  <a:lnTo>
                    <a:pt x="10" y="62"/>
                  </a:lnTo>
                  <a:lnTo>
                    <a:pt x="5" y="71"/>
                  </a:lnTo>
                  <a:lnTo>
                    <a:pt x="3" y="80"/>
                  </a:lnTo>
                  <a:lnTo>
                    <a:pt x="3" y="80"/>
                  </a:lnTo>
                  <a:lnTo>
                    <a:pt x="1" y="88"/>
                  </a:lnTo>
                  <a:lnTo>
                    <a:pt x="0" y="99"/>
                  </a:lnTo>
                  <a:lnTo>
                    <a:pt x="0" y="116"/>
                  </a:lnTo>
                  <a:lnTo>
                    <a:pt x="1" y="135"/>
                  </a:lnTo>
                  <a:lnTo>
                    <a:pt x="7" y="152"/>
                  </a:lnTo>
                  <a:lnTo>
                    <a:pt x="14" y="169"/>
                  </a:lnTo>
                  <a:lnTo>
                    <a:pt x="23" y="187"/>
                  </a:lnTo>
                  <a:lnTo>
                    <a:pt x="31" y="202"/>
                  </a:lnTo>
                  <a:lnTo>
                    <a:pt x="41" y="217"/>
                  </a:lnTo>
                  <a:lnTo>
                    <a:pt x="41" y="217"/>
                  </a:lnTo>
                  <a:lnTo>
                    <a:pt x="54" y="233"/>
                  </a:lnTo>
                  <a:lnTo>
                    <a:pt x="67" y="247"/>
                  </a:lnTo>
                  <a:lnTo>
                    <a:pt x="82" y="262"/>
                  </a:lnTo>
                  <a:lnTo>
                    <a:pt x="96" y="275"/>
                  </a:lnTo>
                  <a:lnTo>
                    <a:pt x="112" y="288"/>
                  </a:lnTo>
                  <a:lnTo>
                    <a:pt x="129" y="299"/>
                  </a:lnTo>
                  <a:lnTo>
                    <a:pt x="145" y="309"/>
                  </a:lnTo>
                  <a:lnTo>
                    <a:pt x="164" y="318"/>
                  </a:lnTo>
                  <a:lnTo>
                    <a:pt x="164" y="318"/>
                  </a:lnTo>
                  <a:lnTo>
                    <a:pt x="171" y="321"/>
                  </a:lnTo>
                  <a:lnTo>
                    <a:pt x="171" y="321"/>
                  </a:lnTo>
                  <a:lnTo>
                    <a:pt x="175" y="322"/>
                  </a:lnTo>
                  <a:lnTo>
                    <a:pt x="175" y="322"/>
                  </a:lnTo>
                  <a:lnTo>
                    <a:pt x="178" y="324"/>
                  </a:lnTo>
                  <a:lnTo>
                    <a:pt x="178" y="324"/>
                  </a:lnTo>
                  <a:lnTo>
                    <a:pt x="181" y="325"/>
                  </a:lnTo>
                  <a:lnTo>
                    <a:pt x="181" y="325"/>
                  </a:lnTo>
                  <a:lnTo>
                    <a:pt x="198" y="338"/>
                  </a:lnTo>
                  <a:lnTo>
                    <a:pt x="198" y="338"/>
                  </a:lnTo>
                  <a:lnTo>
                    <a:pt x="256" y="377"/>
                  </a:lnTo>
                  <a:lnTo>
                    <a:pt x="256" y="377"/>
                  </a:lnTo>
                  <a:lnTo>
                    <a:pt x="327" y="423"/>
                  </a:lnTo>
                  <a:lnTo>
                    <a:pt x="399" y="468"/>
                  </a:lnTo>
                  <a:lnTo>
                    <a:pt x="399" y="468"/>
                  </a:lnTo>
                  <a:lnTo>
                    <a:pt x="513" y="537"/>
                  </a:lnTo>
                  <a:lnTo>
                    <a:pt x="570" y="571"/>
                  </a:lnTo>
                  <a:lnTo>
                    <a:pt x="628" y="604"/>
                  </a:lnTo>
                  <a:lnTo>
                    <a:pt x="628" y="604"/>
                  </a:lnTo>
                  <a:lnTo>
                    <a:pt x="687" y="636"/>
                  </a:lnTo>
                  <a:lnTo>
                    <a:pt x="746" y="666"/>
                  </a:lnTo>
                  <a:lnTo>
                    <a:pt x="805" y="695"/>
                  </a:lnTo>
                  <a:lnTo>
                    <a:pt x="866" y="722"/>
                  </a:lnTo>
                  <a:lnTo>
                    <a:pt x="866" y="722"/>
                  </a:lnTo>
                  <a:lnTo>
                    <a:pt x="926" y="747"/>
                  </a:lnTo>
                  <a:lnTo>
                    <a:pt x="987" y="770"/>
                  </a:lnTo>
                  <a:lnTo>
                    <a:pt x="1048" y="790"/>
                  </a:lnTo>
                  <a:lnTo>
                    <a:pt x="1110" y="807"/>
                  </a:lnTo>
                  <a:lnTo>
                    <a:pt x="1110" y="807"/>
                  </a:lnTo>
                  <a:lnTo>
                    <a:pt x="1172" y="822"/>
                  </a:lnTo>
                  <a:lnTo>
                    <a:pt x="1233" y="833"/>
                  </a:lnTo>
                  <a:lnTo>
                    <a:pt x="1265" y="838"/>
                  </a:lnTo>
                  <a:lnTo>
                    <a:pt x="1296" y="841"/>
                  </a:lnTo>
                  <a:lnTo>
                    <a:pt x="1327" y="843"/>
                  </a:lnTo>
                  <a:lnTo>
                    <a:pt x="1358" y="845"/>
                  </a:lnTo>
                  <a:lnTo>
                    <a:pt x="1358" y="845"/>
                  </a:lnTo>
                  <a:lnTo>
                    <a:pt x="1389" y="845"/>
                  </a:lnTo>
                  <a:lnTo>
                    <a:pt x="1419" y="845"/>
                  </a:lnTo>
                  <a:lnTo>
                    <a:pt x="1419" y="845"/>
                  </a:lnTo>
                  <a:lnTo>
                    <a:pt x="1422" y="843"/>
                  </a:lnTo>
                  <a:lnTo>
                    <a:pt x="1425" y="842"/>
                  </a:lnTo>
                  <a:lnTo>
                    <a:pt x="1426" y="839"/>
                  </a:lnTo>
                  <a:lnTo>
                    <a:pt x="1427" y="836"/>
                  </a:lnTo>
                  <a:lnTo>
                    <a:pt x="1426" y="833"/>
                  </a:lnTo>
                  <a:lnTo>
                    <a:pt x="1425" y="830"/>
                  </a:lnTo>
                  <a:lnTo>
                    <a:pt x="1423" y="828"/>
                  </a:lnTo>
                  <a:lnTo>
                    <a:pt x="1419" y="828"/>
                  </a:lnTo>
                  <a:lnTo>
                    <a:pt x="1419" y="8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362CDAAF-AAE2-B59D-0D45-550CFD1F0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1353"/>
              <a:ext cx="331" cy="349"/>
            </a:xfrm>
            <a:custGeom>
              <a:avLst/>
              <a:gdLst>
                <a:gd name="T0" fmla="*/ 158 w 992"/>
                <a:gd name="T1" fmla="*/ 10 h 1049"/>
                <a:gd name="T2" fmla="*/ 109 w 992"/>
                <a:gd name="T3" fmla="*/ 0 h 1049"/>
                <a:gd name="T4" fmla="*/ 60 w 992"/>
                <a:gd name="T5" fmla="*/ 4 h 1049"/>
                <a:gd name="T6" fmla="*/ 42 w 992"/>
                <a:gd name="T7" fmla="*/ 13 h 1049"/>
                <a:gd name="T8" fmla="*/ 19 w 992"/>
                <a:gd name="T9" fmla="*/ 33 h 1049"/>
                <a:gd name="T10" fmla="*/ 4 w 992"/>
                <a:gd name="T11" fmla="*/ 62 h 1049"/>
                <a:gd name="T12" fmla="*/ 1 w 992"/>
                <a:gd name="T13" fmla="*/ 88 h 1049"/>
                <a:gd name="T14" fmla="*/ 4 w 992"/>
                <a:gd name="T15" fmla="*/ 140 h 1049"/>
                <a:gd name="T16" fmla="*/ 17 w 992"/>
                <a:gd name="T17" fmla="*/ 196 h 1049"/>
                <a:gd name="T18" fmla="*/ 50 w 992"/>
                <a:gd name="T19" fmla="*/ 287 h 1049"/>
                <a:gd name="T20" fmla="*/ 79 w 992"/>
                <a:gd name="T21" fmla="*/ 348 h 1049"/>
                <a:gd name="T22" fmla="*/ 111 w 992"/>
                <a:gd name="T23" fmla="*/ 408 h 1049"/>
                <a:gd name="T24" fmla="*/ 171 w 992"/>
                <a:gd name="T25" fmla="*/ 501 h 1049"/>
                <a:gd name="T26" fmla="*/ 209 w 992"/>
                <a:gd name="T27" fmla="*/ 543 h 1049"/>
                <a:gd name="T28" fmla="*/ 298 w 992"/>
                <a:gd name="T29" fmla="*/ 626 h 1049"/>
                <a:gd name="T30" fmla="*/ 396 w 992"/>
                <a:gd name="T31" fmla="*/ 703 h 1049"/>
                <a:gd name="T32" fmla="*/ 498 w 992"/>
                <a:gd name="T33" fmla="*/ 775 h 1049"/>
                <a:gd name="T34" fmla="*/ 658 w 992"/>
                <a:gd name="T35" fmla="*/ 873 h 1049"/>
                <a:gd name="T36" fmla="*/ 820 w 992"/>
                <a:gd name="T37" fmla="*/ 963 h 1049"/>
                <a:gd name="T38" fmla="*/ 980 w 992"/>
                <a:gd name="T39" fmla="*/ 1049 h 1049"/>
                <a:gd name="T40" fmla="*/ 987 w 992"/>
                <a:gd name="T41" fmla="*/ 1049 h 1049"/>
                <a:gd name="T42" fmla="*/ 992 w 992"/>
                <a:gd name="T43" fmla="*/ 1042 h 1049"/>
                <a:gd name="T44" fmla="*/ 988 w 992"/>
                <a:gd name="T45" fmla="*/ 1033 h 1049"/>
                <a:gd name="T46" fmla="*/ 779 w 992"/>
                <a:gd name="T47" fmla="*/ 921 h 1049"/>
                <a:gd name="T48" fmla="*/ 619 w 992"/>
                <a:gd name="T49" fmla="*/ 830 h 1049"/>
                <a:gd name="T50" fmla="*/ 516 w 992"/>
                <a:gd name="T51" fmla="*/ 765 h 1049"/>
                <a:gd name="T52" fmla="*/ 366 w 992"/>
                <a:gd name="T53" fmla="*/ 659 h 1049"/>
                <a:gd name="T54" fmla="*/ 274 w 992"/>
                <a:gd name="T55" fmla="*/ 582 h 1049"/>
                <a:gd name="T56" fmla="*/ 217 w 992"/>
                <a:gd name="T57" fmla="*/ 528 h 1049"/>
                <a:gd name="T58" fmla="*/ 186 w 992"/>
                <a:gd name="T59" fmla="*/ 491 h 1049"/>
                <a:gd name="T60" fmla="*/ 145 w 992"/>
                <a:gd name="T61" fmla="*/ 431 h 1049"/>
                <a:gd name="T62" fmla="*/ 85 w 992"/>
                <a:gd name="T63" fmla="*/ 320 h 1049"/>
                <a:gd name="T64" fmla="*/ 46 w 992"/>
                <a:gd name="T65" fmla="*/ 231 h 1049"/>
                <a:gd name="T66" fmla="*/ 29 w 992"/>
                <a:gd name="T67" fmla="*/ 173 h 1049"/>
                <a:gd name="T68" fmla="*/ 17 w 992"/>
                <a:gd name="T69" fmla="*/ 107 h 1049"/>
                <a:gd name="T70" fmla="*/ 19 w 992"/>
                <a:gd name="T71" fmla="*/ 82 h 1049"/>
                <a:gd name="T72" fmla="*/ 23 w 992"/>
                <a:gd name="T73" fmla="*/ 63 h 1049"/>
                <a:gd name="T74" fmla="*/ 24 w 992"/>
                <a:gd name="T75" fmla="*/ 58 h 1049"/>
                <a:gd name="T76" fmla="*/ 30 w 992"/>
                <a:gd name="T77" fmla="*/ 46 h 1049"/>
                <a:gd name="T78" fmla="*/ 33 w 992"/>
                <a:gd name="T79" fmla="*/ 43 h 1049"/>
                <a:gd name="T80" fmla="*/ 40 w 992"/>
                <a:gd name="T81" fmla="*/ 33 h 1049"/>
                <a:gd name="T82" fmla="*/ 47 w 992"/>
                <a:gd name="T83" fmla="*/ 29 h 1049"/>
                <a:gd name="T84" fmla="*/ 76 w 992"/>
                <a:gd name="T85" fmla="*/ 19 h 1049"/>
                <a:gd name="T86" fmla="*/ 101 w 992"/>
                <a:gd name="T87" fmla="*/ 17 h 1049"/>
                <a:gd name="T88" fmla="*/ 147 w 992"/>
                <a:gd name="T89" fmla="*/ 24 h 1049"/>
                <a:gd name="T90" fmla="*/ 184 w 992"/>
                <a:gd name="T91" fmla="*/ 36 h 1049"/>
                <a:gd name="T92" fmla="*/ 191 w 992"/>
                <a:gd name="T93" fmla="*/ 36 h 1049"/>
                <a:gd name="T94" fmla="*/ 196 w 992"/>
                <a:gd name="T95" fmla="*/ 27 h 1049"/>
                <a:gd name="T96" fmla="*/ 190 w 992"/>
                <a:gd name="T97" fmla="*/ 2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2" h="1049">
                  <a:moveTo>
                    <a:pt x="190" y="20"/>
                  </a:moveTo>
                  <a:lnTo>
                    <a:pt x="190" y="20"/>
                  </a:lnTo>
                  <a:lnTo>
                    <a:pt x="158" y="10"/>
                  </a:lnTo>
                  <a:lnTo>
                    <a:pt x="142" y="6"/>
                  </a:lnTo>
                  <a:lnTo>
                    <a:pt x="127" y="3"/>
                  </a:lnTo>
                  <a:lnTo>
                    <a:pt x="109" y="0"/>
                  </a:lnTo>
                  <a:lnTo>
                    <a:pt x="93" y="0"/>
                  </a:lnTo>
                  <a:lnTo>
                    <a:pt x="78" y="1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0" y="8"/>
                  </a:lnTo>
                  <a:lnTo>
                    <a:pt x="42" y="13"/>
                  </a:lnTo>
                  <a:lnTo>
                    <a:pt x="33" y="19"/>
                  </a:lnTo>
                  <a:lnTo>
                    <a:pt x="24" y="26"/>
                  </a:lnTo>
                  <a:lnTo>
                    <a:pt x="19" y="33"/>
                  </a:lnTo>
                  <a:lnTo>
                    <a:pt x="13" y="42"/>
                  </a:lnTo>
                  <a:lnTo>
                    <a:pt x="8" y="52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3" y="75"/>
                  </a:lnTo>
                  <a:lnTo>
                    <a:pt x="1" y="88"/>
                  </a:lnTo>
                  <a:lnTo>
                    <a:pt x="0" y="101"/>
                  </a:lnTo>
                  <a:lnTo>
                    <a:pt x="1" y="114"/>
                  </a:lnTo>
                  <a:lnTo>
                    <a:pt x="4" y="140"/>
                  </a:lnTo>
                  <a:lnTo>
                    <a:pt x="8" y="164"/>
                  </a:lnTo>
                  <a:lnTo>
                    <a:pt x="8" y="164"/>
                  </a:lnTo>
                  <a:lnTo>
                    <a:pt x="17" y="196"/>
                  </a:lnTo>
                  <a:lnTo>
                    <a:pt x="27" y="226"/>
                  </a:lnTo>
                  <a:lnTo>
                    <a:pt x="39" y="257"/>
                  </a:lnTo>
                  <a:lnTo>
                    <a:pt x="50" y="287"/>
                  </a:lnTo>
                  <a:lnTo>
                    <a:pt x="50" y="287"/>
                  </a:lnTo>
                  <a:lnTo>
                    <a:pt x="65" y="317"/>
                  </a:lnTo>
                  <a:lnTo>
                    <a:pt x="79" y="348"/>
                  </a:lnTo>
                  <a:lnTo>
                    <a:pt x="95" y="378"/>
                  </a:lnTo>
                  <a:lnTo>
                    <a:pt x="111" y="408"/>
                  </a:lnTo>
                  <a:lnTo>
                    <a:pt x="111" y="408"/>
                  </a:lnTo>
                  <a:lnTo>
                    <a:pt x="140" y="454"/>
                  </a:lnTo>
                  <a:lnTo>
                    <a:pt x="155" y="478"/>
                  </a:lnTo>
                  <a:lnTo>
                    <a:pt x="171" y="501"/>
                  </a:lnTo>
                  <a:lnTo>
                    <a:pt x="171" y="501"/>
                  </a:lnTo>
                  <a:lnTo>
                    <a:pt x="189" y="522"/>
                  </a:lnTo>
                  <a:lnTo>
                    <a:pt x="209" y="543"/>
                  </a:lnTo>
                  <a:lnTo>
                    <a:pt x="209" y="543"/>
                  </a:lnTo>
                  <a:lnTo>
                    <a:pt x="252" y="586"/>
                  </a:lnTo>
                  <a:lnTo>
                    <a:pt x="298" y="626"/>
                  </a:lnTo>
                  <a:lnTo>
                    <a:pt x="298" y="626"/>
                  </a:lnTo>
                  <a:lnTo>
                    <a:pt x="347" y="665"/>
                  </a:lnTo>
                  <a:lnTo>
                    <a:pt x="396" y="703"/>
                  </a:lnTo>
                  <a:lnTo>
                    <a:pt x="446" y="740"/>
                  </a:lnTo>
                  <a:lnTo>
                    <a:pt x="498" y="775"/>
                  </a:lnTo>
                  <a:lnTo>
                    <a:pt x="498" y="775"/>
                  </a:lnTo>
                  <a:lnTo>
                    <a:pt x="552" y="808"/>
                  </a:lnTo>
                  <a:lnTo>
                    <a:pt x="605" y="841"/>
                  </a:lnTo>
                  <a:lnTo>
                    <a:pt x="658" y="873"/>
                  </a:lnTo>
                  <a:lnTo>
                    <a:pt x="713" y="903"/>
                  </a:lnTo>
                  <a:lnTo>
                    <a:pt x="713" y="903"/>
                  </a:lnTo>
                  <a:lnTo>
                    <a:pt x="820" y="963"/>
                  </a:lnTo>
                  <a:lnTo>
                    <a:pt x="928" y="1020"/>
                  </a:lnTo>
                  <a:lnTo>
                    <a:pt x="928" y="1020"/>
                  </a:lnTo>
                  <a:lnTo>
                    <a:pt x="980" y="1049"/>
                  </a:lnTo>
                  <a:lnTo>
                    <a:pt x="980" y="1049"/>
                  </a:lnTo>
                  <a:lnTo>
                    <a:pt x="984" y="1049"/>
                  </a:lnTo>
                  <a:lnTo>
                    <a:pt x="987" y="1049"/>
                  </a:lnTo>
                  <a:lnTo>
                    <a:pt x="990" y="1048"/>
                  </a:lnTo>
                  <a:lnTo>
                    <a:pt x="991" y="1045"/>
                  </a:lnTo>
                  <a:lnTo>
                    <a:pt x="992" y="1042"/>
                  </a:lnTo>
                  <a:lnTo>
                    <a:pt x="992" y="1039"/>
                  </a:lnTo>
                  <a:lnTo>
                    <a:pt x="991" y="1036"/>
                  </a:lnTo>
                  <a:lnTo>
                    <a:pt x="988" y="1033"/>
                  </a:lnTo>
                  <a:lnTo>
                    <a:pt x="988" y="1033"/>
                  </a:lnTo>
                  <a:lnTo>
                    <a:pt x="884" y="977"/>
                  </a:lnTo>
                  <a:lnTo>
                    <a:pt x="779" y="921"/>
                  </a:lnTo>
                  <a:lnTo>
                    <a:pt x="779" y="921"/>
                  </a:lnTo>
                  <a:lnTo>
                    <a:pt x="673" y="862"/>
                  </a:lnTo>
                  <a:lnTo>
                    <a:pt x="619" y="830"/>
                  </a:lnTo>
                  <a:lnTo>
                    <a:pt x="567" y="798"/>
                  </a:lnTo>
                  <a:lnTo>
                    <a:pt x="567" y="798"/>
                  </a:lnTo>
                  <a:lnTo>
                    <a:pt x="516" y="765"/>
                  </a:lnTo>
                  <a:lnTo>
                    <a:pt x="465" y="732"/>
                  </a:lnTo>
                  <a:lnTo>
                    <a:pt x="415" y="696"/>
                  </a:lnTo>
                  <a:lnTo>
                    <a:pt x="366" y="659"/>
                  </a:lnTo>
                  <a:lnTo>
                    <a:pt x="366" y="659"/>
                  </a:lnTo>
                  <a:lnTo>
                    <a:pt x="320" y="622"/>
                  </a:lnTo>
                  <a:lnTo>
                    <a:pt x="274" y="582"/>
                  </a:lnTo>
                  <a:lnTo>
                    <a:pt x="274" y="582"/>
                  </a:lnTo>
                  <a:lnTo>
                    <a:pt x="236" y="547"/>
                  </a:lnTo>
                  <a:lnTo>
                    <a:pt x="217" y="528"/>
                  </a:lnTo>
                  <a:lnTo>
                    <a:pt x="200" y="508"/>
                  </a:lnTo>
                  <a:lnTo>
                    <a:pt x="200" y="508"/>
                  </a:lnTo>
                  <a:lnTo>
                    <a:pt x="186" y="491"/>
                  </a:lnTo>
                  <a:lnTo>
                    <a:pt x="171" y="472"/>
                  </a:lnTo>
                  <a:lnTo>
                    <a:pt x="145" y="431"/>
                  </a:lnTo>
                  <a:lnTo>
                    <a:pt x="145" y="431"/>
                  </a:lnTo>
                  <a:lnTo>
                    <a:pt x="114" y="377"/>
                  </a:lnTo>
                  <a:lnTo>
                    <a:pt x="85" y="320"/>
                  </a:lnTo>
                  <a:lnTo>
                    <a:pt x="85" y="320"/>
                  </a:lnTo>
                  <a:lnTo>
                    <a:pt x="70" y="291"/>
                  </a:lnTo>
                  <a:lnTo>
                    <a:pt x="57" y="261"/>
                  </a:lnTo>
                  <a:lnTo>
                    <a:pt x="46" y="231"/>
                  </a:lnTo>
                  <a:lnTo>
                    <a:pt x="36" y="199"/>
                  </a:lnTo>
                  <a:lnTo>
                    <a:pt x="36" y="199"/>
                  </a:lnTo>
                  <a:lnTo>
                    <a:pt x="29" y="173"/>
                  </a:lnTo>
                  <a:lnTo>
                    <a:pt x="23" y="147"/>
                  </a:lnTo>
                  <a:lnTo>
                    <a:pt x="19" y="120"/>
                  </a:lnTo>
                  <a:lnTo>
                    <a:pt x="17" y="107"/>
                  </a:lnTo>
                  <a:lnTo>
                    <a:pt x="17" y="94"/>
                  </a:lnTo>
                  <a:lnTo>
                    <a:pt x="17" y="94"/>
                  </a:lnTo>
                  <a:lnTo>
                    <a:pt x="19" y="82"/>
                  </a:lnTo>
                  <a:lnTo>
                    <a:pt x="20" y="72"/>
                  </a:lnTo>
                  <a:lnTo>
                    <a:pt x="20" y="72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24" y="58"/>
                  </a:lnTo>
                  <a:lnTo>
                    <a:pt x="24" y="58"/>
                  </a:lnTo>
                  <a:lnTo>
                    <a:pt x="26" y="55"/>
                  </a:lnTo>
                  <a:lnTo>
                    <a:pt x="26" y="55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33" y="43"/>
                  </a:lnTo>
                  <a:lnTo>
                    <a:pt x="33" y="43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40" y="33"/>
                  </a:lnTo>
                  <a:lnTo>
                    <a:pt x="40" y="33"/>
                  </a:lnTo>
                  <a:lnTo>
                    <a:pt x="47" y="29"/>
                  </a:lnTo>
                  <a:lnTo>
                    <a:pt x="47" y="29"/>
                  </a:lnTo>
                  <a:lnTo>
                    <a:pt x="56" y="24"/>
                  </a:lnTo>
                  <a:lnTo>
                    <a:pt x="66" y="21"/>
                  </a:lnTo>
                  <a:lnTo>
                    <a:pt x="76" y="19"/>
                  </a:lnTo>
                  <a:lnTo>
                    <a:pt x="86" y="17"/>
                  </a:lnTo>
                  <a:lnTo>
                    <a:pt x="86" y="17"/>
                  </a:lnTo>
                  <a:lnTo>
                    <a:pt x="101" y="17"/>
                  </a:lnTo>
                  <a:lnTo>
                    <a:pt x="116" y="19"/>
                  </a:lnTo>
                  <a:lnTo>
                    <a:pt x="132" y="21"/>
                  </a:lnTo>
                  <a:lnTo>
                    <a:pt x="147" y="24"/>
                  </a:lnTo>
                  <a:lnTo>
                    <a:pt x="147" y="24"/>
                  </a:lnTo>
                  <a:lnTo>
                    <a:pt x="165" y="30"/>
                  </a:lnTo>
                  <a:lnTo>
                    <a:pt x="184" y="36"/>
                  </a:lnTo>
                  <a:lnTo>
                    <a:pt x="184" y="36"/>
                  </a:lnTo>
                  <a:lnTo>
                    <a:pt x="189" y="36"/>
                  </a:lnTo>
                  <a:lnTo>
                    <a:pt x="191" y="36"/>
                  </a:lnTo>
                  <a:lnTo>
                    <a:pt x="194" y="33"/>
                  </a:lnTo>
                  <a:lnTo>
                    <a:pt x="196" y="30"/>
                  </a:lnTo>
                  <a:lnTo>
                    <a:pt x="196" y="27"/>
                  </a:lnTo>
                  <a:lnTo>
                    <a:pt x="194" y="24"/>
                  </a:lnTo>
                  <a:lnTo>
                    <a:pt x="193" y="21"/>
                  </a:lnTo>
                  <a:lnTo>
                    <a:pt x="190" y="20"/>
                  </a:lnTo>
                  <a:lnTo>
                    <a:pt x="190" y="2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8813EFD5-AB3D-8101-B40C-45D7E330A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1485"/>
              <a:ext cx="254" cy="279"/>
            </a:xfrm>
            <a:custGeom>
              <a:avLst/>
              <a:gdLst>
                <a:gd name="T0" fmla="*/ 74 w 761"/>
                <a:gd name="T1" fmla="*/ 2 h 836"/>
                <a:gd name="T2" fmla="*/ 36 w 761"/>
                <a:gd name="T3" fmla="*/ 33 h 836"/>
                <a:gd name="T4" fmla="*/ 22 w 761"/>
                <a:gd name="T5" fmla="*/ 54 h 836"/>
                <a:gd name="T6" fmla="*/ 9 w 761"/>
                <a:gd name="T7" fmla="*/ 75 h 836"/>
                <a:gd name="T8" fmla="*/ 6 w 761"/>
                <a:gd name="T9" fmla="*/ 87 h 836"/>
                <a:gd name="T10" fmla="*/ 0 w 761"/>
                <a:gd name="T11" fmla="*/ 108 h 836"/>
                <a:gd name="T12" fmla="*/ 0 w 761"/>
                <a:gd name="T13" fmla="*/ 142 h 836"/>
                <a:gd name="T14" fmla="*/ 3 w 761"/>
                <a:gd name="T15" fmla="*/ 163 h 836"/>
                <a:gd name="T16" fmla="*/ 19 w 761"/>
                <a:gd name="T17" fmla="*/ 212 h 836"/>
                <a:gd name="T18" fmla="*/ 43 w 761"/>
                <a:gd name="T19" fmla="*/ 259 h 836"/>
                <a:gd name="T20" fmla="*/ 61 w 761"/>
                <a:gd name="T21" fmla="*/ 285 h 836"/>
                <a:gd name="T22" fmla="*/ 98 w 761"/>
                <a:gd name="T23" fmla="*/ 335 h 836"/>
                <a:gd name="T24" fmla="*/ 120 w 761"/>
                <a:gd name="T25" fmla="*/ 358 h 836"/>
                <a:gd name="T26" fmla="*/ 169 w 761"/>
                <a:gd name="T27" fmla="*/ 410 h 836"/>
                <a:gd name="T28" fmla="*/ 221 w 761"/>
                <a:gd name="T29" fmla="*/ 459 h 836"/>
                <a:gd name="T30" fmla="*/ 336 w 761"/>
                <a:gd name="T31" fmla="*/ 556 h 836"/>
                <a:gd name="T32" fmla="*/ 396 w 761"/>
                <a:gd name="T33" fmla="*/ 602 h 836"/>
                <a:gd name="T34" fmla="*/ 457 w 761"/>
                <a:gd name="T35" fmla="*/ 647 h 836"/>
                <a:gd name="T36" fmla="*/ 571 w 761"/>
                <a:gd name="T37" fmla="*/ 725 h 836"/>
                <a:gd name="T38" fmla="*/ 667 w 761"/>
                <a:gd name="T39" fmla="*/ 787 h 836"/>
                <a:gd name="T40" fmla="*/ 736 w 761"/>
                <a:gd name="T41" fmla="*/ 829 h 836"/>
                <a:gd name="T42" fmla="*/ 748 w 761"/>
                <a:gd name="T43" fmla="*/ 835 h 836"/>
                <a:gd name="T44" fmla="*/ 752 w 761"/>
                <a:gd name="T45" fmla="*/ 836 h 836"/>
                <a:gd name="T46" fmla="*/ 758 w 761"/>
                <a:gd name="T47" fmla="*/ 835 h 836"/>
                <a:gd name="T48" fmla="*/ 761 w 761"/>
                <a:gd name="T49" fmla="*/ 829 h 836"/>
                <a:gd name="T50" fmla="*/ 759 w 761"/>
                <a:gd name="T51" fmla="*/ 823 h 836"/>
                <a:gd name="T52" fmla="*/ 756 w 761"/>
                <a:gd name="T53" fmla="*/ 820 h 836"/>
                <a:gd name="T54" fmla="*/ 697 w 761"/>
                <a:gd name="T55" fmla="*/ 784 h 836"/>
                <a:gd name="T56" fmla="*/ 608 w 761"/>
                <a:gd name="T57" fmla="*/ 728 h 836"/>
                <a:gd name="T58" fmla="*/ 500 w 761"/>
                <a:gd name="T59" fmla="*/ 656 h 836"/>
                <a:gd name="T60" fmla="*/ 440 w 761"/>
                <a:gd name="T61" fmla="*/ 614 h 836"/>
                <a:gd name="T62" fmla="*/ 382 w 761"/>
                <a:gd name="T63" fmla="*/ 570 h 836"/>
                <a:gd name="T64" fmla="*/ 267 w 761"/>
                <a:gd name="T65" fmla="*/ 477 h 836"/>
                <a:gd name="T66" fmla="*/ 213 w 761"/>
                <a:gd name="T67" fmla="*/ 429 h 836"/>
                <a:gd name="T68" fmla="*/ 161 w 761"/>
                <a:gd name="T69" fmla="*/ 378 h 836"/>
                <a:gd name="T70" fmla="*/ 140 w 761"/>
                <a:gd name="T71" fmla="*/ 355 h 836"/>
                <a:gd name="T72" fmla="*/ 98 w 761"/>
                <a:gd name="T73" fmla="*/ 306 h 836"/>
                <a:gd name="T74" fmla="*/ 78 w 761"/>
                <a:gd name="T75" fmla="*/ 280 h 836"/>
                <a:gd name="T76" fmla="*/ 49 w 761"/>
                <a:gd name="T77" fmla="*/ 235 h 836"/>
                <a:gd name="T78" fmla="*/ 27 w 761"/>
                <a:gd name="T79" fmla="*/ 186 h 836"/>
                <a:gd name="T80" fmla="*/ 22 w 761"/>
                <a:gd name="T81" fmla="*/ 165 h 836"/>
                <a:gd name="T82" fmla="*/ 17 w 761"/>
                <a:gd name="T83" fmla="*/ 145 h 836"/>
                <a:gd name="T84" fmla="*/ 19 w 761"/>
                <a:gd name="T85" fmla="*/ 103 h 836"/>
                <a:gd name="T86" fmla="*/ 22 w 761"/>
                <a:gd name="T87" fmla="*/ 93 h 836"/>
                <a:gd name="T88" fmla="*/ 30 w 761"/>
                <a:gd name="T89" fmla="*/ 72 h 836"/>
                <a:gd name="T90" fmla="*/ 48 w 761"/>
                <a:gd name="T91" fmla="*/ 46 h 836"/>
                <a:gd name="T92" fmla="*/ 63 w 761"/>
                <a:gd name="T93" fmla="*/ 30 h 836"/>
                <a:gd name="T94" fmla="*/ 82 w 761"/>
                <a:gd name="T95" fmla="*/ 16 h 836"/>
                <a:gd name="T96" fmla="*/ 87 w 761"/>
                <a:gd name="T97" fmla="*/ 10 h 836"/>
                <a:gd name="T98" fmla="*/ 85 w 761"/>
                <a:gd name="T99" fmla="*/ 5 h 836"/>
                <a:gd name="T100" fmla="*/ 81 w 761"/>
                <a:gd name="T101" fmla="*/ 0 h 836"/>
                <a:gd name="T102" fmla="*/ 74 w 761"/>
                <a:gd name="T103" fmla="*/ 2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61" h="836">
                  <a:moveTo>
                    <a:pt x="74" y="2"/>
                  </a:moveTo>
                  <a:lnTo>
                    <a:pt x="74" y="2"/>
                  </a:lnTo>
                  <a:lnTo>
                    <a:pt x="53" y="16"/>
                  </a:lnTo>
                  <a:lnTo>
                    <a:pt x="36" y="33"/>
                  </a:lnTo>
                  <a:lnTo>
                    <a:pt x="27" y="43"/>
                  </a:lnTo>
                  <a:lnTo>
                    <a:pt x="22" y="54"/>
                  </a:lnTo>
                  <a:lnTo>
                    <a:pt x="14" y="64"/>
                  </a:lnTo>
                  <a:lnTo>
                    <a:pt x="9" y="75"/>
                  </a:lnTo>
                  <a:lnTo>
                    <a:pt x="9" y="75"/>
                  </a:lnTo>
                  <a:lnTo>
                    <a:pt x="6" y="87"/>
                  </a:lnTo>
                  <a:lnTo>
                    <a:pt x="3" y="97"/>
                  </a:lnTo>
                  <a:lnTo>
                    <a:pt x="0" y="108"/>
                  </a:lnTo>
                  <a:lnTo>
                    <a:pt x="0" y="119"/>
                  </a:lnTo>
                  <a:lnTo>
                    <a:pt x="0" y="142"/>
                  </a:lnTo>
                  <a:lnTo>
                    <a:pt x="3" y="163"/>
                  </a:lnTo>
                  <a:lnTo>
                    <a:pt x="3" y="163"/>
                  </a:lnTo>
                  <a:lnTo>
                    <a:pt x="10" y="188"/>
                  </a:lnTo>
                  <a:lnTo>
                    <a:pt x="19" y="212"/>
                  </a:lnTo>
                  <a:lnTo>
                    <a:pt x="30" y="235"/>
                  </a:lnTo>
                  <a:lnTo>
                    <a:pt x="43" y="259"/>
                  </a:lnTo>
                  <a:lnTo>
                    <a:pt x="43" y="259"/>
                  </a:lnTo>
                  <a:lnTo>
                    <a:pt x="61" y="285"/>
                  </a:lnTo>
                  <a:lnTo>
                    <a:pt x="79" y="311"/>
                  </a:lnTo>
                  <a:lnTo>
                    <a:pt x="98" y="335"/>
                  </a:lnTo>
                  <a:lnTo>
                    <a:pt x="120" y="358"/>
                  </a:lnTo>
                  <a:lnTo>
                    <a:pt x="120" y="358"/>
                  </a:lnTo>
                  <a:lnTo>
                    <a:pt x="143" y="384"/>
                  </a:lnTo>
                  <a:lnTo>
                    <a:pt x="169" y="410"/>
                  </a:lnTo>
                  <a:lnTo>
                    <a:pt x="221" y="459"/>
                  </a:lnTo>
                  <a:lnTo>
                    <a:pt x="221" y="459"/>
                  </a:lnTo>
                  <a:lnTo>
                    <a:pt x="277" y="508"/>
                  </a:lnTo>
                  <a:lnTo>
                    <a:pt x="336" y="556"/>
                  </a:lnTo>
                  <a:lnTo>
                    <a:pt x="336" y="556"/>
                  </a:lnTo>
                  <a:lnTo>
                    <a:pt x="396" y="602"/>
                  </a:lnTo>
                  <a:lnTo>
                    <a:pt x="457" y="647"/>
                  </a:lnTo>
                  <a:lnTo>
                    <a:pt x="457" y="647"/>
                  </a:lnTo>
                  <a:lnTo>
                    <a:pt x="513" y="686"/>
                  </a:lnTo>
                  <a:lnTo>
                    <a:pt x="571" y="725"/>
                  </a:lnTo>
                  <a:lnTo>
                    <a:pt x="571" y="725"/>
                  </a:lnTo>
                  <a:lnTo>
                    <a:pt x="667" y="787"/>
                  </a:lnTo>
                  <a:lnTo>
                    <a:pt x="667" y="787"/>
                  </a:lnTo>
                  <a:lnTo>
                    <a:pt x="736" y="829"/>
                  </a:lnTo>
                  <a:lnTo>
                    <a:pt x="736" y="829"/>
                  </a:lnTo>
                  <a:lnTo>
                    <a:pt x="748" y="835"/>
                  </a:lnTo>
                  <a:lnTo>
                    <a:pt x="748" y="835"/>
                  </a:lnTo>
                  <a:lnTo>
                    <a:pt x="752" y="836"/>
                  </a:lnTo>
                  <a:lnTo>
                    <a:pt x="755" y="836"/>
                  </a:lnTo>
                  <a:lnTo>
                    <a:pt x="758" y="835"/>
                  </a:lnTo>
                  <a:lnTo>
                    <a:pt x="759" y="832"/>
                  </a:lnTo>
                  <a:lnTo>
                    <a:pt x="761" y="829"/>
                  </a:lnTo>
                  <a:lnTo>
                    <a:pt x="761" y="826"/>
                  </a:lnTo>
                  <a:lnTo>
                    <a:pt x="759" y="823"/>
                  </a:lnTo>
                  <a:lnTo>
                    <a:pt x="756" y="820"/>
                  </a:lnTo>
                  <a:lnTo>
                    <a:pt x="756" y="820"/>
                  </a:lnTo>
                  <a:lnTo>
                    <a:pt x="697" y="784"/>
                  </a:lnTo>
                  <a:lnTo>
                    <a:pt x="697" y="784"/>
                  </a:lnTo>
                  <a:lnTo>
                    <a:pt x="608" y="728"/>
                  </a:lnTo>
                  <a:lnTo>
                    <a:pt x="608" y="728"/>
                  </a:lnTo>
                  <a:lnTo>
                    <a:pt x="553" y="692"/>
                  </a:lnTo>
                  <a:lnTo>
                    <a:pt x="500" y="656"/>
                  </a:lnTo>
                  <a:lnTo>
                    <a:pt x="500" y="656"/>
                  </a:lnTo>
                  <a:lnTo>
                    <a:pt x="440" y="614"/>
                  </a:lnTo>
                  <a:lnTo>
                    <a:pt x="382" y="570"/>
                  </a:lnTo>
                  <a:lnTo>
                    <a:pt x="382" y="570"/>
                  </a:lnTo>
                  <a:lnTo>
                    <a:pt x="323" y="524"/>
                  </a:lnTo>
                  <a:lnTo>
                    <a:pt x="267" y="477"/>
                  </a:lnTo>
                  <a:lnTo>
                    <a:pt x="267" y="477"/>
                  </a:lnTo>
                  <a:lnTo>
                    <a:pt x="213" y="429"/>
                  </a:lnTo>
                  <a:lnTo>
                    <a:pt x="186" y="404"/>
                  </a:lnTo>
                  <a:lnTo>
                    <a:pt x="161" y="378"/>
                  </a:lnTo>
                  <a:lnTo>
                    <a:pt x="161" y="378"/>
                  </a:lnTo>
                  <a:lnTo>
                    <a:pt x="140" y="355"/>
                  </a:lnTo>
                  <a:lnTo>
                    <a:pt x="118" y="331"/>
                  </a:lnTo>
                  <a:lnTo>
                    <a:pt x="98" y="306"/>
                  </a:lnTo>
                  <a:lnTo>
                    <a:pt x="78" y="280"/>
                  </a:lnTo>
                  <a:lnTo>
                    <a:pt x="78" y="280"/>
                  </a:lnTo>
                  <a:lnTo>
                    <a:pt x="63" y="259"/>
                  </a:lnTo>
                  <a:lnTo>
                    <a:pt x="49" y="235"/>
                  </a:lnTo>
                  <a:lnTo>
                    <a:pt x="38" y="211"/>
                  </a:lnTo>
                  <a:lnTo>
                    <a:pt x="27" y="186"/>
                  </a:lnTo>
                  <a:lnTo>
                    <a:pt x="27" y="186"/>
                  </a:lnTo>
                  <a:lnTo>
                    <a:pt x="22" y="165"/>
                  </a:lnTo>
                  <a:lnTo>
                    <a:pt x="17" y="145"/>
                  </a:lnTo>
                  <a:lnTo>
                    <a:pt x="17" y="145"/>
                  </a:lnTo>
                  <a:lnTo>
                    <a:pt x="17" y="123"/>
                  </a:lnTo>
                  <a:lnTo>
                    <a:pt x="19" y="103"/>
                  </a:lnTo>
                  <a:lnTo>
                    <a:pt x="19" y="103"/>
                  </a:lnTo>
                  <a:lnTo>
                    <a:pt x="22" y="93"/>
                  </a:lnTo>
                  <a:lnTo>
                    <a:pt x="25" y="82"/>
                  </a:lnTo>
                  <a:lnTo>
                    <a:pt x="30" y="72"/>
                  </a:lnTo>
                  <a:lnTo>
                    <a:pt x="35" y="64"/>
                  </a:lnTo>
                  <a:lnTo>
                    <a:pt x="48" y="46"/>
                  </a:lnTo>
                  <a:lnTo>
                    <a:pt x="63" y="30"/>
                  </a:lnTo>
                  <a:lnTo>
                    <a:pt x="63" y="30"/>
                  </a:lnTo>
                  <a:lnTo>
                    <a:pt x="82" y="16"/>
                  </a:lnTo>
                  <a:lnTo>
                    <a:pt x="82" y="16"/>
                  </a:lnTo>
                  <a:lnTo>
                    <a:pt x="85" y="13"/>
                  </a:lnTo>
                  <a:lnTo>
                    <a:pt x="87" y="10"/>
                  </a:lnTo>
                  <a:lnTo>
                    <a:pt x="87" y="7"/>
                  </a:lnTo>
                  <a:lnTo>
                    <a:pt x="85" y="5"/>
                  </a:lnTo>
                  <a:lnTo>
                    <a:pt x="84" y="2"/>
                  </a:lnTo>
                  <a:lnTo>
                    <a:pt x="81" y="0"/>
                  </a:lnTo>
                  <a:lnTo>
                    <a:pt x="78" y="0"/>
                  </a:lnTo>
                  <a:lnTo>
                    <a:pt x="74" y="2"/>
                  </a:lnTo>
                  <a:lnTo>
                    <a:pt x="74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DD6630AB-0E98-A36E-26C3-095EFCF91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7" y="1707"/>
              <a:ext cx="595" cy="570"/>
            </a:xfrm>
            <a:custGeom>
              <a:avLst/>
              <a:gdLst>
                <a:gd name="T0" fmla="*/ 42 w 1786"/>
                <a:gd name="T1" fmla="*/ 7 h 1709"/>
                <a:gd name="T2" fmla="*/ 14 w 1786"/>
                <a:gd name="T3" fmla="*/ 30 h 1709"/>
                <a:gd name="T4" fmla="*/ 4 w 1786"/>
                <a:gd name="T5" fmla="*/ 46 h 1709"/>
                <a:gd name="T6" fmla="*/ 0 w 1786"/>
                <a:gd name="T7" fmla="*/ 70 h 1709"/>
                <a:gd name="T8" fmla="*/ 6 w 1786"/>
                <a:gd name="T9" fmla="*/ 112 h 1709"/>
                <a:gd name="T10" fmla="*/ 26 w 1786"/>
                <a:gd name="T11" fmla="*/ 156 h 1709"/>
                <a:gd name="T12" fmla="*/ 53 w 1786"/>
                <a:gd name="T13" fmla="*/ 195 h 1709"/>
                <a:gd name="T14" fmla="*/ 114 w 1786"/>
                <a:gd name="T15" fmla="*/ 259 h 1709"/>
                <a:gd name="T16" fmla="*/ 163 w 1786"/>
                <a:gd name="T17" fmla="*/ 301 h 1709"/>
                <a:gd name="T18" fmla="*/ 246 w 1786"/>
                <a:gd name="T19" fmla="*/ 362 h 1709"/>
                <a:gd name="T20" fmla="*/ 376 w 1786"/>
                <a:gd name="T21" fmla="*/ 453 h 1709"/>
                <a:gd name="T22" fmla="*/ 625 w 1786"/>
                <a:gd name="T23" fmla="*/ 638 h 1709"/>
                <a:gd name="T24" fmla="*/ 860 w 1786"/>
                <a:gd name="T25" fmla="*/ 807 h 1709"/>
                <a:gd name="T26" fmla="*/ 1049 w 1786"/>
                <a:gd name="T27" fmla="*/ 951 h 1709"/>
                <a:gd name="T28" fmla="*/ 1248 w 1786"/>
                <a:gd name="T29" fmla="*/ 1118 h 1709"/>
                <a:gd name="T30" fmla="*/ 1390 w 1786"/>
                <a:gd name="T31" fmla="*/ 1250 h 1709"/>
                <a:gd name="T32" fmla="*/ 1479 w 1786"/>
                <a:gd name="T33" fmla="*/ 1338 h 1709"/>
                <a:gd name="T34" fmla="*/ 1600 w 1786"/>
                <a:gd name="T35" fmla="*/ 1471 h 1709"/>
                <a:gd name="T36" fmla="*/ 1711 w 1786"/>
                <a:gd name="T37" fmla="*/ 1612 h 1709"/>
                <a:gd name="T38" fmla="*/ 1770 w 1786"/>
                <a:gd name="T39" fmla="*/ 1704 h 1709"/>
                <a:gd name="T40" fmla="*/ 1776 w 1786"/>
                <a:gd name="T41" fmla="*/ 1709 h 1709"/>
                <a:gd name="T42" fmla="*/ 1785 w 1786"/>
                <a:gd name="T43" fmla="*/ 1706 h 1709"/>
                <a:gd name="T44" fmla="*/ 1785 w 1786"/>
                <a:gd name="T45" fmla="*/ 1696 h 1709"/>
                <a:gd name="T46" fmla="*/ 1724 w 1786"/>
                <a:gd name="T47" fmla="*/ 1599 h 1709"/>
                <a:gd name="T48" fmla="*/ 1618 w 1786"/>
                <a:gd name="T49" fmla="*/ 1463 h 1709"/>
                <a:gd name="T50" fmla="*/ 1503 w 1786"/>
                <a:gd name="T51" fmla="*/ 1338 h 1709"/>
                <a:gd name="T52" fmla="*/ 1412 w 1786"/>
                <a:gd name="T53" fmla="*/ 1245 h 1709"/>
                <a:gd name="T54" fmla="*/ 1271 w 1786"/>
                <a:gd name="T55" fmla="*/ 1115 h 1709"/>
                <a:gd name="T56" fmla="*/ 1124 w 1786"/>
                <a:gd name="T57" fmla="*/ 990 h 1709"/>
                <a:gd name="T58" fmla="*/ 935 w 1786"/>
                <a:gd name="T59" fmla="*/ 840 h 1709"/>
                <a:gd name="T60" fmla="*/ 727 w 1786"/>
                <a:gd name="T61" fmla="*/ 691 h 1709"/>
                <a:gd name="T62" fmla="*/ 481 w 1786"/>
                <a:gd name="T63" fmla="*/ 509 h 1709"/>
                <a:gd name="T64" fmla="*/ 232 w 1786"/>
                <a:gd name="T65" fmla="*/ 332 h 1709"/>
                <a:gd name="T66" fmla="*/ 181 w 1786"/>
                <a:gd name="T67" fmla="*/ 296 h 1709"/>
                <a:gd name="T68" fmla="*/ 111 w 1786"/>
                <a:gd name="T69" fmla="*/ 233 h 1709"/>
                <a:gd name="T70" fmla="*/ 52 w 1786"/>
                <a:gd name="T71" fmla="*/ 163 h 1709"/>
                <a:gd name="T72" fmla="*/ 33 w 1786"/>
                <a:gd name="T73" fmla="*/ 134 h 1709"/>
                <a:gd name="T74" fmla="*/ 17 w 1786"/>
                <a:gd name="T75" fmla="*/ 82 h 1709"/>
                <a:gd name="T76" fmla="*/ 19 w 1786"/>
                <a:gd name="T77" fmla="*/ 56 h 1709"/>
                <a:gd name="T78" fmla="*/ 33 w 1786"/>
                <a:gd name="T79" fmla="*/ 34 h 1709"/>
                <a:gd name="T80" fmla="*/ 46 w 1786"/>
                <a:gd name="T81" fmla="*/ 24 h 1709"/>
                <a:gd name="T82" fmla="*/ 65 w 1786"/>
                <a:gd name="T83" fmla="*/ 14 h 1709"/>
                <a:gd name="T84" fmla="*/ 68 w 1786"/>
                <a:gd name="T85" fmla="*/ 5 h 1709"/>
                <a:gd name="T86" fmla="*/ 62 w 1786"/>
                <a:gd name="T87" fmla="*/ 0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786" h="1709">
                  <a:moveTo>
                    <a:pt x="57" y="0"/>
                  </a:moveTo>
                  <a:lnTo>
                    <a:pt x="57" y="0"/>
                  </a:lnTo>
                  <a:lnTo>
                    <a:pt x="42" y="7"/>
                  </a:lnTo>
                  <a:lnTo>
                    <a:pt x="26" y="17"/>
                  </a:lnTo>
                  <a:lnTo>
                    <a:pt x="20" y="23"/>
                  </a:lnTo>
                  <a:lnTo>
                    <a:pt x="14" y="30"/>
                  </a:lnTo>
                  <a:lnTo>
                    <a:pt x="8" y="37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1" y="54"/>
                  </a:lnTo>
                  <a:lnTo>
                    <a:pt x="0" y="62"/>
                  </a:lnTo>
                  <a:lnTo>
                    <a:pt x="0" y="70"/>
                  </a:lnTo>
                  <a:lnTo>
                    <a:pt x="0" y="79"/>
                  </a:lnTo>
                  <a:lnTo>
                    <a:pt x="1" y="96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16" y="135"/>
                  </a:lnTo>
                  <a:lnTo>
                    <a:pt x="26" y="156"/>
                  </a:lnTo>
                  <a:lnTo>
                    <a:pt x="39" y="176"/>
                  </a:lnTo>
                  <a:lnTo>
                    <a:pt x="53" y="195"/>
                  </a:lnTo>
                  <a:lnTo>
                    <a:pt x="53" y="195"/>
                  </a:lnTo>
                  <a:lnTo>
                    <a:pt x="72" y="218"/>
                  </a:lnTo>
                  <a:lnTo>
                    <a:pt x="93" y="239"/>
                  </a:lnTo>
                  <a:lnTo>
                    <a:pt x="114" y="259"/>
                  </a:lnTo>
                  <a:lnTo>
                    <a:pt x="137" y="280"/>
                  </a:lnTo>
                  <a:lnTo>
                    <a:pt x="137" y="280"/>
                  </a:lnTo>
                  <a:lnTo>
                    <a:pt x="163" y="301"/>
                  </a:lnTo>
                  <a:lnTo>
                    <a:pt x="190" y="322"/>
                  </a:lnTo>
                  <a:lnTo>
                    <a:pt x="246" y="362"/>
                  </a:lnTo>
                  <a:lnTo>
                    <a:pt x="246" y="362"/>
                  </a:lnTo>
                  <a:lnTo>
                    <a:pt x="311" y="407"/>
                  </a:lnTo>
                  <a:lnTo>
                    <a:pt x="376" y="453"/>
                  </a:lnTo>
                  <a:lnTo>
                    <a:pt x="376" y="453"/>
                  </a:lnTo>
                  <a:lnTo>
                    <a:pt x="500" y="545"/>
                  </a:lnTo>
                  <a:lnTo>
                    <a:pt x="625" y="638"/>
                  </a:lnTo>
                  <a:lnTo>
                    <a:pt x="625" y="638"/>
                  </a:lnTo>
                  <a:lnTo>
                    <a:pt x="684" y="680"/>
                  </a:lnTo>
                  <a:lnTo>
                    <a:pt x="742" y="721"/>
                  </a:lnTo>
                  <a:lnTo>
                    <a:pt x="860" y="807"/>
                  </a:lnTo>
                  <a:lnTo>
                    <a:pt x="860" y="807"/>
                  </a:lnTo>
                  <a:lnTo>
                    <a:pt x="955" y="877"/>
                  </a:lnTo>
                  <a:lnTo>
                    <a:pt x="1049" y="951"/>
                  </a:lnTo>
                  <a:lnTo>
                    <a:pt x="1049" y="951"/>
                  </a:lnTo>
                  <a:lnTo>
                    <a:pt x="1150" y="1033"/>
                  </a:lnTo>
                  <a:lnTo>
                    <a:pt x="1248" y="1118"/>
                  </a:lnTo>
                  <a:lnTo>
                    <a:pt x="1296" y="1162"/>
                  </a:lnTo>
                  <a:lnTo>
                    <a:pt x="1344" y="1205"/>
                  </a:lnTo>
                  <a:lnTo>
                    <a:pt x="1390" y="1250"/>
                  </a:lnTo>
                  <a:lnTo>
                    <a:pt x="1438" y="1294"/>
                  </a:lnTo>
                  <a:lnTo>
                    <a:pt x="1438" y="1294"/>
                  </a:lnTo>
                  <a:lnTo>
                    <a:pt x="1479" y="1338"/>
                  </a:lnTo>
                  <a:lnTo>
                    <a:pt x="1521" y="1381"/>
                  </a:lnTo>
                  <a:lnTo>
                    <a:pt x="1562" y="1424"/>
                  </a:lnTo>
                  <a:lnTo>
                    <a:pt x="1600" y="1471"/>
                  </a:lnTo>
                  <a:lnTo>
                    <a:pt x="1639" y="1517"/>
                  </a:lnTo>
                  <a:lnTo>
                    <a:pt x="1675" y="1563"/>
                  </a:lnTo>
                  <a:lnTo>
                    <a:pt x="1711" y="1612"/>
                  </a:lnTo>
                  <a:lnTo>
                    <a:pt x="1745" y="1661"/>
                  </a:lnTo>
                  <a:lnTo>
                    <a:pt x="1745" y="1661"/>
                  </a:lnTo>
                  <a:lnTo>
                    <a:pt x="1770" y="1704"/>
                  </a:lnTo>
                  <a:lnTo>
                    <a:pt x="1770" y="1704"/>
                  </a:lnTo>
                  <a:lnTo>
                    <a:pt x="1773" y="1707"/>
                  </a:lnTo>
                  <a:lnTo>
                    <a:pt x="1776" y="1709"/>
                  </a:lnTo>
                  <a:lnTo>
                    <a:pt x="1779" y="1709"/>
                  </a:lnTo>
                  <a:lnTo>
                    <a:pt x="1782" y="1707"/>
                  </a:lnTo>
                  <a:lnTo>
                    <a:pt x="1785" y="1706"/>
                  </a:lnTo>
                  <a:lnTo>
                    <a:pt x="1786" y="1703"/>
                  </a:lnTo>
                  <a:lnTo>
                    <a:pt x="1786" y="1699"/>
                  </a:lnTo>
                  <a:lnTo>
                    <a:pt x="1785" y="1696"/>
                  </a:lnTo>
                  <a:lnTo>
                    <a:pt x="1785" y="1696"/>
                  </a:lnTo>
                  <a:lnTo>
                    <a:pt x="1756" y="1647"/>
                  </a:lnTo>
                  <a:lnTo>
                    <a:pt x="1724" y="1599"/>
                  </a:lnTo>
                  <a:lnTo>
                    <a:pt x="1690" y="1553"/>
                  </a:lnTo>
                  <a:lnTo>
                    <a:pt x="1655" y="1508"/>
                  </a:lnTo>
                  <a:lnTo>
                    <a:pt x="1618" y="1463"/>
                  </a:lnTo>
                  <a:lnTo>
                    <a:pt x="1580" y="1420"/>
                  </a:lnTo>
                  <a:lnTo>
                    <a:pt x="1541" y="1378"/>
                  </a:lnTo>
                  <a:lnTo>
                    <a:pt x="1503" y="1338"/>
                  </a:lnTo>
                  <a:lnTo>
                    <a:pt x="1503" y="1338"/>
                  </a:lnTo>
                  <a:lnTo>
                    <a:pt x="1458" y="1292"/>
                  </a:lnTo>
                  <a:lnTo>
                    <a:pt x="1412" y="1245"/>
                  </a:lnTo>
                  <a:lnTo>
                    <a:pt x="1366" y="1202"/>
                  </a:lnTo>
                  <a:lnTo>
                    <a:pt x="1318" y="1157"/>
                  </a:lnTo>
                  <a:lnTo>
                    <a:pt x="1271" y="1115"/>
                  </a:lnTo>
                  <a:lnTo>
                    <a:pt x="1222" y="1072"/>
                  </a:lnTo>
                  <a:lnTo>
                    <a:pt x="1124" y="990"/>
                  </a:lnTo>
                  <a:lnTo>
                    <a:pt x="1124" y="990"/>
                  </a:lnTo>
                  <a:lnTo>
                    <a:pt x="1030" y="913"/>
                  </a:lnTo>
                  <a:lnTo>
                    <a:pt x="935" y="840"/>
                  </a:lnTo>
                  <a:lnTo>
                    <a:pt x="935" y="840"/>
                  </a:lnTo>
                  <a:lnTo>
                    <a:pt x="883" y="802"/>
                  </a:lnTo>
                  <a:lnTo>
                    <a:pt x="831" y="765"/>
                  </a:lnTo>
                  <a:lnTo>
                    <a:pt x="727" y="691"/>
                  </a:lnTo>
                  <a:lnTo>
                    <a:pt x="727" y="691"/>
                  </a:lnTo>
                  <a:lnTo>
                    <a:pt x="603" y="600"/>
                  </a:lnTo>
                  <a:lnTo>
                    <a:pt x="481" y="509"/>
                  </a:lnTo>
                  <a:lnTo>
                    <a:pt x="357" y="418"/>
                  </a:lnTo>
                  <a:lnTo>
                    <a:pt x="295" y="375"/>
                  </a:lnTo>
                  <a:lnTo>
                    <a:pt x="232" y="332"/>
                  </a:lnTo>
                  <a:lnTo>
                    <a:pt x="232" y="332"/>
                  </a:lnTo>
                  <a:lnTo>
                    <a:pt x="207" y="313"/>
                  </a:lnTo>
                  <a:lnTo>
                    <a:pt x="181" y="296"/>
                  </a:lnTo>
                  <a:lnTo>
                    <a:pt x="157" y="275"/>
                  </a:lnTo>
                  <a:lnTo>
                    <a:pt x="134" y="255"/>
                  </a:lnTo>
                  <a:lnTo>
                    <a:pt x="111" y="233"/>
                  </a:lnTo>
                  <a:lnTo>
                    <a:pt x="89" y="212"/>
                  </a:lnTo>
                  <a:lnTo>
                    <a:pt x="70" y="187"/>
                  </a:lnTo>
                  <a:lnTo>
                    <a:pt x="52" y="163"/>
                  </a:lnTo>
                  <a:lnTo>
                    <a:pt x="52" y="163"/>
                  </a:lnTo>
                  <a:lnTo>
                    <a:pt x="43" y="148"/>
                  </a:lnTo>
                  <a:lnTo>
                    <a:pt x="33" y="134"/>
                  </a:lnTo>
                  <a:lnTo>
                    <a:pt x="26" y="117"/>
                  </a:lnTo>
                  <a:lnTo>
                    <a:pt x="20" y="99"/>
                  </a:lnTo>
                  <a:lnTo>
                    <a:pt x="17" y="82"/>
                  </a:lnTo>
                  <a:lnTo>
                    <a:pt x="16" y="73"/>
                  </a:lnTo>
                  <a:lnTo>
                    <a:pt x="17" y="65"/>
                  </a:lnTo>
                  <a:lnTo>
                    <a:pt x="19" y="56"/>
                  </a:lnTo>
                  <a:lnTo>
                    <a:pt x="21" y="49"/>
                  </a:lnTo>
                  <a:lnTo>
                    <a:pt x="27" y="42"/>
                  </a:lnTo>
                  <a:lnTo>
                    <a:pt x="33" y="34"/>
                  </a:lnTo>
                  <a:lnTo>
                    <a:pt x="33" y="34"/>
                  </a:lnTo>
                  <a:lnTo>
                    <a:pt x="39" y="29"/>
                  </a:lnTo>
                  <a:lnTo>
                    <a:pt x="46" y="24"/>
                  </a:lnTo>
                  <a:lnTo>
                    <a:pt x="62" y="17"/>
                  </a:lnTo>
                  <a:lnTo>
                    <a:pt x="62" y="17"/>
                  </a:lnTo>
                  <a:lnTo>
                    <a:pt x="65" y="14"/>
                  </a:lnTo>
                  <a:lnTo>
                    <a:pt x="68" y="11"/>
                  </a:lnTo>
                  <a:lnTo>
                    <a:pt x="68" y="8"/>
                  </a:lnTo>
                  <a:lnTo>
                    <a:pt x="68" y="5"/>
                  </a:lnTo>
                  <a:lnTo>
                    <a:pt x="66" y="3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4295D87B-0965-8FE9-1A49-3785C5460F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7" y="2151"/>
              <a:ext cx="403" cy="138"/>
            </a:xfrm>
            <a:custGeom>
              <a:avLst/>
              <a:gdLst>
                <a:gd name="T0" fmla="*/ 1200 w 1210"/>
                <a:gd name="T1" fmla="*/ 0 h 413"/>
                <a:gd name="T2" fmla="*/ 1085 w 1210"/>
                <a:gd name="T3" fmla="*/ 42 h 413"/>
                <a:gd name="T4" fmla="*/ 968 w 1210"/>
                <a:gd name="T5" fmla="*/ 78 h 413"/>
                <a:gd name="T6" fmla="*/ 908 w 1210"/>
                <a:gd name="T7" fmla="*/ 94 h 413"/>
                <a:gd name="T8" fmla="*/ 726 w 1210"/>
                <a:gd name="T9" fmla="*/ 141 h 413"/>
                <a:gd name="T10" fmla="*/ 605 w 1210"/>
                <a:gd name="T11" fmla="*/ 172 h 413"/>
                <a:gd name="T12" fmla="*/ 484 w 1210"/>
                <a:gd name="T13" fmla="*/ 204 h 413"/>
                <a:gd name="T14" fmla="*/ 366 w 1210"/>
                <a:gd name="T15" fmla="*/ 238 h 413"/>
                <a:gd name="T16" fmla="*/ 249 w 1210"/>
                <a:gd name="T17" fmla="*/ 279 h 413"/>
                <a:gd name="T18" fmla="*/ 193 w 1210"/>
                <a:gd name="T19" fmla="*/ 302 h 413"/>
                <a:gd name="T20" fmla="*/ 84 w 1210"/>
                <a:gd name="T21" fmla="*/ 352 h 413"/>
                <a:gd name="T22" fmla="*/ 30 w 1210"/>
                <a:gd name="T23" fmla="*/ 381 h 413"/>
                <a:gd name="T24" fmla="*/ 4 w 1210"/>
                <a:gd name="T25" fmla="*/ 397 h 413"/>
                <a:gd name="T26" fmla="*/ 0 w 1210"/>
                <a:gd name="T27" fmla="*/ 403 h 413"/>
                <a:gd name="T28" fmla="*/ 1 w 1210"/>
                <a:gd name="T29" fmla="*/ 409 h 413"/>
                <a:gd name="T30" fmla="*/ 6 w 1210"/>
                <a:gd name="T31" fmla="*/ 413 h 413"/>
                <a:gd name="T32" fmla="*/ 13 w 1210"/>
                <a:gd name="T33" fmla="*/ 411 h 413"/>
                <a:gd name="T34" fmla="*/ 65 w 1210"/>
                <a:gd name="T35" fmla="*/ 381 h 413"/>
                <a:gd name="T36" fmla="*/ 173 w 1210"/>
                <a:gd name="T37" fmla="*/ 329 h 413"/>
                <a:gd name="T38" fmla="*/ 229 w 1210"/>
                <a:gd name="T39" fmla="*/ 305 h 413"/>
                <a:gd name="T40" fmla="*/ 344 w 1210"/>
                <a:gd name="T41" fmla="*/ 263 h 413"/>
                <a:gd name="T42" fmla="*/ 463 w 1210"/>
                <a:gd name="T43" fmla="*/ 227 h 413"/>
                <a:gd name="T44" fmla="*/ 523 w 1210"/>
                <a:gd name="T45" fmla="*/ 211 h 413"/>
                <a:gd name="T46" fmla="*/ 703 w 1210"/>
                <a:gd name="T47" fmla="*/ 165 h 413"/>
                <a:gd name="T48" fmla="*/ 824 w 1210"/>
                <a:gd name="T49" fmla="*/ 134 h 413"/>
                <a:gd name="T50" fmla="*/ 944 w 1210"/>
                <a:gd name="T51" fmla="*/ 103 h 413"/>
                <a:gd name="T52" fmla="*/ 1060 w 1210"/>
                <a:gd name="T53" fmla="*/ 68 h 413"/>
                <a:gd name="T54" fmla="*/ 1176 w 1210"/>
                <a:gd name="T55" fmla="*/ 27 h 413"/>
                <a:gd name="T56" fmla="*/ 1205 w 1210"/>
                <a:gd name="T57" fmla="*/ 17 h 413"/>
                <a:gd name="T58" fmla="*/ 1207 w 1210"/>
                <a:gd name="T59" fmla="*/ 14 h 413"/>
                <a:gd name="T60" fmla="*/ 1210 w 1210"/>
                <a:gd name="T61" fmla="*/ 9 h 413"/>
                <a:gd name="T62" fmla="*/ 1209 w 1210"/>
                <a:gd name="T63" fmla="*/ 3 h 413"/>
                <a:gd name="T64" fmla="*/ 1203 w 1210"/>
                <a:gd name="T65" fmla="*/ 0 h 413"/>
                <a:gd name="T66" fmla="*/ 1200 w 1210"/>
                <a:gd name="T67" fmla="*/ 0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10" h="413">
                  <a:moveTo>
                    <a:pt x="1200" y="0"/>
                  </a:moveTo>
                  <a:lnTo>
                    <a:pt x="1200" y="0"/>
                  </a:lnTo>
                  <a:lnTo>
                    <a:pt x="1143" y="22"/>
                  </a:lnTo>
                  <a:lnTo>
                    <a:pt x="1085" y="42"/>
                  </a:lnTo>
                  <a:lnTo>
                    <a:pt x="1027" y="61"/>
                  </a:lnTo>
                  <a:lnTo>
                    <a:pt x="968" y="78"/>
                  </a:lnTo>
                  <a:lnTo>
                    <a:pt x="968" y="78"/>
                  </a:lnTo>
                  <a:lnTo>
                    <a:pt x="908" y="94"/>
                  </a:lnTo>
                  <a:lnTo>
                    <a:pt x="847" y="110"/>
                  </a:lnTo>
                  <a:lnTo>
                    <a:pt x="726" y="141"/>
                  </a:lnTo>
                  <a:lnTo>
                    <a:pt x="726" y="141"/>
                  </a:lnTo>
                  <a:lnTo>
                    <a:pt x="605" y="172"/>
                  </a:lnTo>
                  <a:lnTo>
                    <a:pt x="484" y="204"/>
                  </a:lnTo>
                  <a:lnTo>
                    <a:pt x="484" y="204"/>
                  </a:lnTo>
                  <a:lnTo>
                    <a:pt x="425" y="219"/>
                  </a:lnTo>
                  <a:lnTo>
                    <a:pt x="366" y="238"/>
                  </a:lnTo>
                  <a:lnTo>
                    <a:pt x="308" y="257"/>
                  </a:lnTo>
                  <a:lnTo>
                    <a:pt x="249" y="279"/>
                  </a:lnTo>
                  <a:lnTo>
                    <a:pt x="249" y="279"/>
                  </a:lnTo>
                  <a:lnTo>
                    <a:pt x="193" y="302"/>
                  </a:lnTo>
                  <a:lnTo>
                    <a:pt x="138" y="326"/>
                  </a:lnTo>
                  <a:lnTo>
                    <a:pt x="84" y="352"/>
                  </a:lnTo>
                  <a:lnTo>
                    <a:pt x="30" y="381"/>
                  </a:lnTo>
                  <a:lnTo>
                    <a:pt x="30" y="381"/>
                  </a:lnTo>
                  <a:lnTo>
                    <a:pt x="4" y="397"/>
                  </a:lnTo>
                  <a:lnTo>
                    <a:pt x="4" y="397"/>
                  </a:lnTo>
                  <a:lnTo>
                    <a:pt x="1" y="400"/>
                  </a:lnTo>
                  <a:lnTo>
                    <a:pt x="0" y="403"/>
                  </a:lnTo>
                  <a:lnTo>
                    <a:pt x="0" y="406"/>
                  </a:lnTo>
                  <a:lnTo>
                    <a:pt x="1" y="409"/>
                  </a:lnTo>
                  <a:lnTo>
                    <a:pt x="3" y="411"/>
                  </a:lnTo>
                  <a:lnTo>
                    <a:pt x="6" y="413"/>
                  </a:lnTo>
                  <a:lnTo>
                    <a:pt x="10" y="413"/>
                  </a:lnTo>
                  <a:lnTo>
                    <a:pt x="13" y="411"/>
                  </a:lnTo>
                  <a:lnTo>
                    <a:pt x="13" y="411"/>
                  </a:lnTo>
                  <a:lnTo>
                    <a:pt x="65" y="381"/>
                  </a:lnTo>
                  <a:lnTo>
                    <a:pt x="118" y="354"/>
                  </a:lnTo>
                  <a:lnTo>
                    <a:pt x="173" y="329"/>
                  </a:lnTo>
                  <a:lnTo>
                    <a:pt x="229" y="305"/>
                  </a:lnTo>
                  <a:lnTo>
                    <a:pt x="229" y="305"/>
                  </a:lnTo>
                  <a:lnTo>
                    <a:pt x="287" y="283"/>
                  </a:lnTo>
                  <a:lnTo>
                    <a:pt x="344" y="263"/>
                  </a:lnTo>
                  <a:lnTo>
                    <a:pt x="403" y="245"/>
                  </a:lnTo>
                  <a:lnTo>
                    <a:pt x="463" y="227"/>
                  </a:lnTo>
                  <a:lnTo>
                    <a:pt x="463" y="227"/>
                  </a:lnTo>
                  <a:lnTo>
                    <a:pt x="523" y="211"/>
                  </a:lnTo>
                  <a:lnTo>
                    <a:pt x="582" y="195"/>
                  </a:lnTo>
                  <a:lnTo>
                    <a:pt x="703" y="165"/>
                  </a:lnTo>
                  <a:lnTo>
                    <a:pt x="703" y="165"/>
                  </a:lnTo>
                  <a:lnTo>
                    <a:pt x="824" y="134"/>
                  </a:lnTo>
                  <a:lnTo>
                    <a:pt x="944" y="103"/>
                  </a:lnTo>
                  <a:lnTo>
                    <a:pt x="944" y="103"/>
                  </a:lnTo>
                  <a:lnTo>
                    <a:pt x="1003" y="85"/>
                  </a:lnTo>
                  <a:lnTo>
                    <a:pt x="1060" y="68"/>
                  </a:lnTo>
                  <a:lnTo>
                    <a:pt x="1118" y="49"/>
                  </a:lnTo>
                  <a:lnTo>
                    <a:pt x="1176" y="27"/>
                  </a:lnTo>
                  <a:lnTo>
                    <a:pt x="1176" y="27"/>
                  </a:lnTo>
                  <a:lnTo>
                    <a:pt x="1205" y="17"/>
                  </a:lnTo>
                  <a:lnTo>
                    <a:pt x="1205" y="17"/>
                  </a:lnTo>
                  <a:lnTo>
                    <a:pt x="1207" y="14"/>
                  </a:lnTo>
                  <a:lnTo>
                    <a:pt x="1210" y="12"/>
                  </a:lnTo>
                  <a:lnTo>
                    <a:pt x="1210" y="9"/>
                  </a:lnTo>
                  <a:lnTo>
                    <a:pt x="1210" y="6"/>
                  </a:lnTo>
                  <a:lnTo>
                    <a:pt x="1209" y="3"/>
                  </a:lnTo>
                  <a:lnTo>
                    <a:pt x="1206" y="0"/>
                  </a:lnTo>
                  <a:lnTo>
                    <a:pt x="1203" y="0"/>
                  </a:lnTo>
                  <a:lnTo>
                    <a:pt x="1200" y="0"/>
                  </a:lnTo>
                  <a:lnTo>
                    <a:pt x="1200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151BCF62-361B-51F9-7B7A-4F0DFB1E1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4" y="1311"/>
              <a:ext cx="1491" cy="2558"/>
            </a:xfrm>
            <a:custGeom>
              <a:avLst/>
              <a:gdLst>
                <a:gd name="T0" fmla="*/ 2018 w 4473"/>
                <a:gd name="T1" fmla="*/ 380 h 7675"/>
                <a:gd name="T2" fmla="*/ 2458 w 4473"/>
                <a:gd name="T3" fmla="*/ 563 h 7675"/>
                <a:gd name="T4" fmla="*/ 3129 w 4473"/>
                <a:gd name="T5" fmla="*/ 780 h 7675"/>
                <a:gd name="T6" fmla="*/ 3596 w 4473"/>
                <a:gd name="T7" fmla="*/ 983 h 7675"/>
                <a:gd name="T8" fmla="*/ 3877 w 4473"/>
                <a:gd name="T9" fmla="*/ 1174 h 7675"/>
                <a:gd name="T10" fmla="*/ 4171 w 4473"/>
                <a:gd name="T11" fmla="*/ 1470 h 7675"/>
                <a:gd name="T12" fmla="*/ 4335 w 4473"/>
                <a:gd name="T13" fmla="*/ 1773 h 7675"/>
                <a:gd name="T14" fmla="*/ 4418 w 4473"/>
                <a:gd name="T15" fmla="*/ 2131 h 7675"/>
                <a:gd name="T16" fmla="*/ 4452 w 4473"/>
                <a:gd name="T17" fmla="*/ 2740 h 7675"/>
                <a:gd name="T18" fmla="*/ 4444 w 4473"/>
                <a:gd name="T19" fmla="*/ 3460 h 7675"/>
                <a:gd name="T20" fmla="*/ 4364 w 4473"/>
                <a:gd name="T21" fmla="*/ 4430 h 7675"/>
                <a:gd name="T22" fmla="*/ 4223 w 4473"/>
                <a:gd name="T23" fmla="*/ 5395 h 7675"/>
                <a:gd name="T24" fmla="*/ 4021 w 4473"/>
                <a:gd name="T25" fmla="*/ 6254 h 7675"/>
                <a:gd name="T26" fmla="*/ 3845 w 4473"/>
                <a:gd name="T27" fmla="*/ 6757 h 7675"/>
                <a:gd name="T28" fmla="*/ 3659 w 4473"/>
                <a:gd name="T29" fmla="*/ 7128 h 7675"/>
                <a:gd name="T30" fmla="*/ 3419 w 4473"/>
                <a:gd name="T31" fmla="*/ 7440 h 7675"/>
                <a:gd name="T32" fmla="*/ 3241 w 4473"/>
                <a:gd name="T33" fmla="*/ 7574 h 7675"/>
                <a:gd name="T34" fmla="*/ 3087 w 4473"/>
                <a:gd name="T35" fmla="*/ 7638 h 7675"/>
                <a:gd name="T36" fmla="*/ 2822 w 4473"/>
                <a:gd name="T37" fmla="*/ 7652 h 7675"/>
                <a:gd name="T38" fmla="*/ 2569 w 4473"/>
                <a:gd name="T39" fmla="*/ 7571 h 7675"/>
                <a:gd name="T40" fmla="*/ 2335 w 4473"/>
                <a:gd name="T41" fmla="*/ 7426 h 7675"/>
                <a:gd name="T42" fmla="*/ 2028 w 4473"/>
                <a:gd name="T43" fmla="*/ 7138 h 7675"/>
                <a:gd name="T44" fmla="*/ 1757 w 4473"/>
                <a:gd name="T45" fmla="*/ 6798 h 7675"/>
                <a:gd name="T46" fmla="*/ 1404 w 4473"/>
                <a:gd name="T47" fmla="*/ 6210 h 7675"/>
                <a:gd name="T48" fmla="*/ 916 w 4473"/>
                <a:gd name="T49" fmla="*/ 5201 h 7675"/>
                <a:gd name="T50" fmla="*/ 510 w 4473"/>
                <a:gd name="T51" fmla="*/ 4259 h 7675"/>
                <a:gd name="T52" fmla="*/ 16 w 4473"/>
                <a:gd name="T53" fmla="*/ 3049 h 7675"/>
                <a:gd name="T54" fmla="*/ 0 w 4473"/>
                <a:gd name="T55" fmla="*/ 3055 h 7675"/>
                <a:gd name="T56" fmla="*/ 413 w 4473"/>
                <a:gd name="T57" fmla="*/ 4064 h 7675"/>
                <a:gd name="T58" fmla="*/ 832 w 4473"/>
                <a:gd name="T59" fmla="*/ 5066 h 7675"/>
                <a:gd name="T60" fmla="*/ 1358 w 4473"/>
                <a:gd name="T61" fmla="*/ 6155 h 7675"/>
                <a:gd name="T62" fmla="*/ 1752 w 4473"/>
                <a:gd name="T63" fmla="*/ 6818 h 7675"/>
                <a:gd name="T64" fmla="*/ 1969 w 4473"/>
                <a:gd name="T65" fmla="*/ 7098 h 7675"/>
                <a:gd name="T66" fmla="*/ 2263 w 4473"/>
                <a:gd name="T67" fmla="*/ 7388 h 7675"/>
                <a:gd name="T68" fmla="*/ 2550 w 4473"/>
                <a:gd name="T69" fmla="*/ 7579 h 7675"/>
                <a:gd name="T70" fmla="*/ 2769 w 4473"/>
                <a:gd name="T71" fmla="*/ 7658 h 7675"/>
                <a:gd name="T72" fmla="*/ 2956 w 4473"/>
                <a:gd name="T73" fmla="*/ 7675 h 7675"/>
                <a:gd name="T74" fmla="*/ 3133 w 4473"/>
                <a:gd name="T75" fmla="*/ 7639 h 7675"/>
                <a:gd name="T76" fmla="*/ 3335 w 4473"/>
                <a:gd name="T77" fmla="*/ 7531 h 7675"/>
                <a:gd name="T78" fmla="*/ 3589 w 4473"/>
                <a:gd name="T79" fmla="*/ 7267 h 7675"/>
                <a:gd name="T80" fmla="*/ 3803 w 4473"/>
                <a:gd name="T81" fmla="*/ 6897 h 7675"/>
                <a:gd name="T82" fmla="*/ 3985 w 4473"/>
                <a:gd name="T83" fmla="*/ 6427 h 7675"/>
                <a:gd name="T84" fmla="*/ 4133 w 4473"/>
                <a:gd name="T85" fmla="*/ 5896 h 7675"/>
                <a:gd name="T86" fmla="*/ 4321 w 4473"/>
                <a:gd name="T87" fmla="*/ 4898 h 7675"/>
                <a:gd name="T88" fmla="*/ 4437 w 4473"/>
                <a:gd name="T89" fmla="*/ 3841 h 7675"/>
                <a:gd name="T90" fmla="*/ 4473 w 4473"/>
                <a:gd name="T91" fmla="*/ 3131 h 7675"/>
                <a:gd name="T92" fmla="*/ 4465 w 4473"/>
                <a:gd name="T93" fmla="*/ 2487 h 7675"/>
                <a:gd name="T94" fmla="*/ 4421 w 4473"/>
                <a:gd name="T95" fmla="*/ 2031 h 7675"/>
                <a:gd name="T96" fmla="*/ 4338 w 4473"/>
                <a:gd name="T97" fmla="*/ 1738 h 7675"/>
                <a:gd name="T98" fmla="*/ 4166 w 4473"/>
                <a:gd name="T99" fmla="*/ 1434 h 7675"/>
                <a:gd name="T100" fmla="*/ 3917 w 4473"/>
                <a:gd name="T101" fmla="*/ 1182 h 7675"/>
                <a:gd name="T102" fmla="*/ 3579 w 4473"/>
                <a:gd name="T103" fmla="*/ 953 h 7675"/>
                <a:gd name="T104" fmla="*/ 3092 w 4473"/>
                <a:gd name="T105" fmla="*/ 746 h 7675"/>
                <a:gd name="T106" fmla="*/ 2642 w 4473"/>
                <a:gd name="T107" fmla="*/ 611 h 7675"/>
                <a:gd name="T108" fmla="*/ 2187 w 4473"/>
                <a:gd name="T109" fmla="*/ 436 h 7675"/>
                <a:gd name="T110" fmla="*/ 1603 w 4473"/>
                <a:gd name="T111" fmla="*/ 156 h 7675"/>
                <a:gd name="T112" fmla="*/ 1309 w 4473"/>
                <a:gd name="T113" fmla="*/ 5 h 7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73" h="7675">
                  <a:moveTo>
                    <a:pt x="1312" y="16"/>
                  </a:moveTo>
                  <a:lnTo>
                    <a:pt x="1312" y="16"/>
                  </a:lnTo>
                  <a:lnTo>
                    <a:pt x="1451" y="93"/>
                  </a:lnTo>
                  <a:lnTo>
                    <a:pt x="1590" y="168"/>
                  </a:lnTo>
                  <a:lnTo>
                    <a:pt x="1731" y="241"/>
                  </a:lnTo>
                  <a:lnTo>
                    <a:pt x="1874" y="312"/>
                  </a:lnTo>
                  <a:lnTo>
                    <a:pt x="2018" y="380"/>
                  </a:lnTo>
                  <a:lnTo>
                    <a:pt x="2090" y="412"/>
                  </a:lnTo>
                  <a:lnTo>
                    <a:pt x="2162" y="445"/>
                  </a:lnTo>
                  <a:lnTo>
                    <a:pt x="2236" y="475"/>
                  </a:lnTo>
                  <a:lnTo>
                    <a:pt x="2309" y="505"/>
                  </a:lnTo>
                  <a:lnTo>
                    <a:pt x="2383" y="536"/>
                  </a:lnTo>
                  <a:lnTo>
                    <a:pt x="2458" y="563"/>
                  </a:lnTo>
                  <a:lnTo>
                    <a:pt x="2458" y="563"/>
                  </a:lnTo>
                  <a:lnTo>
                    <a:pt x="2531" y="591"/>
                  </a:lnTo>
                  <a:lnTo>
                    <a:pt x="2605" y="617"/>
                  </a:lnTo>
                  <a:lnTo>
                    <a:pt x="2679" y="640"/>
                  </a:lnTo>
                  <a:lnTo>
                    <a:pt x="2754" y="664"/>
                  </a:lnTo>
                  <a:lnTo>
                    <a:pt x="2904" y="709"/>
                  </a:lnTo>
                  <a:lnTo>
                    <a:pt x="3054" y="755"/>
                  </a:lnTo>
                  <a:lnTo>
                    <a:pt x="3129" y="780"/>
                  </a:lnTo>
                  <a:lnTo>
                    <a:pt x="3202" y="806"/>
                  </a:lnTo>
                  <a:lnTo>
                    <a:pt x="3276" y="833"/>
                  </a:lnTo>
                  <a:lnTo>
                    <a:pt x="3349" y="862"/>
                  </a:lnTo>
                  <a:lnTo>
                    <a:pt x="3420" y="894"/>
                  </a:lnTo>
                  <a:lnTo>
                    <a:pt x="3492" y="927"/>
                  </a:lnTo>
                  <a:lnTo>
                    <a:pt x="3561" y="963"/>
                  </a:lnTo>
                  <a:lnTo>
                    <a:pt x="3596" y="983"/>
                  </a:lnTo>
                  <a:lnTo>
                    <a:pt x="3629" y="1003"/>
                  </a:lnTo>
                  <a:lnTo>
                    <a:pt x="3629" y="1003"/>
                  </a:lnTo>
                  <a:lnTo>
                    <a:pt x="3681" y="1035"/>
                  </a:lnTo>
                  <a:lnTo>
                    <a:pt x="3731" y="1068"/>
                  </a:lnTo>
                  <a:lnTo>
                    <a:pt x="3780" y="1102"/>
                  </a:lnTo>
                  <a:lnTo>
                    <a:pt x="3829" y="1138"/>
                  </a:lnTo>
                  <a:lnTo>
                    <a:pt x="3877" y="1174"/>
                  </a:lnTo>
                  <a:lnTo>
                    <a:pt x="3923" y="1211"/>
                  </a:lnTo>
                  <a:lnTo>
                    <a:pt x="3969" y="1250"/>
                  </a:lnTo>
                  <a:lnTo>
                    <a:pt x="4012" y="1291"/>
                  </a:lnTo>
                  <a:lnTo>
                    <a:pt x="4055" y="1334"/>
                  </a:lnTo>
                  <a:lnTo>
                    <a:pt x="4096" y="1377"/>
                  </a:lnTo>
                  <a:lnTo>
                    <a:pt x="4135" y="1422"/>
                  </a:lnTo>
                  <a:lnTo>
                    <a:pt x="4171" y="1470"/>
                  </a:lnTo>
                  <a:lnTo>
                    <a:pt x="4205" y="1519"/>
                  </a:lnTo>
                  <a:lnTo>
                    <a:pt x="4238" y="1569"/>
                  </a:lnTo>
                  <a:lnTo>
                    <a:pt x="4267" y="1621"/>
                  </a:lnTo>
                  <a:lnTo>
                    <a:pt x="4295" y="1676"/>
                  </a:lnTo>
                  <a:lnTo>
                    <a:pt x="4295" y="1676"/>
                  </a:lnTo>
                  <a:lnTo>
                    <a:pt x="4316" y="1724"/>
                  </a:lnTo>
                  <a:lnTo>
                    <a:pt x="4335" y="1773"/>
                  </a:lnTo>
                  <a:lnTo>
                    <a:pt x="4352" y="1823"/>
                  </a:lnTo>
                  <a:lnTo>
                    <a:pt x="4368" y="1874"/>
                  </a:lnTo>
                  <a:lnTo>
                    <a:pt x="4381" y="1924"/>
                  </a:lnTo>
                  <a:lnTo>
                    <a:pt x="4393" y="1975"/>
                  </a:lnTo>
                  <a:lnTo>
                    <a:pt x="4403" y="2027"/>
                  </a:lnTo>
                  <a:lnTo>
                    <a:pt x="4411" y="2079"/>
                  </a:lnTo>
                  <a:lnTo>
                    <a:pt x="4418" y="2131"/>
                  </a:lnTo>
                  <a:lnTo>
                    <a:pt x="4426" y="2184"/>
                  </a:lnTo>
                  <a:lnTo>
                    <a:pt x="4430" y="2236"/>
                  </a:lnTo>
                  <a:lnTo>
                    <a:pt x="4436" y="2290"/>
                  </a:lnTo>
                  <a:lnTo>
                    <a:pt x="4442" y="2395"/>
                  </a:lnTo>
                  <a:lnTo>
                    <a:pt x="4446" y="2499"/>
                  </a:lnTo>
                  <a:lnTo>
                    <a:pt x="4446" y="2499"/>
                  </a:lnTo>
                  <a:lnTo>
                    <a:pt x="4452" y="2740"/>
                  </a:lnTo>
                  <a:lnTo>
                    <a:pt x="4455" y="2860"/>
                  </a:lnTo>
                  <a:lnTo>
                    <a:pt x="4455" y="2980"/>
                  </a:lnTo>
                  <a:lnTo>
                    <a:pt x="4455" y="3099"/>
                  </a:lnTo>
                  <a:lnTo>
                    <a:pt x="4453" y="3219"/>
                  </a:lnTo>
                  <a:lnTo>
                    <a:pt x="4449" y="3339"/>
                  </a:lnTo>
                  <a:lnTo>
                    <a:pt x="4444" y="3460"/>
                  </a:lnTo>
                  <a:lnTo>
                    <a:pt x="4444" y="3460"/>
                  </a:lnTo>
                  <a:lnTo>
                    <a:pt x="4437" y="3599"/>
                  </a:lnTo>
                  <a:lnTo>
                    <a:pt x="4427" y="3737"/>
                  </a:lnTo>
                  <a:lnTo>
                    <a:pt x="4417" y="3876"/>
                  </a:lnTo>
                  <a:lnTo>
                    <a:pt x="4406" y="4015"/>
                  </a:lnTo>
                  <a:lnTo>
                    <a:pt x="4393" y="4155"/>
                  </a:lnTo>
                  <a:lnTo>
                    <a:pt x="4380" y="4293"/>
                  </a:lnTo>
                  <a:lnTo>
                    <a:pt x="4364" y="4430"/>
                  </a:lnTo>
                  <a:lnTo>
                    <a:pt x="4348" y="4569"/>
                  </a:lnTo>
                  <a:lnTo>
                    <a:pt x="4348" y="4569"/>
                  </a:lnTo>
                  <a:lnTo>
                    <a:pt x="4326" y="4735"/>
                  </a:lnTo>
                  <a:lnTo>
                    <a:pt x="4303" y="4901"/>
                  </a:lnTo>
                  <a:lnTo>
                    <a:pt x="4279" y="5066"/>
                  </a:lnTo>
                  <a:lnTo>
                    <a:pt x="4251" y="5230"/>
                  </a:lnTo>
                  <a:lnTo>
                    <a:pt x="4223" y="5395"/>
                  </a:lnTo>
                  <a:lnTo>
                    <a:pt x="4191" y="5559"/>
                  </a:lnTo>
                  <a:lnTo>
                    <a:pt x="4156" y="5722"/>
                  </a:lnTo>
                  <a:lnTo>
                    <a:pt x="4119" y="5885"/>
                  </a:lnTo>
                  <a:lnTo>
                    <a:pt x="4119" y="5885"/>
                  </a:lnTo>
                  <a:lnTo>
                    <a:pt x="4081" y="6033"/>
                  </a:lnTo>
                  <a:lnTo>
                    <a:pt x="4042" y="6180"/>
                  </a:lnTo>
                  <a:lnTo>
                    <a:pt x="4021" y="6254"/>
                  </a:lnTo>
                  <a:lnTo>
                    <a:pt x="3999" y="6327"/>
                  </a:lnTo>
                  <a:lnTo>
                    <a:pt x="3976" y="6399"/>
                  </a:lnTo>
                  <a:lnTo>
                    <a:pt x="3953" y="6472"/>
                  </a:lnTo>
                  <a:lnTo>
                    <a:pt x="3927" y="6544"/>
                  </a:lnTo>
                  <a:lnTo>
                    <a:pt x="3901" y="6616"/>
                  </a:lnTo>
                  <a:lnTo>
                    <a:pt x="3874" y="6687"/>
                  </a:lnTo>
                  <a:lnTo>
                    <a:pt x="3845" y="6757"/>
                  </a:lnTo>
                  <a:lnTo>
                    <a:pt x="3815" y="6828"/>
                  </a:lnTo>
                  <a:lnTo>
                    <a:pt x="3783" y="6896"/>
                  </a:lnTo>
                  <a:lnTo>
                    <a:pt x="3749" y="6965"/>
                  </a:lnTo>
                  <a:lnTo>
                    <a:pt x="3714" y="7032"/>
                  </a:lnTo>
                  <a:lnTo>
                    <a:pt x="3714" y="7032"/>
                  </a:lnTo>
                  <a:lnTo>
                    <a:pt x="3687" y="7079"/>
                  </a:lnTo>
                  <a:lnTo>
                    <a:pt x="3659" y="7128"/>
                  </a:lnTo>
                  <a:lnTo>
                    <a:pt x="3630" y="7176"/>
                  </a:lnTo>
                  <a:lnTo>
                    <a:pt x="3599" y="7222"/>
                  </a:lnTo>
                  <a:lnTo>
                    <a:pt x="3567" y="7268"/>
                  </a:lnTo>
                  <a:lnTo>
                    <a:pt x="3532" y="7315"/>
                  </a:lnTo>
                  <a:lnTo>
                    <a:pt x="3496" y="7358"/>
                  </a:lnTo>
                  <a:lnTo>
                    <a:pt x="3459" y="7400"/>
                  </a:lnTo>
                  <a:lnTo>
                    <a:pt x="3419" y="7440"/>
                  </a:lnTo>
                  <a:lnTo>
                    <a:pt x="3378" y="7478"/>
                  </a:lnTo>
                  <a:lnTo>
                    <a:pt x="3357" y="7496"/>
                  </a:lnTo>
                  <a:lnTo>
                    <a:pt x="3335" y="7514"/>
                  </a:lnTo>
                  <a:lnTo>
                    <a:pt x="3312" y="7530"/>
                  </a:lnTo>
                  <a:lnTo>
                    <a:pt x="3289" y="7545"/>
                  </a:lnTo>
                  <a:lnTo>
                    <a:pt x="3266" y="7560"/>
                  </a:lnTo>
                  <a:lnTo>
                    <a:pt x="3241" y="7574"/>
                  </a:lnTo>
                  <a:lnTo>
                    <a:pt x="3217" y="7587"/>
                  </a:lnTo>
                  <a:lnTo>
                    <a:pt x="3192" y="7599"/>
                  </a:lnTo>
                  <a:lnTo>
                    <a:pt x="3166" y="7610"/>
                  </a:lnTo>
                  <a:lnTo>
                    <a:pt x="3141" y="7621"/>
                  </a:lnTo>
                  <a:lnTo>
                    <a:pt x="3115" y="7629"/>
                  </a:lnTo>
                  <a:lnTo>
                    <a:pt x="3087" y="7638"/>
                  </a:lnTo>
                  <a:lnTo>
                    <a:pt x="3087" y="7638"/>
                  </a:lnTo>
                  <a:lnTo>
                    <a:pt x="3048" y="7647"/>
                  </a:lnTo>
                  <a:lnTo>
                    <a:pt x="3011" y="7654"/>
                  </a:lnTo>
                  <a:lnTo>
                    <a:pt x="2972" y="7657"/>
                  </a:lnTo>
                  <a:lnTo>
                    <a:pt x="2935" y="7660"/>
                  </a:lnTo>
                  <a:lnTo>
                    <a:pt x="2897" y="7660"/>
                  </a:lnTo>
                  <a:lnTo>
                    <a:pt x="2860" y="7657"/>
                  </a:lnTo>
                  <a:lnTo>
                    <a:pt x="2822" y="7652"/>
                  </a:lnTo>
                  <a:lnTo>
                    <a:pt x="2785" y="7645"/>
                  </a:lnTo>
                  <a:lnTo>
                    <a:pt x="2747" y="7638"/>
                  </a:lnTo>
                  <a:lnTo>
                    <a:pt x="2711" y="7628"/>
                  </a:lnTo>
                  <a:lnTo>
                    <a:pt x="2675" y="7615"/>
                  </a:lnTo>
                  <a:lnTo>
                    <a:pt x="2639" y="7602"/>
                  </a:lnTo>
                  <a:lnTo>
                    <a:pt x="2603" y="7587"/>
                  </a:lnTo>
                  <a:lnTo>
                    <a:pt x="2569" y="7571"/>
                  </a:lnTo>
                  <a:lnTo>
                    <a:pt x="2534" y="7553"/>
                  </a:lnTo>
                  <a:lnTo>
                    <a:pt x="2499" y="7534"/>
                  </a:lnTo>
                  <a:lnTo>
                    <a:pt x="2465" y="7515"/>
                  </a:lnTo>
                  <a:lnTo>
                    <a:pt x="2432" y="7494"/>
                  </a:lnTo>
                  <a:lnTo>
                    <a:pt x="2399" y="7472"/>
                  </a:lnTo>
                  <a:lnTo>
                    <a:pt x="2367" y="7449"/>
                  </a:lnTo>
                  <a:lnTo>
                    <a:pt x="2335" y="7426"/>
                  </a:lnTo>
                  <a:lnTo>
                    <a:pt x="2303" y="7401"/>
                  </a:lnTo>
                  <a:lnTo>
                    <a:pt x="2243" y="7351"/>
                  </a:lnTo>
                  <a:lnTo>
                    <a:pt x="2185" y="7299"/>
                  </a:lnTo>
                  <a:lnTo>
                    <a:pt x="2129" y="7245"/>
                  </a:lnTo>
                  <a:lnTo>
                    <a:pt x="2077" y="7192"/>
                  </a:lnTo>
                  <a:lnTo>
                    <a:pt x="2028" y="7138"/>
                  </a:lnTo>
                  <a:lnTo>
                    <a:pt x="2028" y="7138"/>
                  </a:lnTo>
                  <a:lnTo>
                    <a:pt x="1986" y="7092"/>
                  </a:lnTo>
                  <a:lnTo>
                    <a:pt x="1946" y="7045"/>
                  </a:lnTo>
                  <a:lnTo>
                    <a:pt x="1906" y="6997"/>
                  </a:lnTo>
                  <a:lnTo>
                    <a:pt x="1868" y="6948"/>
                  </a:lnTo>
                  <a:lnTo>
                    <a:pt x="1829" y="6899"/>
                  </a:lnTo>
                  <a:lnTo>
                    <a:pt x="1793" y="6848"/>
                  </a:lnTo>
                  <a:lnTo>
                    <a:pt x="1757" y="6798"/>
                  </a:lnTo>
                  <a:lnTo>
                    <a:pt x="1721" y="6747"/>
                  </a:lnTo>
                  <a:lnTo>
                    <a:pt x="1687" y="6695"/>
                  </a:lnTo>
                  <a:lnTo>
                    <a:pt x="1654" y="6643"/>
                  </a:lnTo>
                  <a:lnTo>
                    <a:pt x="1587" y="6536"/>
                  </a:lnTo>
                  <a:lnTo>
                    <a:pt x="1524" y="6430"/>
                  </a:lnTo>
                  <a:lnTo>
                    <a:pt x="1463" y="6320"/>
                  </a:lnTo>
                  <a:lnTo>
                    <a:pt x="1404" y="6210"/>
                  </a:lnTo>
                  <a:lnTo>
                    <a:pt x="1347" y="6099"/>
                  </a:lnTo>
                  <a:lnTo>
                    <a:pt x="1291" y="5988"/>
                  </a:lnTo>
                  <a:lnTo>
                    <a:pt x="1234" y="5875"/>
                  </a:lnTo>
                  <a:lnTo>
                    <a:pt x="1128" y="5650"/>
                  </a:lnTo>
                  <a:lnTo>
                    <a:pt x="1021" y="5425"/>
                  </a:lnTo>
                  <a:lnTo>
                    <a:pt x="1021" y="5425"/>
                  </a:lnTo>
                  <a:lnTo>
                    <a:pt x="916" y="5201"/>
                  </a:lnTo>
                  <a:lnTo>
                    <a:pt x="814" y="4975"/>
                  </a:lnTo>
                  <a:lnTo>
                    <a:pt x="763" y="4861"/>
                  </a:lnTo>
                  <a:lnTo>
                    <a:pt x="713" y="4748"/>
                  </a:lnTo>
                  <a:lnTo>
                    <a:pt x="664" y="4632"/>
                  </a:lnTo>
                  <a:lnTo>
                    <a:pt x="616" y="4518"/>
                  </a:lnTo>
                  <a:lnTo>
                    <a:pt x="616" y="4518"/>
                  </a:lnTo>
                  <a:lnTo>
                    <a:pt x="510" y="4259"/>
                  </a:lnTo>
                  <a:lnTo>
                    <a:pt x="405" y="3999"/>
                  </a:lnTo>
                  <a:lnTo>
                    <a:pt x="301" y="3739"/>
                  </a:lnTo>
                  <a:lnTo>
                    <a:pt x="196" y="3481"/>
                  </a:lnTo>
                  <a:lnTo>
                    <a:pt x="196" y="3481"/>
                  </a:lnTo>
                  <a:lnTo>
                    <a:pt x="106" y="3264"/>
                  </a:lnTo>
                  <a:lnTo>
                    <a:pt x="16" y="3049"/>
                  </a:lnTo>
                  <a:lnTo>
                    <a:pt x="16" y="3049"/>
                  </a:lnTo>
                  <a:lnTo>
                    <a:pt x="14" y="3046"/>
                  </a:lnTo>
                  <a:lnTo>
                    <a:pt x="11" y="3045"/>
                  </a:lnTo>
                  <a:lnTo>
                    <a:pt x="8" y="3045"/>
                  </a:lnTo>
                  <a:lnTo>
                    <a:pt x="5" y="3046"/>
                  </a:lnTo>
                  <a:lnTo>
                    <a:pt x="3" y="3049"/>
                  </a:lnTo>
                  <a:lnTo>
                    <a:pt x="1" y="3052"/>
                  </a:lnTo>
                  <a:lnTo>
                    <a:pt x="0" y="3055"/>
                  </a:lnTo>
                  <a:lnTo>
                    <a:pt x="1" y="3058"/>
                  </a:lnTo>
                  <a:lnTo>
                    <a:pt x="1" y="3058"/>
                  </a:lnTo>
                  <a:lnTo>
                    <a:pt x="54" y="3183"/>
                  </a:lnTo>
                  <a:lnTo>
                    <a:pt x="106" y="3309"/>
                  </a:lnTo>
                  <a:lnTo>
                    <a:pt x="210" y="3560"/>
                  </a:lnTo>
                  <a:lnTo>
                    <a:pt x="312" y="3811"/>
                  </a:lnTo>
                  <a:lnTo>
                    <a:pt x="413" y="4064"/>
                  </a:lnTo>
                  <a:lnTo>
                    <a:pt x="514" y="4316"/>
                  </a:lnTo>
                  <a:lnTo>
                    <a:pt x="618" y="4567"/>
                  </a:lnTo>
                  <a:lnTo>
                    <a:pt x="670" y="4693"/>
                  </a:lnTo>
                  <a:lnTo>
                    <a:pt x="723" y="4817"/>
                  </a:lnTo>
                  <a:lnTo>
                    <a:pt x="778" y="4941"/>
                  </a:lnTo>
                  <a:lnTo>
                    <a:pt x="832" y="5066"/>
                  </a:lnTo>
                  <a:lnTo>
                    <a:pt x="832" y="5066"/>
                  </a:lnTo>
                  <a:lnTo>
                    <a:pt x="932" y="5282"/>
                  </a:lnTo>
                  <a:lnTo>
                    <a:pt x="1034" y="5499"/>
                  </a:lnTo>
                  <a:lnTo>
                    <a:pt x="1138" y="5712"/>
                  </a:lnTo>
                  <a:lnTo>
                    <a:pt x="1243" y="5927"/>
                  </a:lnTo>
                  <a:lnTo>
                    <a:pt x="1243" y="5927"/>
                  </a:lnTo>
                  <a:lnTo>
                    <a:pt x="1299" y="6041"/>
                  </a:lnTo>
                  <a:lnTo>
                    <a:pt x="1358" y="6155"/>
                  </a:lnTo>
                  <a:lnTo>
                    <a:pt x="1419" y="6269"/>
                  </a:lnTo>
                  <a:lnTo>
                    <a:pt x="1481" y="6382"/>
                  </a:lnTo>
                  <a:lnTo>
                    <a:pt x="1544" y="6493"/>
                  </a:lnTo>
                  <a:lnTo>
                    <a:pt x="1612" y="6603"/>
                  </a:lnTo>
                  <a:lnTo>
                    <a:pt x="1680" y="6711"/>
                  </a:lnTo>
                  <a:lnTo>
                    <a:pt x="1716" y="6765"/>
                  </a:lnTo>
                  <a:lnTo>
                    <a:pt x="1752" y="6818"/>
                  </a:lnTo>
                  <a:lnTo>
                    <a:pt x="1752" y="6818"/>
                  </a:lnTo>
                  <a:lnTo>
                    <a:pt x="1786" y="6866"/>
                  </a:lnTo>
                  <a:lnTo>
                    <a:pt x="1821" y="6913"/>
                  </a:lnTo>
                  <a:lnTo>
                    <a:pt x="1857" y="6961"/>
                  </a:lnTo>
                  <a:lnTo>
                    <a:pt x="1893" y="7007"/>
                  </a:lnTo>
                  <a:lnTo>
                    <a:pt x="1930" y="7053"/>
                  </a:lnTo>
                  <a:lnTo>
                    <a:pt x="1969" y="7098"/>
                  </a:lnTo>
                  <a:lnTo>
                    <a:pt x="2008" y="7143"/>
                  </a:lnTo>
                  <a:lnTo>
                    <a:pt x="2048" y="7186"/>
                  </a:lnTo>
                  <a:lnTo>
                    <a:pt x="2089" y="7229"/>
                  </a:lnTo>
                  <a:lnTo>
                    <a:pt x="2131" y="7271"/>
                  </a:lnTo>
                  <a:lnTo>
                    <a:pt x="2174" y="7312"/>
                  </a:lnTo>
                  <a:lnTo>
                    <a:pt x="2218" y="7351"/>
                  </a:lnTo>
                  <a:lnTo>
                    <a:pt x="2263" y="7388"/>
                  </a:lnTo>
                  <a:lnTo>
                    <a:pt x="2311" y="7426"/>
                  </a:lnTo>
                  <a:lnTo>
                    <a:pt x="2358" y="7460"/>
                  </a:lnTo>
                  <a:lnTo>
                    <a:pt x="2406" y="7494"/>
                  </a:lnTo>
                  <a:lnTo>
                    <a:pt x="2406" y="7494"/>
                  </a:lnTo>
                  <a:lnTo>
                    <a:pt x="2463" y="7530"/>
                  </a:lnTo>
                  <a:lnTo>
                    <a:pt x="2521" y="7563"/>
                  </a:lnTo>
                  <a:lnTo>
                    <a:pt x="2550" y="7579"/>
                  </a:lnTo>
                  <a:lnTo>
                    <a:pt x="2580" y="7593"/>
                  </a:lnTo>
                  <a:lnTo>
                    <a:pt x="2612" y="7606"/>
                  </a:lnTo>
                  <a:lnTo>
                    <a:pt x="2642" y="7619"/>
                  </a:lnTo>
                  <a:lnTo>
                    <a:pt x="2674" y="7631"/>
                  </a:lnTo>
                  <a:lnTo>
                    <a:pt x="2705" y="7641"/>
                  </a:lnTo>
                  <a:lnTo>
                    <a:pt x="2737" y="7651"/>
                  </a:lnTo>
                  <a:lnTo>
                    <a:pt x="2769" y="7658"/>
                  </a:lnTo>
                  <a:lnTo>
                    <a:pt x="2802" y="7665"/>
                  </a:lnTo>
                  <a:lnTo>
                    <a:pt x="2835" y="7670"/>
                  </a:lnTo>
                  <a:lnTo>
                    <a:pt x="2868" y="7674"/>
                  </a:lnTo>
                  <a:lnTo>
                    <a:pt x="2901" y="7675"/>
                  </a:lnTo>
                  <a:lnTo>
                    <a:pt x="2901" y="7675"/>
                  </a:lnTo>
                  <a:lnTo>
                    <a:pt x="2929" y="7675"/>
                  </a:lnTo>
                  <a:lnTo>
                    <a:pt x="2956" y="7675"/>
                  </a:lnTo>
                  <a:lnTo>
                    <a:pt x="2982" y="7674"/>
                  </a:lnTo>
                  <a:lnTo>
                    <a:pt x="3008" y="7671"/>
                  </a:lnTo>
                  <a:lnTo>
                    <a:pt x="3034" y="7667"/>
                  </a:lnTo>
                  <a:lnTo>
                    <a:pt x="3060" y="7661"/>
                  </a:lnTo>
                  <a:lnTo>
                    <a:pt x="3084" y="7655"/>
                  </a:lnTo>
                  <a:lnTo>
                    <a:pt x="3109" y="7648"/>
                  </a:lnTo>
                  <a:lnTo>
                    <a:pt x="3133" y="7639"/>
                  </a:lnTo>
                  <a:lnTo>
                    <a:pt x="3158" y="7631"/>
                  </a:lnTo>
                  <a:lnTo>
                    <a:pt x="3181" y="7621"/>
                  </a:lnTo>
                  <a:lnTo>
                    <a:pt x="3204" y="7610"/>
                  </a:lnTo>
                  <a:lnTo>
                    <a:pt x="3227" y="7599"/>
                  </a:lnTo>
                  <a:lnTo>
                    <a:pt x="3250" y="7587"/>
                  </a:lnTo>
                  <a:lnTo>
                    <a:pt x="3293" y="7560"/>
                  </a:lnTo>
                  <a:lnTo>
                    <a:pt x="3335" y="7531"/>
                  </a:lnTo>
                  <a:lnTo>
                    <a:pt x="3377" y="7498"/>
                  </a:lnTo>
                  <a:lnTo>
                    <a:pt x="3416" y="7465"/>
                  </a:lnTo>
                  <a:lnTo>
                    <a:pt x="3453" y="7427"/>
                  </a:lnTo>
                  <a:lnTo>
                    <a:pt x="3489" y="7390"/>
                  </a:lnTo>
                  <a:lnTo>
                    <a:pt x="3524" y="7351"/>
                  </a:lnTo>
                  <a:lnTo>
                    <a:pt x="3557" y="7309"/>
                  </a:lnTo>
                  <a:lnTo>
                    <a:pt x="3589" y="7267"/>
                  </a:lnTo>
                  <a:lnTo>
                    <a:pt x="3589" y="7267"/>
                  </a:lnTo>
                  <a:lnTo>
                    <a:pt x="3629" y="7209"/>
                  </a:lnTo>
                  <a:lnTo>
                    <a:pt x="3668" y="7149"/>
                  </a:lnTo>
                  <a:lnTo>
                    <a:pt x="3704" y="7088"/>
                  </a:lnTo>
                  <a:lnTo>
                    <a:pt x="3738" y="7024"/>
                  </a:lnTo>
                  <a:lnTo>
                    <a:pt x="3772" y="6961"/>
                  </a:lnTo>
                  <a:lnTo>
                    <a:pt x="3803" y="6897"/>
                  </a:lnTo>
                  <a:lnTo>
                    <a:pt x="3834" y="6831"/>
                  </a:lnTo>
                  <a:lnTo>
                    <a:pt x="3862" y="6765"/>
                  </a:lnTo>
                  <a:lnTo>
                    <a:pt x="3888" y="6698"/>
                  </a:lnTo>
                  <a:lnTo>
                    <a:pt x="3914" y="6632"/>
                  </a:lnTo>
                  <a:lnTo>
                    <a:pt x="3939" y="6564"/>
                  </a:lnTo>
                  <a:lnTo>
                    <a:pt x="3963" y="6496"/>
                  </a:lnTo>
                  <a:lnTo>
                    <a:pt x="3985" y="6427"/>
                  </a:lnTo>
                  <a:lnTo>
                    <a:pt x="4006" y="6359"/>
                  </a:lnTo>
                  <a:lnTo>
                    <a:pt x="4047" y="6222"/>
                  </a:lnTo>
                  <a:lnTo>
                    <a:pt x="4047" y="6222"/>
                  </a:lnTo>
                  <a:lnTo>
                    <a:pt x="4070" y="6141"/>
                  </a:lnTo>
                  <a:lnTo>
                    <a:pt x="4093" y="6060"/>
                  </a:lnTo>
                  <a:lnTo>
                    <a:pt x="4113" y="5978"/>
                  </a:lnTo>
                  <a:lnTo>
                    <a:pt x="4133" y="5896"/>
                  </a:lnTo>
                  <a:lnTo>
                    <a:pt x="4172" y="5731"/>
                  </a:lnTo>
                  <a:lnTo>
                    <a:pt x="4207" y="5565"/>
                  </a:lnTo>
                  <a:lnTo>
                    <a:pt x="4240" y="5399"/>
                  </a:lnTo>
                  <a:lnTo>
                    <a:pt x="4269" y="5233"/>
                  </a:lnTo>
                  <a:lnTo>
                    <a:pt x="4296" y="5066"/>
                  </a:lnTo>
                  <a:lnTo>
                    <a:pt x="4321" y="4898"/>
                  </a:lnTo>
                  <a:lnTo>
                    <a:pt x="4321" y="4898"/>
                  </a:lnTo>
                  <a:lnTo>
                    <a:pt x="4342" y="4748"/>
                  </a:lnTo>
                  <a:lnTo>
                    <a:pt x="4362" y="4598"/>
                  </a:lnTo>
                  <a:lnTo>
                    <a:pt x="4380" y="4446"/>
                  </a:lnTo>
                  <a:lnTo>
                    <a:pt x="4397" y="4295"/>
                  </a:lnTo>
                  <a:lnTo>
                    <a:pt x="4411" y="4145"/>
                  </a:lnTo>
                  <a:lnTo>
                    <a:pt x="4426" y="3993"/>
                  </a:lnTo>
                  <a:lnTo>
                    <a:pt x="4437" y="3841"/>
                  </a:lnTo>
                  <a:lnTo>
                    <a:pt x="4449" y="3690"/>
                  </a:lnTo>
                  <a:lnTo>
                    <a:pt x="4449" y="3690"/>
                  </a:lnTo>
                  <a:lnTo>
                    <a:pt x="4460" y="3504"/>
                  </a:lnTo>
                  <a:lnTo>
                    <a:pt x="4465" y="3411"/>
                  </a:lnTo>
                  <a:lnTo>
                    <a:pt x="4469" y="3317"/>
                  </a:lnTo>
                  <a:lnTo>
                    <a:pt x="4472" y="3224"/>
                  </a:lnTo>
                  <a:lnTo>
                    <a:pt x="4473" y="3131"/>
                  </a:lnTo>
                  <a:lnTo>
                    <a:pt x="4473" y="3037"/>
                  </a:lnTo>
                  <a:lnTo>
                    <a:pt x="4472" y="2944"/>
                  </a:lnTo>
                  <a:lnTo>
                    <a:pt x="4472" y="2944"/>
                  </a:lnTo>
                  <a:lnTo>
                    <a:pt x="4470" y="2829"/>
                  </a:lnTo>
                  <a:lnTo>
                    <a:pt x="4469" y="2715"/>
                  </a:lnTo>
                  <a:lnTo>
                    <a:pt x="4467" y="2601"/>
                  </a:lnTo>
                  <a:lnTo>
                    <a:pt x="4465" y="2487"/>
                  </a:lnTo>
                  <a:lnTo>
                    <a:pt x="4459" y="2372"/>
                  </a:lnTo>
                  <a:lnTo>
                    <a:pt x="4455" y="2316"/>
                  </a:lnTo>
                  <a:lnTo>
                    <a:pt x="4450" y="2258"/>
                  </a:lnTo>
                  <a:lnTo>
                    <a:pt x="4444" y="2202"/>
                  </a:lnTo>
                  <a:lnTo>
                    <a:pt x="4439" y="2145"/>
                  </a:lnTo>
                  <a:lnTo>
                    <a:pt x="4430" y="2088"/>
                  </a:lnTo>
                  <a:lnTo>
                    <a:pt x="4421" y="2031"/>
                  </a:lnTo>
                  <a:lnTo>
                    <a:pt x="4421" y="2031"/>
                  </a:lnTo>
                  <a:lnTo>
                    <a:pt x="4411" y="1981"/>
                  </a:lnTo>
                  <a:lnTo>
                    <a:pt x="4400" y="1932"/>
                  </a:lnTo>
                  <a:lnTo>
                    <a:pt x="4387" y="1883"/>
                  </a:lnTo>
                  <a:lnTo>
                    <a:pt x="4372" y="1833"/>
                  </a:lnTo>
                  <a:lnTo>
                    <a:pt x="4357" y="1786"/>
                  </a:lnTo>
                  <a:lnTo>
                    <a:pt x="4338" y="1738"/>
                  </a:lnTo>
                  <a:lnTo>
                    <a:pt x="4319" y="1692"/>
                  </a:lnTo>
                  <a:lnTo>
                    <a:pt x="4297" y="1647"/>
                  </a:lnTo>
                  <a:lnTo>
                    <a:pt x="4274" y="1602"/>
                  </a:lnTo>
                  <a:lnTo>
                    <a:pt x="4250" y="1559"/>
                  </a:lnTo>
                  <a:lnTo>
                    <a:pt x="4224" y="1516"/>
                  </a:lnTo>
                  <a:lnTo>
                    <a:pt x="4195" y="1474"/>
                  </a:lnTo>
                  <a:lnTo>
                    <a:pt x="4166" y="1434"/>
                  </a:lnTo>
                  <a:lnTo>
                    <a:pt x="4135" y="1393"/>
                  </a:lnTo>
                  <a:lnTo>
                    <a:pt x="4102" y="1354"/>
                  </a:lnTo>
                  <a:lnTo>
                    <a:pt x="4066" y="1317"/>
                  </a:lnTo>
                  <a:lnTo>
                    <a:pt x="4066" y="1317"/>
                  </a:lnTo>
                  <a:lnTo>
                    <a:pt x="4018" y="1270"/>
                  </a:lnTo>
                  <a:lnTo>
                    <a:pt x="3969" y="1226"/>
                  </a:lnTo>
                  <a:lnTo>
                    <a:pt x="3917" y="1182"/>
                  </a:lnTo>
                  <a:lnTo>
                    <a:pt x="3865" y="1142"/>
                  </a:lnTo>
                  <a:lnTo>
                    <a:pt x="3810" y="1102"/>
                  </a:lnTo>
                  <a:lnTo>
                    <a:pt x="3756" y="1064"/>
                  </a:lnTo>
                  <a:lnTo>
                    <a:pt x="3700" y="1028"/>
                  </a:lnTo>
                  <a:lnTo>
                    <a:pt x="3643" y="992"/>
                  </a:lnTo>
                  <a:lnTo>
                    <a:pt x="3643" y="992"/>
                  </a:lnTo>
                  <a:lnTo>
                    <a:pt x="3579" y="953"/>
                  </a:lnTo>
                  <a:lnTo>
                    <a:pt x="3512" y="917"/>
                  </a:lnTo>
                  <a:lnTo>
                    <a:pt x="3445" y="884"/>
                  </a:lnTo>
                  <a:lnTo>
                    <a:pt x="3375" y="853"/>
                  </a:lnTo>
                  <a:lnTo>
                    <a:pt x="3305" y="824"/>
                  </a:lnTo>
                  <a:lnTo>
                    <a:pt x="3234" y="797"/>
                  </a:lnTo>
                  <a:lnTo>
                    <a:pt x="3162" y="771"/>
                  </a:lnTo>
                  <a:lnTo>
                    <a:pt x="3092" y="746"/>
                  </a:lnTo>
                  <a:lnTo>
                    <a:pt x="3092" y="746"/>
                  </a:lnTo>
                  <a:lnTo>
                    <a:pt x="3018" y="723"/>
                  </a:lnTo>
                  <a:lnTo>
                    <a:pt x="2945" y="702"/>
                  </a:lnTo>
                  <a:lnTo>
                    <a:pt x="2799" y="660"/>
                  </a:lnTo>
                  <a:lnTo>
                    <a:pt x="2799" y="660"/>
                  </a:lnTo>
                  <a:lnTo>
                    <a:pt x="2720" y="637"/>
                  </a:lnTo>
                  <a:lnTo>
                    <a:pt x="2642" y="611"/>
                  </a:lnTo>
                  <a:lnTo>
                    <a:pt x="2564" y="585"/>
                  </a:lnTo>
                  <a:lnTo>
                    <a:pt x="2488" y="556"/>
                  </a:lnTo>
                  <a:lnTo>
                    <a:pt x="2488" y="556"/>
                  </a:lnTo>
                  <a:lnTo>
                    <a:pt x="2412" y="527"/>
                  </a:lnTo>
                  <a:lnTo>
                    <a:pt x="2337" y="498"/>
                  </a:lnTo>
                  <a:lnTo>
                    <a:pt x="2262" y="468"/>
                  </a:lnTo>
                  <a:lnTo>
                    <a:pt x="2187" y="436"/>
                  </a:lnTo>
                  <a:lnTo>
                    <a:pt x="2112" y="403"/>
                  </a:lnTo>
                  <a:lnTo>
                    <a:pt x="2038" y="370"/>
                  </a:lnTo>
                  <a:lnTo>
                    <a:pt x="1965" y="337"/>
                  </a:lnTo>
                  <a:lnTo>
                    <a:pt x="1891" y="302"/>
                  </a:lnTo>
                  <a:lnTo>
                    <a:pt x="1891" y="302"/>
                  </a:lnTo>
                  <a:lnTo>
                    <a:pt x="1747" y="230"/>
                  </a:lnTo>
                  <a:lnTo>
                    <a:pt x="1603" y="156"/>
                  </a:lnTo>
                  <a:lnTo>
                    <a:pt x="1462" y="80"/>
                  </a:lnTo>
                  <a:lnTo>
                    <a:pt x="1321" y="0"/>
                  </a:lnTo>
                  <a:lnTo>
                    <a:pt x="1321" y="0"/>
                  </a:lnTo>
                  <a:lnTo>
                    <a:pt x="1318" y="0"/>
                  </a:lnTo>
                  <a:lnTo>
                    <a:pt x="1314" y="0"/>
                  </a:lnTo>
                  <a:lnTo>
                    <a:pt x="1311" y="2"/>
                  </a:lnTo>
                  <a:lnTo>
                    <a:pt x="1309" y="5"/>
                  </a:lnTo>
                  <a:lnTo>
                    <a:pt x="1308" y="7"/>
                  </a:lnTo>
                  <a:lnTo>
                    <a:pt x="1308" y="10"/>
                  </a:lnTo>
                  <a:lnTo>
                    <a:pt x="1309" y="13"/>
                  </a:lnTo>
                  <a:lnTo>
                    <a:pt x="1312" y="16"/>
                  </a:lnTo>
                  <a:lnTo>
                    <a:pt x="1312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4ED2B35B-228E-4E70-B45A-A6CCC55A0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" y="2219"/>
              <a:ext cx="489" cy="695"/>
            </a:xfrm>
            <a:custGeom>
              <a:avLst/>
              <a:gdLst>
                <a:gd name="T0" fmla="*/ 0 w 1468"/>
                <a:gd name="T1" fmla="*/ 10 h 2085"/>
                <a:gd name="T2" fmla="*/ 26 w 1468"/>
                <a:gd name="T3" fmla="*/ 127 h 2085"/>
                <a:gd name="T4" fmla="*/ 59 w 1468"/>
                <a:gd name="T5" fmla="*/ 241 h 2085"/>
                <a:gd name="T6" fmla="*/ 101 w 1468"/>
                <a:gd name="T7" fmla="*/ 354 h 2085"/>
                <a:gd name="T8" fmla="*/ 147 w 1468"/>
                <a:gd name="T9" fmla="*/ 463 h 2085"/>
                <a:gd name="T10" fmla="*/ 174 w 1468"/>
                <a:gd name="T11" fmla="*/ 520 h 2085"/>
                <a:gd name="T12" fmla="*/ 233 w 1468"/>
                <a:gd name="T13" fmla="*/ 632 h 2085"/>
                <a:gd name="T14" fmla="*/ 296 w 1468"/>
                <a:gd name="T15" fmla="*/ 742 h 2085"/>
                <a:gd name="T16" fmla="*/ 364 w 1468"/>
                <a:gd name="T17" fmla="*/ 849 h 2085"/>
                <a:gd name="T18" fmla="*/ 399 w 1468"/>
                <a:gd name="T19" fmla="*/ 902 h 2085"/>
                <a:gd name="T20" fmla="*/ 475 w 1468"/>
                <a:gd name="T21" fmla="*/ 1009 h 2085"/>
                <a:gd name="T22" fmla="*/ 553 w 1468"/>
                <a:gd name="T23" fmla="*/ 1115 h 2085"/>
                <a:gd name="T24" fmla="*/ 719 w 1468"/>
                <a:gd name="T25" fmla="*/ 1318 h 2085"/>
                <a:gd name="T26" fmla="*/ 804 w 1468"/>
                <a:gd name="T27" fmla="*/ 1416 h 2085"/>
                <a:gd name="T28" fmla="*/ 978 w 1468"/>
                <a:gd name="T29" fmla="*/ 1608 h 2085"/>
                <a:gd name="T30" fmla="*/ 1069 w 1468"/>
                <a:gd name="T31" fmla="*/ 1701 h 2085"/>
                <a:gd name="T32" fmla="*/ 1239 w 1468"/>
                <a:gd name="T33" fmla="*/ 1874 h 2085"/>
                <a:gd name="T34" fmla="*/ 1412 w 1468"/>
                <a:gd name="T35" fmla="*/ 2044 h 2085"/>
                <a:gd name="T36" fmla="*/ 1452 w 1468"/>
                <a:gd name="T37" fmla="*/ 2082 h 2085"/>
                <a:gd name="T38" fmla="*/ 1459 w 1468"/>
                <a:gd name="T39" fmla="*/ 2085 h 2085"/>
                <a:gd name="T40" fmla="*/ 1465 w 1468"/>
                <a:gd name="T41" fmla="*/ 2082 h 2085"/>
                <a:gd name="T42" fmla="*/ 1468 w 1468"/>
                <a:gd name="T43" fmla="*/ 2076 h 2085"/>
                <a:gd name="T44" fmla="*/ 1465 w 1468"/>
                <a:gd name="T45" fmla="*/ 2070 h 2085"/>
                <a:gd name="T46" fmla="*/ 1293 w 1468"/>
                <a:gd name="T47" fmla="*/ 1903 h 2085"/>
                <a:gd name="T48" fmla="*/ 1123 w 1468"/>
                <a:gd name="T49" fmla="*/ 1734 h 2085"/>
                <a:gd name="T50" fmla="*/ 1034 w 1468"/>
                <a:gd name="T51" fmla="*/ 1641 h 2085"/>
                <a:gd name="T52" fmla="*/ 860 w 1468"/>
                <a:gd name="T53" fmla="*/ 1454 h 2085"/>
                <a:gd name="T54" fmla="*/ 775 w 1468"/>
                <a:gd name="T55" fmla="*/ 1357 h 2085"/>
                <a:gd name="T56" fmla="*/ 608 w 1468"/>
                <a:gd name="T57" fmla="*/ 1156 h 2085"/>
                <a:gd name="T58" fmla="*/ 528 w 1468"/>
                <a:gd name="T59" fmla="*/ 1052 h 2085"/>
                <a:gd name="T60" fmla="*/ 451 w 1468"/>
                <a:gd name="T61" fmla="*/ 947 h 2085"/>
                <a:gd name="T62" fmla="*/ 415 w 1468"/>
                <a:gd name="T63" fmla="*/ 895 h 2085"/>
                <a:gd name="T64" fmla="*/ 345 w 1468"/>
                <a:gd name="T65" fmla="*/ 788 h 2085"/>
                <a:gd name="T66" fmla="*/ 279 w 1468"/>
                <a:gd name="T67" fmla="*/ 680 h 2085"/>
                <a:gd name="T68" fmla="*/ 217 w 1468"/>
                <a:gd name="T69" fmla="*/ 567 h 2085"/>
                <a:gd name="T70" fmla="*/ 188 w 1468"/>
                <a:gd name="T71" fmla="*/ 511 h 2085"/>
                <a:gd name="T72" fmla="*/ 139 w 1468"/>
                <a:gd name="T73" fmla="*/ 403 h 2085"/>
                <a:gd name="T74" fmla="*/ 95 w 1468"/>
                <a:gd name="T75" fmla="*/ 292 h 2085"/>
                <a:gd name="T76" fmla="*/ 57 w 1468"/>
                <a:gd name="T77" fmla="*/ 178 h 2085"/>
                <a:gd name="T78" fmla="*/ 27 w 1468"/>
                <a:gd name="T79" fmla="*/ 62 h 2085"/>
                <a:gd name="T80" fmla="*/ 16 w 1468"/>
                <a:gd name="T81" fmla="*/ 6 h 2085"/>
                <a:gd name="T82" fmla="*/ 14 w 1468"/>
                <a:gd name="T83" fmla="*/ 2 h 2085"/>
                <a:gd name="T84" fmla="*/ 8 w 1468"/>
                <a:gd name="T85" fmla="*/ 0 h 2085"/>
                <a:gd name="T86" fmla="*/ 3 w 1468"/>
                <a:gd name="T87" fmla="*/ 2 h 2085"/>
                <a:gd name="T88" fmla="*/ 0 w 1468"/>
                <a:gd name="T89" fmla="*/ 6 h 2085"/>
                <a:gd name="T90" fmla="*/ 0 w 1468"/>
                <a:gd name="T91" fmla="*/ 10 h 2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68" h="2085">
                  <a:moveTo>
                    <a:pt x="0" y="10"/>
                  </a:moveTo>
                  <a:lnTo>
                    <a:pt x="0" y="10"/>
                  </a:lnTo>
                  <a:lnTo>
                    <a:pt x="11" y="69"/>
                  </a:lnTo>
                  <a:lnTo>
                    <a:pt x="26" y="127"/>
                  </a:lnTo>
                  <a:lnTo>
                    <a:pt x="41" y="185"/>
                  </a:lnTo>
                  <a:lnTo>
                    <a:pt x="59" y="241"/>
                  </a:lnTo>
                  <a:lnTo>
                    <a:pt x="79" y="297"/>
                  </a:lnTo>
                  <a:lnTo>
                    <a:pt x="101" y="354"/>
                  </a:lnTo>
                  <a:lnTo>
                    <a:pt x="124" y="409"/>
                  </a:lnTo>
                  <a:lnTo>
                    <a:pt x="147" y="463"/>
                  </a:lnTo>
                  <a:lnTo>
                    <a:pt x="147" y="463"/>
                  </a:lnTo>
                  <a:lnTo>
                    <a:pt x="174" y="520"/>
                  </a:lnTo>
                  <a:lnTo>
                    <a:pt x="203" y="578"/>
                  </a:lnTo>
                  <a:lnTo>
                    <a:pt x="233" y="632"/>
                  </a:lnTo>
                  <a:lnTo>
                    <a:pt x="263" y="687"/>
                  </a:lnTo>
                  <a:lnTo>
                    <a:pt x="296" y="742"/>
                  </a:lnTo>
                  <a:lnTo>
                    <a:pt x="330" y="795"/>
                  </a:lnTo>
                  <a:lnTo>
                    <a:pt x="364" y="849"/>
                  </a:lnTo>
                  <a:lnTo>
                    <a:pt x="399" y="902"/>
                  </a:lnTo>
                  <a:lnTo>
                    <a:pt x="399" y="902"/>
                  </a:lnTo>
                  <a:lnTo>
                    <a:pt x="436" y="956"/>
                  </a:lnTo>
                  <a:lnTo>
                    <a:pt x="475" y="1009"/>
                  </a:lnTo>
                  <a:lnTo>
                    <a:pt x="514" y="1063"/>
                  </a:lnTo>
                  <a:lnTo>
                    <a:pt x="553" y="1115"/>
                  </a:lnTo>
                  <a:lnTo>
                    <a:pt x="635" y="1217"/>
                  </a:lnTo>
                  <a:lnTo>
                    <a:pt x="719" y="1318"/>
                  </a:lnTo>
                  <a:lnTo>
                    <a:pt x="719" y="1318"/>
                  </a:lnTo>
                  <a:lnTo>
                    <a:pt x="804" y="1416"/>
                  </a:lnTo>
                  <a:lnTo>
                    <a:pt x="890" y="1513"/>
                  </a:lnTo>
                  <a:lnTo>
                    <a:pt x="978" y="1608"/>
                  </a:lnTo>
                  <a:lnTo>
                    <a:pt x="1069" y="1701"/>
                  </a:lnTo>
                  <a:lnTo>
                    <a:pt x="1069" y="1701"/>
                  </a:lnTo>
                  <a:lnTo>
                    <a:pt x="1152" y="1789"/>
                  </a:lnTo>
                  <a:lnTo>
                    <a:pt x="1239" y="1874"/>
                  </a:lnTo>
                  <a:lnTo>
                    <a:pt x="1412" y="2044"/>
                  </a:lnTo>
                  <a:lnTo>
                    <a:pt x="1412" y="2044"/>
                  </a:lnTo>
                  <a:lnTo>
                    <a:pt x="1452" y="2082"/>
                  </a:lnTo>
                  <a:lnTo>
                    <a:pt x="1452" y="2082"/>
                  </a:lnTo>
                  <a:lnTo>
                    <a:pt x="1456" y="2085"/>
                  </a:lnTo>
                  <a:lnTo>
                    <a:pt x="1459" y="2085"/>
                  </a:lnTo>
                  <a:lnTo>
                    <a:pt x="1462" y="2085"/>
                  </a:lnTo>
                  <a:lnTo>
                    <a:pt x="1465" y="2082"/>
                  </a:lnTo>
                  <a:lnTo>
                    <a:pt x="1466" y="2079"/>
                  </a:lnTo>
                  <a:lnTo>
                    <a:pt x="1468" y="2076"/>
                  </a:lnTo>
                  <a:lnTo>
                    <a:pt x="1466" y="2073"/>
                  </a:lnTo>
                  <a:lnTo>
                    <a:pt x="1465" y="2070"/>
                  </a:lnTo>
                  <a:lnTo>
                    <a:pt x="1465" y="2070"/>
                  </a:lnTo>
                  <a:lnTo>
                    <a:pt x="1293" y="1903"/>
                  </a:lnTo>
                  <a:lnTo>
                    <a:pt x="1208" y="1819"/>
                  </a:lnTo>
                  <a:lnTo>
                    <a:pt x="1123" y="1734"/>
                  </a:lnTo>
                  <a:lnTo>
                    <a:pt x="1123" y="1734"/>
                  </a:lnTo>
                  <a:lnTo>
                    <a:pt x="1034" y="1641"/>
                  </a:lnTo>
                  <a:lnTo>
                    <a:pt x="946" y="1548"/>
                  </a:lnTo>
                  <a:lnTo>
                    <a:pt x="860" y="1454"/>
                  </a:lnTo>
                  <a:lnTo>
                    <a:pt x="775" y="1357"/>
                  </a:lnTo>
                  <a:lnTo>
                    <a:pt x="775" y="1357"/>
                  </a:lnTo>
                  <a:lnTo>
                    <a:pt x="690" y="1257"/>
                  </a:lnTo>
                  <a:lnTo>
                    <a:pt x="608" y="1156"/>
                  </a:lnTo>
                  <a:lnTo>
                    <a:pt x="567" y="1104"/>
                  </a:lnTo>
                  <a:lnTo>
                    <a:pt x="528" y="1052"/>
                  </a:lnTo>
                  <a:lnTo>
                    <a:pt x="490" y="1000"/>
                  </a:lnTo>
                  <a:lnTo>
                    <a:pt x="451" y="947"/>
                  </a:lnTo>
                  <a:lnTo>
                    <a:pt x="451" y="947"/>
                  </a:lnTo>
                  <a:lnTo>
                    <a:pt x="415" y="895"/>
                  </a:lnTo>
                  <a:lnTo>
                    <a:pt x="380" y="842"/>
                  </a:lnTo>
                  <a:lnTo>
                    <a:pt x="345" y="788"/>
                  </a:lnTo>
                  <a:lnTo>
                    <a:pt x="312" y="735"/>
                  </a:lnTo>
                  <a:lnTo>
                    <a:pt x="279" y="680"/>
                  </a:lnTo>
                  <a:lnTo>
                    <a:pt x="247" y="624"/>
                  </a:lnTo>
                  <a:lnTo>
                    <a:pt x="217" y="567"/>
                  </a:lnTo>
                  <a:lnTo>
                    <a:pt x="188" y="511"/>
                  </a:lnTo>
                  <a:lnTo>
                    <a:pt x="188" y="511"/>
                  </a:lnTo>
                  <a:lnTo>
                    <a:pt x="164" y="458"/>
                  </a:lnTo>
                  <a:lnTo>
                    <a:pt x="139" y="403"/>
                  </a:lnTo>
                  <a:lnTo>
                    <a:pt x="116" y="347"/>
                  </a:lnTo>
                  <a:lnTo>
                    <a:pt x="95" y="292"/>
                  </a:lnTo>
                  <a:lnTo>
                    <a:pt x="75" y="235"/>
                  </a:lnTo>
                  <a:lnTo>
                    <a:pt x="57" y="178"/>
                  </a:lnTo>
                  <a:lnTo>
                    <a:pt x="41" y="120"/>
                  </a:lnTo>
                  <a:lnTo>
                    <a:pt x="27" y="62"/>
                  </a:lnTo>
                  <a:lnTo>
                    <a:pt x="27" y="6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3E6BC3C9-A560-B7D9-40D3-D7FD4EE25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2" y="2252"/>
              <a:ext cx="319" cy="382"/>
            </a:xfrm>
            <a:custGeom>
              <a:avLst/>
              <a:gdLst>
                <a:gd name="T0" fmla="*/ 943 w 957"/>
                <a:gd name="T1" fmla="*/ 3 h 1145"/>
                <a:gd name="T2" fmla="*/ 845 w 957"/>
                <a:gd name="T3" fmla="*/ 108 h 1145"/>
                <a:gd name="T4" fmla="*/ 744 w 957"/>
                <a:gd name="T5" fmla="*/ 209 h 1145"/>
                <a:gd name="T6" fmla="*/ 641 w 957"/>
                <a:gd name="T7" fmla="*/ 309 h 1145"/>
                <a:gd name="T8" fmla="*/ 538 w 957"/>
                <a:gd name="T9" fmla="*/ 409 h 1145"/>
                <a:gd name="T10" fmla="*/ 437 w 957"/>
                <a:gd name="T11" fmla="*/ 510 h 1145"/>
                <a:gd name="T12" fmla="*/ 340 w 957"/>
                <a:gd name="T13" fmla="*/ 614 h 1145"/>
                <a:gd name="T14" fmla="*/ 293 w 957"/>
                <a:gd name="T15" fmla="*/ 667 h 1145"/>
                <a:gd name="T16" fmla="*/ 203 w 957"/>
                <a:gd name="T17" fmla="*/ 780 h 1145"/>
                <a:gd name="T18" fmla="*/ 162 w 957"/>
                <a:gd name="T19" fmla="*/ 839 h 1145"/>
                <a:gd name="T20" fmla="*/ 82 w 957"/>
                <a:gd name="T21" fmla="*/ 964 h 1145"/>
                <a:gd name="T22" fmla="*/ 48 w 957"/>
                <a:gd name="T23" fmla="*/ 1031 h 1145"/>
                <a:gd name="T24" fmla="*/ 16 w 957"/>
                <a:gd name="T25" fmla="*/ 1099 h 1145"/>
                <a:gd name="T26" fmla="*/ 0 w 957"/>
                <a:gd name="T27" fmla="*/ 1133 h 1145"/>
                <a:gd name="T28" fmla="*/ 0 w 957"/>
                <a:gd name="T29" fmla="*/ 1136 h 1145"/>
                <a:gd name="T30" fmla="*/ 3 w 957"/>
                <a:gd name="T31" fmla="*/ 1142 h 1145"/>
                <a:gd name="T32" fmla="*/ 6 w 957"/>
                <a:gd name="T33" fmla="*/ 1143 h 1145"/>
                <a:gd name="T34" fmla="*/ 13 w 957"/>
                <a:gd name="T35" fmla="*/ 1143 h 1145"/>
                <a:gd name="T36" fmla="*/ 18 w 957"/>
                <a:gd name="T37" fmla="*/ 1138 h 1145"/>
                <a:gd name="T38" fmla="*/ 32 w 957"/>
                <a:gd name="T39" fmla="*/ 1103 h 1145"/>
                <a:gd name="T40" fmla="*/ 64 w 957"/>
                <a:gd name="T41" fmla="*/ 1037 h 1145"/>
                <a:gd name="T42" fmla="*/ 118 w 957"/>
                <a:gd name="T43" fmla="*/ 937 h 1145"/>
                <a:gd name="T44" fmla="*/ 157 w 957"/>
                <a:gd name="T45" fmla="*/ 875 h 1145"/>
                <a:gd name="T46" fmla="*/ 241 w 957"/>
                <a:gd name="T47" fmla="*/ 758 h 1145"/>
                <a:gd name="T48" fmla="*/ 333 w 957"/>
                <a:gd name="T49" fmla="*/ 647 h 1145"/>
                <a:gd name="T50" fmla="*/ 379 w 957"/>
                <a:gd name="T51" fmla="*/ 595 h 1145"/>
                <a:gd name="T52" fmla="*/ 477 w 957"/>
                <a:gd name="T53" fmla="*/ 494 h 1145"/>
                <a:gd name="T54" fmla="*/ 528 w 957"/>
                <a:gd name="T55" fmla="*/ 443 h 1145"/>
                <a:gd name="T56" fmla="*/ 732 w 957"/>
                <a:gd name="T57" fmla="*/ 246 h 1145"/>
                <a:gd name="T58" fmla="*/ 783 w 957"/>
                <a:gd name="T59" fmla="*/ 196 h 1145"/>
                <a:gd name="T60" fmla="*/ 882 w 957"/>
                <a:gd name="T61" fmla="*/ 94 h 1145"/>
                <a:gd name="T62" fmla="*/ 931 w 957"/>
                <a:gd name="T63" fmla="*/ 42 h 1145"/>
                <a:gd name="T64" fmla="*/ 956 w 957"/>
                <a:gd name="T65" fmla="*/ 16 h 1145"/>
                <a:gd name="T66" fmla="*/ 957 w 957"/>
                <a:gd name="T67" fmla="*/ 9 h 1145"/>
                <a:gd name="T68" fmla="*/ 954 w 957"/>
                <a:gd name="T69" fmla="*/ 3 h 1145"/>
                <a:gd name="T70" fmla="*/ 948 w 957"/>
                <a:gd name="T71" fmla="*/ 0 h 1145"/>
                <a:gd name="T72" fmla="*/ 943 w 957"/>
                <a:gd name="T73" fmla="*/ 3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57" h="1145">
                  <a:moveTo>
                    <a:pt x="943" y="3"/>
                  </a:moveTo>
                  <a:lnTo>
                    <a:pt x="943" y="3"/>
                  </a:lnTo>
                  <a:lnTo>
                    <a:pt x="895" y="56"/>
                  </a:lnTo>
                  <a:lnTo>
                    <a:pt x="845" y="108"/>
                  </a:lnTo>
                  <a:lnTo>
                    <a:pt x="794" y="159"/>
                  </a:lnTo>
                  <a:lnTo>
                    <a:pt x="744" y="209"/>
                  </a:lnTo>
                  <a:lnTo>
                    <a:pt x="744" y="209"/>
                  </a:lnTo>
                  <a:lnTo>
                    <a:pt x="641" y="309"/>
                  </a:lnTo>
                  <a:lnTo>
                    <a:pt x="538" y="409"/>
                  </a:lnTo>
                  <a:lnTo>
                    <a:pt x="538" y="409"/>
                  </a:lnTo>
                  <a:lnTo>
                    <a:pt x="487" y="459"/>
                  </a:lnTo>
                  <a:lnTo>
                    <a:pt x="437" y="510"/>
                  </a:lnTo>
                  <a:lnTo>
                    <a:pt x="388" y="560"/>
                  </a:lnTo>
                  <a:lnTo>
                    <a:pt x="340" y="614"/>
                  </a:lnTo>
                  <a:lnTo>
                    <a:pt x="340" y="614"/>
                  </a:lnTo>
                  <a:lnTo>
                    <a:pt x="293" y="667"/>
                  </a:lnTo>
                  <a:lnTo>
                    <a:pt x="247" y="723"/>
                  </a:lnTo>
                  <a:lnTo>
                    <a:pt x="203" y="780"/>
                  </a:lnTo>
                  <a:lnTo>
                    <a:pt x="162" y="839"/>
                  </a:lnTo>
                  <a:lnTo>
                    <a:pt x="162" y="839"/>
                  </a:lnTo>
                  <a:lnTo>
                    <a:pt x="120" y="901"/>
                  </a:lnTo>
                  <a:lnTo>
                    <a:pt x="82" y="964"/>
                  </a:lnTo>
                  <a:lnTo>
                    <a:pt x="65" y="998"/>
                  </a:lnTo>
                  <a:lnTo>
                    <a:pt x="48" y="1031"/>
                  </a:lnTo>
                  <a:lnTo>
                    <a:pt x="31" y="1064"/>
                  </a:lnTo>
                  <a:lnTo>
                    <a:pt x="16" y="1099"/>
                  </a:lnTo>
                  <a:lnTo>
                    <a:pt x="16" y="1099"/>
                  </a:lnTo>
                  <a:lnTo>
                    <a:pt x="0" y="1133"/>
                  </a:lnTo>
                  <a:lnTo>
                    <a:pt x="0" y="1133"/>
                  </a:lnTo>
                  <a:lnTo>
                    <a:pt x="0" y="1136"/>
                  </a:lnTo>
                  <a:lnTo>
                    <a:pt x="2" y="1141"/>
                  </a:lnTo>
                  <a:lnTo>
                    <a:pt x="3" y="1142"/>
                  </a:lnTo>
                  <a:lnTo>
                    <a:pt x="6" y="1143"/>
                  </a:lnTo>
                  <a:lnTo>
                    <a:pt x="6" y="1143"/>
                  </a:lnTo>
                  <a:lnTo>
                    <a:pt x="10" y="1145"/>
                  </a:lnTo>
                  <a:lnTo>
                    <a:pt x="13" y="1143"/>
                  </a:lnTo>
                  <a:lnTo>
                    <a:pt x="15" y="1141"/>
                  </a:lnTo>
                  <a:lnTo>
                    <a:pt x="18" y="1138"/>
                  </a:lnTo>
                  <a:lnTo>
                    <a:pt x="18" y="1138"/>
                  </a:lnTo>
                  <a:lnTo>
                    <a:pt x="32" y="1103"/>
                  </a:lnTo>
                  <a:lnTo>
                    <a:pt x="48" y="1070"/>
                  </a:lnTo>
                  <a:lnTo>
                    <a:pt x="64" y="1037"/>
                  </a:lnTo>
                  <a:lnTo>
                    <a:pt x="81" y="1003"/>
                  </a:lnTo>
                  <a:lnTo>
                    <a:pt x="118" y="937"/>
                  </a:lnTo>
                  <a:lnTo>
                    <a:pt x="157" y="875"/>
                  </a:lnTo>
                  <a:lnTo>
                    <a:pt x="157" y="875"/>
                  </a:lnTo>
                  <a:lnTo>
                    <a:pt x="199" y="816"/>
                  </a:lnTo>
                  <a:lnTo>
                    <a:pt x="241" y="758"/>
                  </a:lnTo>
                  <a:lnTo>
                    <a:pt x="286" y="702"/>
                  </a:lnTo>
                  <a:lnTo>
                    <a:pt x="333" y="647"/>
                  </a:lnTo>
                  <a:lnTo>
                    <a:pt x="333" y="647"/>
                  </a:lnTo>
                  <a:lnTo>
                    <a:pt x="379" y="595"/>
                  </a:lnTo>
                  <a:lnTo>
                    <a:pt x="428" y="543"/>
                  </a:lnTo>
                  <a:lnTo>
                    <a:pt x="477" y="494"/>
                  </a:lnTo>
                  <a:lnTo>
                    <a:pt x="528" y="443"/>
                  </a:lnTo>
                  <a:lnTo>
                    <a:pt x="528" y="443"/>
                  </a:lnTo>
                  <a:lnTo>
                    <a:pt x="630" y="345"/>
                  </a:lnTo>
                  <a:lnTo>
                    <a:pt x="732" y="246"/>
                  </a:lnTo>
                  <a:lnTo>
                    <a:pt x="732" y="246"/>
                  </a:lnTo>
                  <a:lnTo>
                    <a:pt x="783" y="196"/>
                  </a:lnTo>
                  <a:lnTo>
                    <a:pt x="833" y="146"/>
                  </a:lnTo>
                  <a:lnTo>
                    <a:pt x="882" y="94"/>
                  </a:lnTo>
                  <a:lnTo>
                    <a:pt x="931" y="42"/>
                  </a:lnTo>
                  <a:lnTo>
                    <a:pt x="931" y="42"/>
                  </a:lnTo>
                  <a:lnTo>
                    <a:pt x="956" y="16"/>
                  </a:lnTo>
                  <a:lnTo>
                    <a:pt x="956" y="16"/>
                  </a:lnTo>
                  <a:lnTo>
                    <a:pt x="957" y="12"/>
                  </a:lnTo>
                  <a:lnTo>
                    <a:pt x="957" y="9"/>
                  </a:lnTo>
                  <a:lnTo>
                    <a:pt x="957" y="6"/>
                  </a:lnTo>
                  <a:lnTo>
                    <a:pt x="954" y="3"/>
                  </a:lnTo>
                  <a:lnTo>
                    <a:pt x="951" y="2"/>
                  </a:lnTo>
                  <a:lnTo>
                    <a:pt x="948" y="0"/>
                  </a:lnTo>
                  <a:lnTo>
                    <a:pt x="945" y="2"/>
                  </a:lnTo>
                  <a:lnTo>
                    <a:pt x="943" y="3"/>
                  </a:lnTo>
                  <a:lnTo>
                    <a:pt x="943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EB5BD3EE-B3AC-AB9E-15AC-0BD85648E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" y="1451"/>
              <a:ext cx="1912" cy="2651"/>
            </a:xfrm>
            <a:custGeom>
              <a:avLst/>
              <a:gdLst>
                <a:gd name="T0" fmla="*/ 2612 w 5736"/>
                <a:gd name="T1" fmla="*/ 24 h 7951"/>
                <a:gd name="T2" fmla="*/ 2207 w 5736"/>
                <a:gd name="T3" fmla="*/ 132 h 7951"/>
                <a:gd name="T4" fmla="*/ 1825 w 5736"/>
                <a:gd name="T5" fmla="*/ 298 h 7951"/>
                <a:gd name="T6" fmla="*/ 1510 w 5736"/>
                <a:gd name="T7" fmla="*/ 473 h 7951"/>
                <a:gd name="T8" fmla="*/ 1160 w 5736"/>
                <a:gd name="T9" fmla="*/ 732 h 7951"/>
                <a:gd name="T10" fmla="*/ 915 w 5736"/>
                <a:gd name="T11" fmla="*/ 993 h 7951"/>
                <a:gd name="T12" fmla="*/ 797 w 5736"/>
                <a:gd name="T13" fmla="*/ 1188 h 7951"/>
                <a:gd name="T14" fmla="*/ 663 w 5736"/>
                <a:gd name="T15" fmla="*/ 1543 h 7951"/>
                <a:gd name="T16" fmla="*/ 470 w 5736"/>
                <a:gd name="T17" fmla="*/ 2145 h 7951"/>
                <a:gd name="T18" fmla="*/ 336 w 5736"/>
                <a:gd name="T19" fmla="*/ 2644 h 7951"/>
                <a:gd name="T20" fmla="*/ 205 w 5736"/>
                <a:gd name="T21" fmla="*/ 3245 h 7951"/>
                <a:gd name="T22" fmla="*/ 105 w 5736"/>
                <a:gd name="T23" fmla="*/ 3851 h 7951"/>
                <a:gd name="T24" fmla="*/ 49 w 5736"/>
                <a:gd name="T25" fmla="*/ 4353 h 7951"/>
                <a:gd name="T26" fmla="*/ 9 w 5736"/>
                <a:gd name="T27" fmla="*/ 4955 h 7951"/>
                <a:gd name="T28" fmla="*/ 1 w 5736"/>
                <a:gd name="T29" fmla="*/ 5560 h 7951"/>
                <a:gd name="T30" fmla="*/ 24 w 5736"/>
                <a:gd name="T31" fmla="*/ 6140 h 7951"/>
                <a:gd name="T32" fmla="*/ 68 w 5736"/>
                <a:gd name="T33" fmla="*/ 6582 h 7951"/>
                <a:gd name="T34" fmla="*/ 156 w 5736"/>
                <a:gd name="T35" fmla="*/ 6992 h 7951"/>
                <a:gd name="T36" fmla="*/ 268 w 5736"/>
                <a:gd name="T37" fmla="*/ 7282 h 7951"/>
                <a:gd name="T38" fmla="*/ 395 w 5736"/>
                <a:gd name="T39" fmla="*/ 7477 h 7951"/>
                <a:gd name="T40" fmla="*/ 522 w 5736"/>
                <a:gd name="T41" fmla="*/ 7597 h 7951"/>
                <a:gd name="T42" fmla="*/ 719 w 5736"/>
                <a:gd name="T43" fmla="*/ 7714 h 7951"/>
                <a:gd name="T44" fmla="*/ 1033 w 5736"/>
                <a:gd name="T45" fmla="*/ 7828 h 7951"/>
                <a:gd name="T46" fmla="*/ 1444 w 5736"/>
                <a:gd name="T47" fmla="*/ 7913 h 7951"/>
                <a:gd name="T48" fmla="*/ 1863 w 5736"/>
                <a:gd name="T49" fmla="*/ 7948 h 7951"/>
                <a:gd name="T50" fmla="*/ 2314 w 5736"/>
                <a:gd name="T51" fmla="*/ 7945 h 7951"/>
                <a:gd name="T52" fmla="*/ 3249 w 5736"/>
                <a:gd name="T53" fmla="*/ 7880 h 7951"/>
                <a:gd name="T54" fmla="*/ 4498 w 5736"/>
                <a:gd name="T55" fmla="*/ 7733 h 7951"/>
                <a:gd name="T56" fmla="*/ 5530 w 5736"/>
                <a:gd name="T57" fmla="*/ 7622 h 7951"/>
                <a:gd name="T58" fmla="*/ 5736 w 5736"/>
                <a:gd name="T59" fmla="*/ 7598 h 7951"/>
                <a:gd name="T60" fmla="*/ 5525 w 5736"/>
                <a:gd name="T61" fmla="*/ 7606 h 7951"/>
                <a:gd name="T62" fmla="*/ 4115 w 5736"/>
                <a:gd name="T63" fmla="*/ 7763 h 7951"/>
                <a:gd name="T64" fmla="*/ 2884 w 5736"/>
                <a:gd name="T65" fmla="*/ 7894 h 7951"/>
                <a:gd name="T66" fmla="*/ 2163 w 5736"/>
                <a:gd name="T67" fmla="*/ 7932 h 7951"/>
                <a:gd name="T68" fmla="*/ 1699 w 5736"/>
                <a:gd name="T69" fmla="*/ 7920 h 7951"/>
                <a:gd name="T70" fmla="*/ 1239 w 5736"/>
                <a:gd name="T71" fmla="*/ 7858 h 7951"/>
                <a:gd name="T72" fmla="*/ 889 w 5736"/>
                <a:gd name="T73" fmla="*/ 7764 h 7951"/>
                <a:gd name="T74" fmla="*/ 632 w 5736"/>
                <a:gd name="T75" fmla="*/ 7649 h 7951"/>
                <a:gd name="T76" fmla="*/ 475 w 5736"/>
                <a:gd name="T77" fmla="*/ 7536 h 7951"/>
                <a:gd name="T78" fmla="*/ 357 w 5736"/>
                <a:gd name="T79" fmla="*/ 7395 h 7951"/>
                <a:gd name="T80" fmla="*/ 261 w 5736"/>
                <a:gd name="T81" fmla="*/ 7223 h 7951"/>
                <a:gd name="T82" fmla="*/ 169 w 5736"/>
                <a:gd name="T83" fmla="*/ 6979 h 7951"/>
                <a:gd name="T84" fmla="*/ 78 w 5736"/>
                <a:gd name="T85" fmla="*/ 6552 h 7951"/>
                <a:gd name="T86" fmla="*/ 30 w 5736"/>
                <a:gd name="T87" fmla="*/ 5944 h 7951"/>
                <a:gd name="T88" fmla="*/ 17 w 5736"/>
                <a:gd name="T89" fmla="*/ 5453 h 7951"/>
                <a:gd name="T90" fmla="*/ 63 w 5736"/>
                <a:gd name="T91" fmla="*/ 4374 h 7951"/>
                <a:gd name="T92" fmla="*/ 121 w 5736"/>
                <a:gd name="T93" fmla="*/ 3871 h 7951"/>
                <a:gd name="T94" fmla="*/ 218 w 5736"/>
                <a:gd name="T95" fmla="*/ 3274 h 7951"/>
                <a:gd name="T96" fmla="*/ 369 w 5736"/>
                <a:gd name="T97" fmla="*/ 2581 h 7951"/>
                <a:gd name="T98" fmla="*/ 533 w 5736"/>
                <a:gd name="T99" fmla="*/ 1992 h 7951"/>
                <a:gd name="T100" fmla="*/ 661 w 5736"/>
                <a:gd name="T101" fmla="*/ 1598 h 7951"/>
                <a:gd name="T102" fmla="*/ 798 w 5736"/>
                <a:gd name="T103" fmla="*/ 1219 h 7951"/>
                <a:gd name="T104" fmla="*/ 888 w 5736"/>
                <a:gd name="T105" fmla="*/ 1058 h 7951"/>
                <a:gd name="T106" fmla="*/ 1089 w 5736"/>
                <a:gd name="T107" fmla="*/ 824 h 7951"/>
                <a:gd name="T108" fmla="*/ 1432 w 5736"/>
                <a:gd name="T109" fmla="*/ 547 h 7951"/>
                <a:gd name="T110" fmla="*/ 1746 w 5736"/>
                <a:gd name="T111" fmla="*/ 358 h 7951"/>
                <a:gd name="T112" fmla="*/ 2150 w 5736"/>
                <a:gd name="T113" fmla="*/ 173 h 7951"/>
                <a:gd name="T114" fmla="*/ 2576 w 5736"/>
                <a:gd name="T115" fmla="*/ 50 h 7951"/>
                <a:gd name="T116" fmla="*/ 2887 w 5736"/>
                <a:gd name="T117" fmla="*/ 17 h 7951"/>
                <a:gd name="T118" fmla="*/ 2896 w 5736"/>
                <a:gd name="T119" fmla="*/ 5 h 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736" h="7951">
                  <a:moveTo>
                    <a:pt x="2887" y="0"/>
                  </a:moveTo>
                  <a:lnTo>
                    <a:pt x="2887" y="0"/>
                  </a:lnTo>
                  <a:lnTo>
                    <a:pt x="2820" y="1"/>
                  </a:lnTo>
                  <a:lnTo>
                    <a:pt x="2750" y="5"/>
                  </a:lnTo>
                  <a:lnTo>
                    <a:pt x="2681" y="14"/>
                  </a:lnTo>
                  <a:lnTo>
                    <a:pt x="2612" y="24"/>
                  </a:lnTo>
                  <a:lnTo>
                    <a:pt x="2544" y="37"/>
                  </a:lnTo>
                  <a:lnTo>
                    <a:pt x="2475" y="52"/>
                  </a:lnTo>
                  <a:lnTo>
                    <a:pt x="2408" y="69"/>
                  </a:lnTo>
                  <a:lnTo>
                    <a:pt x="2341" y="89"/>
                  </a:lnTo>
                  <a:lnTo>
                    <a:pt x="2274" y="111"/>
                  </a:lnTo>
                  <a:lnTo>
                    <a:pt x="2207" y="132"/>
                  </a:lnTo>
                  <a:lnTo>
                    <a:pt x="2142" y="158"/>
                  </a:lnTo>
                  <a:lnTo>
                    <a:pt x="2076" y="184"/>
                  </a:lnTo>
                  <a:lnTo>
                    <a:pt x="2013" y="210"/>
                  </a:lnTo>
                  <a:lnTo>
                    <a:pt x="1949" y="239"/>
                  </a:lnTo>
                  <a:lnTo>
                    <a:pt x="1886" y="268"/>
                  </a:lnTo>
                  <a:lnTo>
                    <a:pt x="1825" y="298"/>
                  </a:lnTo>
                  <a:lnTo>
                    <a:pt x="1825" y="298"/>
                  </a:lnTo>
                  <a:lnTo>
                    <a:pt x="1762" y="330"/>
                  </a:lnTo>
                  <a:lnTo>
                    <a:pt x="1699" y="363"/>
                  </a:lnTo>
                  <a:lnTo>
                    <a:pt x="1635" y="400"/>
                  </a:lnTo>
                  <a:lnTo>
                    <a:pt x="1572" y="436"/>
                  </a:lnTo>
                  <a:lnTo>
                    <a:pt x="1510" y="473"/>
                  </a:lnTo>
                  <a:lnTo>
                    <a:pt x="1449" y="512"/>
                  </a:lnTo>
                  <a:lnTo>
                    <a:pt x="1389" y="553"/>
                  </a:lnTo>
                  <a:lnTo>
                    <a:pt x="1330" y="594"/>
                  </a:lnTo>
                  <a:lnTo>
                    <a:pt x="1272" y="639"/>
                  </a:lnTo>
                  <a:lnTo>
                    <a:pt x="1215" y="684"/>
                  </a:lnTo>
                  <a:lnTo>
                    <a:pt x="1160" y="732"/>
                  </a:lnTo>
                  <a:lnTo>
                    <a:pt x="1107" y="779"/>
                  </a:lnTo>
                  <a:lnTo>
                    <a:pt x="1056" y="831"/>
                  </a:lnTo>
                  <a:lnTo>
                    <a:pt x="1006" y="883"/>
                  </a:lnTo>
                  <a:lnTo>
                    <a:pt x="960" y="937"/>
                  </a:lnTo>
                  <a:lnTo>
                    <a:pt x="915" y="993"/>
                  </a:lnTo>
                  <a:lnTo>
                    <a:pt x="915" y="993"/>
                  </a:lnTo>
                  <a:lnTo>
                    <a:pt x="892" y="1025"/>
                  </a:lnTo>
                  <a:lnTo>
                    <a:pt x="870" y="1056"/>
                  </a:lnTo>
                  <a:lnTo>
                    <a:pt x="850" y="1088"/>
                  </a:lnTo>
                  <a:lnTo>
                    <a:pt x="831" y="1121"/>
                  </a:lnTo>
                  <a:lnTo>
                    <a:pt x="814" y="1155"/>
                  </a:lnTo>
                  <a:lnTo>
                    <a:pt x="797" y="1188"/>
                  </a:lnTo>
                  <a:lnTo>
                    <a:pt x="782" y="1222"/>
                  </a:lnTo>
                  <a:lnTo>
                    <a:pt x="766" y="1257"/>
                  </a:lnTo>
                  <a:lnTo>
                    <a:pt x="739" y="1328"/>
                  </a:lnTo>
                  <a:lnTo>
                    <a:pt x="712" y="1398"/>
                  </a:lnTo>
                  <a:lnTo>
                    <a:pt x="663" y="1543"/>
                  </a:lnTo>
                  <a:lnTo>
                    <a:pt x="663" y="1543"/>
                  </a:lnTo>
                  <a:lnTo>
                    <a:pt x="628" y="1642"/>
                  </a:lnTo>
                  <a:lnTo>
                    <a:pt x="594" y="1742"/>
                  </a:lnTo>
                  <a:lnTo>
                    <a:pt x="562" y="1842"/>
                  </a:lnTo>
                  <a:lnTo>
                    <a:pt x="530" y="1943"/>
                  </a:lnTo>
                  <a:lnTo>
                    <a:pt x="499" y="2044"/>
                  </a:lnTo>
                  <a:lnTo>
                    <a:pt x="470" y="2145"/>
                  </a:lnTo>
                  <a:lnTo>
                    <a:pt x="441" y="2246"/>
                  </a:lnTo>
                  <a:lnTo>
                    <a:pt x="412" y="2347"/>
                  </a:lnTo>
                  <a:lnTo>
                    <a:pt x="412" y="2347"/>
                  </a:lnTo>
                  <a:lnTo>
                    <a:pt x="386" y="2446"/>
                  </a:lnTo>
                  <a:lnTo>
                    <a:pt x="360" y="2546"/>
                  </a:lnTo>
                  <a:lnTo>
                    <a:pt x="336" y="2644"/>
                  </a:lnTo>
                  <a:lnTo>
                    <a:pt x="311" y="2744"/>
                  </a:lnTo>
                  <a:lnTo>
                    <a:pt x="288" y="2843"/>
                  </a:lnTo>
                  <a:lnTo>
                    <a:pt x="267" y="2944"/>
                  </a:lnTo>
                  <a:lnTo>
                    <a:pt x="245" y="3044"/>
                  </a:lnTo>
                  <a:lnTo>
                    <a:pt x="225" y="3145"/>
                  </a:lnTo>
                  <a:lnTo>
                    <a:pt x="205" y="3245"/>
                  </a:lnTo>
                  <a:lnTo>
                    <a:pt x="186" y="3346"/>
                  </a:lnTo>
                  <a:lnTo>
                    <a:pt x="169" y="3447"/>
                  </a:lnTo>
                  <a:lnTo>
                    <a:pt x="151" y="3548"/>
                  </a:lnTo>
                  <a:lnTo>
                    <a:pt x="135" y="3649"/>
                  </a:lnTo>
                  <a:lnTo>
                    <a:pt x="120" y="3750"/>
                  </a:lnTo>
                  <a:lnTo>
                    <a:pt x="105" y="3851"/>
                  </a:lnTo>
                  <a:lnTo>
                    <a:pt x="92" y="3952"/>
                  </a:lnTo>
                  <a:lnTo>
                    <a:pt x="92" y="3952"/>
                  </a:lnTo>
                  <a:lnTo>
                    <a:pt x="81" y="4053"/>
                  </a:lnTo>
                  <a:lnTo>
                    <a:pt x="69" y="4153"/>
                  </a:lnTo>
                  <a:lnTo>
                    <a:pt x="58" y="4252"/>
                  </a:lnTo>
                  <a:lnTo>
                    <a:pt x="49" y="4353"/>
                  </a:lnTo>
                  <a:lnTo>
                    <a:pt x="39" y="4453"/>
                  </a:lnTo>
                  <a:lnTo>
                    <a:pt x="32" y="4554"/>
                  </a:lnTo>
                  <a:lnTo>
                    <a:pt x="24" y="4654"/>
                  </a:lnTo>
                  <a:lnTo>
                    <a:pt x="19" y="4755"/>
                  </a:lnTo>
                  <a:lnTo>
                    <a:pt x="13" y="4856"/>
                  </a:lnTo>
                  <a:lnTo>
                    <a:pt x="9" y="4955"/>
                  </a:lnTo>
                  <a:lnTo>
                    <a:pt x="4" y="5056"/>
                  </a:lnTo>
                  <a:lnTo>
                    <a:pt x="3" y="5157"/>
                  </a:lnTo>
                  <a:lnTo>
                    <a:pt x="0" y="5258"/>
                  </a:lnTo>
                  <a:lnTo>
                    <a:pt x="0" y="5358"/>
                  </a:lnTo>
                  <a:lnTo>
                    <a:pt x="0" y="5459"/>
                  </a:lnTo>
                  <a:lnTo>
                    <a:pt x="1" y="5560"/>
                  </a:lnTo>
                  <a:lnTo>
                    <a:pt x="1" y="5560"/>
                  </a:lnTo>
                  <a:lnTo>
                    <a:pt x="6" y="5754"/>
                  </a:lnTo>
                  <a:lnTo>
                    <a:pt x="9" y="5850"/>
                  </a:lnTo>
                  <a:lnTo>
                    <a:pt x="13" y="5947"/>
                  </a:lnTo>
                  <a:lnTo>
                    <a:pt x="19" y="6044"/>
                  </a:lnTo>
                  <a:lnTo>
                    <a:pt x="24" y="6140"/>
                  </a:lnTo>
                  <a:lnTo>
                    <a:pt x="32" y="6236"/>
                  </a:lnTo>
                  <a:lnTo>
                    <a:pt x="39" y="6332"/>
                  </a:lnTo>
                  <a:lnTo>
                    <a:pt x="39" y="6332"/>
                  </a:lnTo>
                  <a:lnTo>
                    <a:pt x="48" y="6416"/>
                  </a:lnTo>
                  <a:lnTo>
                    <a:pt x="56" y="6500"/>
                  </a:lnTo>
                  <a:lnTo>
                    <a:pt x="68" y="6582"/>
                  </a:lnTo>
                  <a:lnTo>
                    <a:pt x="81" y="6666"/>
                  </a:lnTo>
                  <a:lnTo>
                    <a:pt x="97" y="6748"/>
                  </a:lnTo>
                  <a:lnTo>
                    <a:pt x="114" y="6830"/>
                  </a:lnTo>
                  <a:lnTo>
                    <a:pt x="134" y="6911"/>
                  </a:lnTo>
                  <a:lnTo>
                    <a:pt x="156" y="6992"/>
                  </a:lnTo>
                  <a:lnTo>
                    <a:pt x="156" y="6992"/>
                  </a:lnTo>
                  <a:lnTo>
                    <a:pt x="180" y="7064"/>
                  </a:lnTo>
                  <a:lnTo>
                    <a:pt x="206" y="7138"/>
                  </a:lnTo>
                  <a:lnTo>
                    <a:pt x="220" y="7174"/>
                  </a:lnTo>
                  <a:lnTo>
                    <a:pt x="235" y="7210"/>
                  </a:lnTo>
                  <a:lnTo>
                    <a:pt x="251" y="7246"/>
                  </a:lnTo>
                  <a:lnTo>
                    <a:pt x="268" y="7282"/>
                  </a:lnTo>
                  <a:lnTo>
                    <a:pt x="287" y="7317"/>
                  </a:lnTo>
                  <a:lnTo>
                    <a:pt x="305" y="7350"/>
                  </a:lnTo>
                  <a:lnTo>
                    <a:pt x="326" y="7383"/>
                  </a:lnTo>
                  <a:lnTo>
                    <a:pt x="347" y="7417"/>
                  </a:lnTo>
                  <a:lnTo>
                    <a:pt x="370" y="7447"/>
                  </a:lnTo>
                  <a:lnTo>
                    <a:pt x="395" y="7477"/>
                  </a:lnTo>
                  <a:lnTo>
                    <a:pt x="421" y="7506"/>
                  </a:lnTo>
                  <a:lnTo>
                    <a:pt x="448" y="7533"/>
                  </a:lnTo>
                  <a:lnTo>
                    <a:pt x="448" y="7533"/>
                  </a:lnTo>
                  <a:lnTo>
                    <a:pt x="471" y="7555"/>
                  </a:lnTo>
                  <a:lnTo>
                    <a:pt x="497" y="7577"/>
                  </a:lnTo>
                  <a:lnTo>
                    <a:pt x="522" y="7597"/>
                  </a:lnTo>
                  <a:lnTo>
                    <a:pt x="549" y="7616"/>
                  </a:lnTo>
                  <a:lnTo>
                    <a:pt x="575" y="7635"/>
                  </a:lnTo>
                  <a:lnTo>
                    <a:pt x="604" y="7652"/>
                  </a:lnTo>
                  <a:lnTo>
                    <a:pt x="631" y="7668"/>
                  </a:lnTo>
                  <a:lnTo>
                    <a:pt x="660" y="7684"/>
                  </a:lnTo>
                  <a:lnTo>
                    <a:pt x="719" y="7714"/>
                  </a:lnTo>
                  <a:lnTo>
                    <a:pt x="778" y="7740"/>
                  </a:lnTo>
                  <a:lnTo>
                    <a:pt x="839" y="7764"/>
                  </a:lnTo>
                  <a:lnTo>
                    <a:pt x="900" y="7788"/>
                  </a:lnTo>
                  <a:lnTo>
                    <a:pt x="900" y="7788"/>
                  </a:lnTo>
                  <a:lnTo>
                    <a:pt x="967" y="7809"/>
                  </a:lnTo>
                  <a:lnTo>
                    <a:pt x="1033" y="7828"/>
                  </a:lnTo>
                  <a:lnTo>
                    <a:pt x="1101" y="7847"/>
                  </a:lnTo>
                  <a:lnTo>
                    <a:pt x="1168" y="7863"/>
                  </a:lnTo>
                  <a:lnTo>
                    <a:pt x="1236" y="7878"/>
                  </a:lnTo>
                  <a:lnTo>
                    <a:pt x="1305" y="7891"/>
                  </a:lnTo>
                  <a:lnTo>
                    <a:pt x="1374" y="7903"/>
                  </a:lnTo>
                  <a:lnTo>
                    <a:pt x="1444" y="7913"/>
                  </a:lnTo>
                  <a:lnTo>
                    <a:pt x="1514" y="7923"/>
                  </a:lnTo>
                  <a:lnTo>
                    <a:pt x="1583" y="7930"/>
                  </a:lnTo>
                  <a:lnTo>
                    <a:pt x="1654" y="7936"/>
                  </a:lnTo>
                  <a:lnTo>
                    <a:pt x="1723" y="7942"/>
                  </a:lnTo>
                  <a:lnTo>
                    <a:pt x="1794" y="7945"/>
                  </a:lnTo>
                  <a:lnTo>
                    <a:pt x="1863" y="7948"/>
                  </a:lnTo>
                  <a:lnTo>
                    <a:pt x="1932" y="7949"/>
                  </a:lnTo>
                  <a:lnTo>
                    <a:pt x="2001" y="7951"/>
                  </a:lnTo>
                  <a:lnTo>
                    <a:pt x="2001" y="7951"/>
                  </a:lnTo>
                  <a:lnTo>
                    <a:pt x="2106" y="7949"/>
                  </a:lnTo>
                  <a:lnTo>
                    <a:pt x="2210" y="7948"/>
                  </a:lnTo>
                  <a:lnTo>
                    <a:pt x="2314" y="7945"/>
                  </a:lnTo>
                  <a:lnTo>
                    <a:pt x="2419" y="7942"/>
                  </a:lnTo>
                  <a:lnTo>
                    <a:pt x="2523" y="7936"/>
                  </a:lnTo>
                  <a:lnTo>
                    <a:pt x="2627" y="7930"/>
                  </a:lnTo>
                  <a:lnTo>
                    <a:pt x="2834" y="7916"/>
                  </a:lnTo>
                  <a:lnTo>
                    <a:pt x="3041" y="7899"/>
                  </a:lnTo>
                  <a:lnTo>
                    <a:pt x="3249" y="7880"/>
                  </a:lnTo>
                  <a:lnTo>
                    <a:pt x="3456" y="7858"/>
                  </a:lnTo>
                  <a:lnTo>
                    <a:pt x="3664" y="7834"/>
                  </a:lnTo>
                  <a:lnTo>
                    <a:pt x="3664" y="7834"/>
                  </a:lnTo>
                  <a:lnTo>
                    <a:pt x="3873" y="7809"/>
                  </a:lnTo>
                  <a:lnTo>
                    <a:pt x="4080" y="7785"/>
                  </a:lnTo>
                  <a:lnTo>
                    <a:pt x="4498" y="7733"/>
                  </a:lnTo>
                  <a:lnTo>
                    <a:pt x="4707" y="7707"/>
                  </a:lnTo>
                  <a:lnTo>
                    <a:pt x="4916" y="7684"/>
                  </a:lnTo>
                  <a:lnTo>
                    <a:pt x="5125" y="7660"/>
                  </a:lnTo>
                  <a:lnTo>
                    <a:pt x="5334" y="7639"/>
                  </a:lnTo>
                  <a:lnTo>
                    <a:pt x="5334" y="7639"/>
                  </a:lnTo>
                  <a:lnTo>
                    <a:pt x="5530" y="7622"/>
                  </a:lnTo>
                  <a:lnTo>
                    <a:pt x="5727" y="7607"/>
                  </a:lnTo>
                  <a:lnTo>
                    <a:pt x="5727" y="7607"/>
                  </a:lnTo>
                  <a:lnTo>
                    <a:pt x="5730" y="7606"/>
                  </a:lnTo>
                  <a:lnTo>
                    <a:pt x="5733" y="7604"/>
                  </a:lnTo>
                  <a:lnTo>
                    <a:pt x="5734" y="7601"/>
                  </a:lnTo>
                  <a:lnTo>
                    <a:pt x="5736" y="7598"/>
                  </a:lnTo>
                  <a:lnTo>
                    <a:pt x="5734" y="7596"/>
                  </a:lnTo>
                  <a:lnTo>
                    <a:pt x="5733" y="7593"/>
                  </a:lnTo>
                  <a:lnTo>
                    <a:pt x="5730" y="7590"/>
                  </a:lnTo>
                  <a:lnTo>
                    <a:pt x="5727" y="7590"/>
                  </a:lnTo>
                  <a:lnTo>
                    <a:pt x="5727" y="7590"/>
                  </a:lnTo>
                  <a:lnTo>
                    <a:pt x="5525" y="7606"/>
                  </a:lnTo>
                  <a:lnTo>
                    <a:pt x="5322" y="7623"/>
                  </a:lnTo>
                  <a:lnTo>
                    <a:pt x="5120" y="7643"/>
                  </a:lnTo>
                  <a:lnTo>
                    <a:pt x="4919" y="7665"/>
                  </a:lnTo>
                  <a:lnTo>
                    <a:pt x="4718" y="7689"/>
                  </a:lnTo>
                  <a:lnTo>
                    <a:pt x="4517" y="7712"/>
                  </a:lnTo>
                  <a:lnTo>
                    <a:pt x="4115" y="7763"/>
                  </a:lnTo>
                  <a:lnTo>
                    <a:pt x="4115" y="7763"/>
                  </a:lnTo>
                  <a:lnTo>
                    <a:pt x="3704" y="7812"/>
                  </a:lnTo>
                  <a:lnTo>
                    <a:pt x="3500" y="7835"/>
                  </a:lnTo>
                  <a:lnTo>
                    <a:pt x="3295" y="7857"/>
                  </a:lnTo>
                  <a:lnTo>
                    <a:pt x="3089" y="7877"/>
                  </a:lnTo>
                  <a:lnTo>
                    <a:pt x="2884" y="7894"/>
                  </a:lnTo>
                  <a:lnTo>
                    <a:pt x="2678" y="7910"/>
                  </a:lnTo>
                  <a:lnTo>
                    <a:pt x="2575" y="7916"/>
                  </a:lnTo>
                  <a:lnTo>
                    <a:pt x="2472" y="7922"/>
                  </a:lnTo>
                  <a:lnTo>
                    <a:pt x="2472" y="7922"/>
                  </a:lnTo>
                  <a:lnTo>
                    <a:pt x="2317" y="7928"/>
                  </a:lnTo>
                  <a:lnTo>
                    <a:pt x="2163" y="7932"/>
                  </a:lnTo>
                  <a:lnTo>
                    <a:pt x="2085" y="7932"/>
                  </a:lnTo>
                  <a:lnTo>
                    <a:pt x="2008" y="7932"/>
                  </a:lnTo>
                  <a:lnTo>
                    <a:pt x="1931" y="7930"/>
                  </a:lnTo>
                  <a:lnTo>
                    <a:pt x="1853" y="7928"/>
                  </a:lnTo>
                  <a:lnTo>
                    <a:pt x="1776" y="7925"/>
                  </a:lnTo>
                  <a:lnTo>
                    <a:pt x="1699" y="7920"/>
                  </a:lnTo>
                  <a:lnTo>
                    <a:pt x="1622" y="7913"/>
                  </a:lnTo>
                  <a:lnTo>
                    <a:pt x="1546" y="7906"/>
                  </a:lnTo>
                  <a:lnTo>
                    <a:pt x="1468" y="7897"/>
                  </a:lnTo>
                  <a:lnTo>
                    <a:pt x="1392" y="7886"/>
                  </a:lnTo>
                  <a:lnTo>
                    <a:pt x="1315" y="7873"/>
                  </a:lnTo>
                  <a:lnTo>
                    <a:pt x="1239" y="7858"/>
                  </a:lnTo>
                  <a:lnTo>
                    <a:pt x="1239" y="7858"/>
                  </a:lnTo>
                  <a:lnTo>
                    <a:pt x="1168" y="7844"/>
                  </a:lnTo>
                  <a:lnTo>
                    <a:pt x="1098" y="7828"/>
                  </a:lnTo>
                  <a:lnTo>
                    <a:pt x="1027" y="7809"/>
                  </a:lnTo>
                  <a:lnTo>
                    <a:pt x="957" y="7788"/>
                  </a:lnTo>
                  <a:lnTo>
                    <a:pt x="889" y="7764"/>
                  </a:lnTo>
                  <a:lnTo>
                    <a:pt x="820" y="7740"/>
                  </a:lnTo>
                  <a:lnTo>
                    <a:pt x="754" y="7711"/>
                  </a:lnTo>
                  <a:lnTo>
                    <a:pt x="720" y="7695"/>
                  </a:lnTo>
                  <a:lnTo>
                    <a:pt x="689" y="7679"/>
                  </a:lnTo>
                  <a:lnTo>
                    <a:pt x="689" y="7679"/>
                  </a:lnTo>
                  <a:lnTo>
                    <a:pt x="632" y="7649"/>
                  </a:lnTo>
                  <a:lnTo>
                    <a:pt x="605" y="7632"/>
                  </a:lnTo>
                  <a:lnTo>
                    <a:pt x="578" y="7614"/>
                  </a:lnTo>
                  <a:lnTo>
                    <a:pt x="550" y="7596"/>
                  </a:lnTo>
                  <a:lnTo>
                    <a:pt x="526" y="7577"/>
                  </a:lnTo>
                  <a:lnTo>
                    <a:pt x="500" y="7557"/>
                  </a:lnTo>
                  <a:lnTo>
                    <a:pt x="475" y="7536"/>
                  </a:lnTo>
                  <a:lnTo>
                    <a:pt x="475" y="7536"/>
                  </a:lnTo>
                  <a:lnTo>
                    <a:pt x="450" y="7510"/>
                  </a:lnTo>
                  <a:lnTo>
                    <a:pt x="424" y="7483"/>
                  </a:lnTo>
                  <a:lnTo>
                    <a:pt x="401" y="7456"/>
                  </a:lnTo>
                  <a:lnTo>
                    <a:pt x="377" y="7425"/>
                  </a:lnTo>
                  <a:lnTo>
                    <a:pt x="357" y="7395"/>
                  </a:lnTo>
                  <a:lnTo>
                    <a:pt x="337" y="7365"/>
                  </a:lnTo>
                  <a:lnTo>
                    <a:pt x="318" y="7333"/>
                  </a:lnTo>
                  <a:lnTo>
                    <a:pt x="300" y="7300"/>
                  </a:lnTo>
                  <a:lnTo>
                    <a:pt x="300" y="7300"/>
                  </a:lnTo>
                  <a:lnTo>
                    <a:pt x="280" y="7262"/>
                  </a:lnTo>
                  <a:lnTo>
                    <a:pt x="261" y="7223"/>
                  </a:lnTo>
                  <a:lnTo>
                    <a:pt x="243" y="7183"/>
                  </a:lnTo>
                  <a:lnTo>
                    <a:pt x="226" y="7144"/>
                  </a:lnTo>
                  <a:lnTo>
                    <a:pt x="210" y="7103"/>
                  </a:lnTo>
                  <a:lnTo>
                    <a:pt x="196" y="7061"/>
                  </a:lnTo>
                  <a:lnTo>
                    <a:pt x="182" y="7021"/>
                  </a:lnTo>
                  <a:lnTo>
                    <a:pt x="169" y="6979"/>
                  </a:lnTo>
                  <a:lnTo>
                    <a:pt x="156" y="6937"/>
                  </a:lnTo>
                  <a:lnTo>
                    <a:pt x="144" y="6895"/>
                  </a:lnTo>
                  <a:lnTo>
                    <a:pt x="124" y="6812"/>
                  </a:lnTo>
                  <a:lnTo>
                    <a:pt x="107" y="6725"/>
                  </a:lnTo>
                  <a:lnTo>
                    <a:pt x="91" y="6638"/>
                  </a:lnTo>
                  <a:lnTo>
                    <a:pt x="78" y="6552"/>
                  </a:lnTo>
                  <a:lnTo>
                    <a:pt x="68" y="6465"/>
                  </a:lnTo>
                  <a:lnTo>
                    <a:pt x="59" y="6377"/>
                  </a:lnTo>
                  <a:lnTo>
                    <a:pt x="50" y="6291"/>
                  </a:lnTo>
                  <a:lnTo>
                    <a:pt x="45" y="6203"/>
                  </a:lnTo>
                  <a:lnTo>
                    <a:pt x="39" y="6116"/>
                  </a:lnTo>
                  <a:lnTo>
                    <a:pt x="30" y="5944"/>
                  </a:lnTo>
                  <a:lnTo>
                    <a:pt x="30" y="5944"/>
                  </a:lnTo>
                  <a:lnTo>
                    <a:pt x="26" y="5846"/>
                  </a:lnTo>
                  <a:lnTo>
                    <a:pt x="23" y="5748"/>
                  </a:lnTo>
                  <a:lnTo>
                    <a:pt x="20" y="5650"/>
                  </a:lnTo>
                  <a:lnTo>
                    <a:pt x="17" y="5551"/>
                  </a:lnTo>
                  <a:lnTo>
                    <a:pt x="17" y="5453"/>
                  </a:lnTo>
                  <a:lnTo>
                    <a:pt x="17" y="5354"/>
                  </a:lnTo>
                  <a:lnTo>
                    <a:pt x="20" y="5157"/>
                  </a:lnTo>
                  <a:lnTo>
                    <a:pt x="26" y="4961"/>
                  </a:lnTo>
                  <a:lnTo>
                    <a:pt x="35" y="4765"/>
                  </a:lnTo>
                  <a:lnTo>
                    <a:pt x="48" y="4568"/>
                  </a:lnTo>
                  <a:lnTo>
                    <a:pt x="63" y="4374"/>
                  </a:lnTo>
                  <a:lnTo>
                    <a:pt x="63" y="4374"/>
                  </a:lnTo>
                  <a:lnTo>
                    <a:pt x="73" y="4273"/>
                  </a:lnTo>
                  <a:lnTo>
                    <a:pt x="84" y="4171"/>
                  </a:lnTo>
                  <a:lnTo>
                    <a:pt x="95" y="4072"/>
                  </a:lnTo>
                  <a:lnTo>
                    <a:pt x="107" y="3971"/>
                  </a:lnTo>
                  <a:lnTo>
                    <a:pt x="121" y="3871"/>
                  </a:lnTo>
                  <a:lnTo>
                    <a:pt x="134" y="3772"/>
                  </a:lnTo>
                  <a:lnTo>
                    <a:pt x="150" y="3672"/>
                  </a:lnTo>
                  <a:lnTo>
                    <a:pt x="164" y="3571"/>
                  </a:lnTo>
                  <a:lnTo>
                    <a:pt x="182" y="3471"/>
                  </a:lnTo>
                  <a:lnTo>
                    <a:pt x="199" y="3372"/>
                  </a:lnTo>
                  <a:lnTo>
                    <a:pt x="218" y="3274"/>
                  </a:lnTo>
                  <a:lnTo>
                    <a:pt x="236" y="3174"/>
                  </a:lnTo>
                  <a:lnTo>
                    <a:pt x="277" y="2976"/>
                  </a:lnTo>
                  <a:lnTo>
                    <a:pt x="321" y="2778"/>
                  </a:lnTo>
                  <a:lnTo>
                    <a:pt x="321" y="2778"/>
                  </a:lnTo>
                  <a:lnTo>
                    <a:pt x="344" y="2680"/>
                  </a:lnTo>
                  <a:lnTo>
                    <a:pt x="369" y="2581"/>
                  </a:lnTo>
                  <a:lnTo>
                    <a:pt x="395" y="2483"/>
                  </a:lnTo>
                  <a:lnTo>
                    <a:pt x="421" y="2383"/>
                  </a:lnTo>
                  <a:lnTo>
                    <a:pt x="447" y="2285"/>
                  </a:lnTo>
                  <a:lnTo>
                    <a:pt x="475" y="2187"/>
                  </a:lnTo>
                  <a:lnTo>
                    <a:pt x="503" y="2090"/>
                  </a:lnTo>
                  <a:lnTo>
                    <a:pt x="533" y="1992"/>
                  </a:lnTo>
                  <a:lnTo>
                    <a:pt x="533" y="1992"/>
                  </a:lnTo>
                  <a:lnTo>
                    <a:pt x="563" y="1892"/>
                  </a:lnTo>
                  <a:lnTo>
                    <a:pt x="595" y="1794"/>
                  </a:lnTo>
                  <a:lnTo>
                    <a:pt x="628" y="1696"/>
                  </a:lnTo>
                  <a:lnTo>
                    <a:pt x="661" y="1598"/>
                  </a:lnTo>
                  <a:lnTo>
                    <a:pt x="661" y="1598"/>
                  </a:lnTo>
                  <a:lnTo>
                    <a:pt x="694" y="1502"/>
                  </a:lnTo>
                  <a:lnTo>
                    <a:pt x="726" y="1407"/>
                  </a:lnTo>
                  <a:lnTo>
                    <a:pt x="761" y="1313"/>
                  </a:lnTo>
                  <a:lnTo>
                    <a:pt x="779" y="1266"/>
                  </a:lnTo>
                  <a:lnTo>
                    <a:pt x="798" y="1219"/>
                  </a:lnTo>
                  <a:lnTo>
                    <a:pt x="798" y="1219"/>
                  </a:lnTo>
                  <a:lnTo>
                    <a:pt x="811" y="1192"/>
                  </a:lnTo>
                  <a:lnTo>
                    <a:pt x="826" y="1165"/>
                  </a:lnTo>
                  <a:lnTo>
                    <a:pt x="840" y="1137"/>
                  </a:lnTo>
                  <a:lnTo>
                    <a:pt x="854" y="1110"/>
                  </a:lnTo>
                  <a:lnTo>
                    <a:pt x="872" y="1084"/>
                  </a:lnTo>
                  <a:lnTo>
                    <a:pt x="888" y="1058"/>
                  </a:lnTo>
                  <a:lnTo>
                    <a:pt x="925" y="1007"/>
                  </a:lnTo>
                  <a:lnTo>
                    <a:pt x="962" y="960"/>
                  </a:lnTo>
                  <a:lnTo>
                    <a:pt x="1003" y="912"/>
                  </a:lnTo>
                  <a:lnTo>
                    <a:pt x="1046" y="867"/>
                  </a:lnTo>
                  <a:lnTo>
                    <a:pt x="1089" y="824"/>
                  </a:lnTo>
                  <a:lnTo>
                    <a:pt x="1089" y="824"/>
                  </a:lnTo>
                  <a:lnTo>
                    <a:pt x="1143" y="773"/>
                  </a:lnTo>
                  <a:lnTo>
                    <a:pt x="1197" y="724"/>
                  </a:lnTo>
                  <a:lnTo>
                    <a:pt x="1255" y="678"/>
                  </a:lnTo>
                  <a:lnTo>
                    <a:pt x="1313" y="633"/>
                  </a:lnTo>
                  <a:lnTo>
                    <a:pt x="1372" y="589"/>
                  </a:lnTo>
                  <a:lnTo>
                    <a:pt x="1432" y="547"/>
                  </a:lnTo>
                  <a:lnTo>
                    <a:pt x="1493" y="506"/>
                  </a:lnTo>
                  <a:lnTo>
                    <a:pt x="1555" y="467"/>
                  </a:lnTo>
                  <a:lnTo>
                    <a:pt x="1555" y="467"/>
                  </a:lnTo>
                  <a:lnTo>
                    <a:pt x="1618" y="430"/>
                  </a:lnTo>
                  <a:lnTo>
                    <a:pt x="1681" y="394"/>
                  </a:lnTo>
                  <a:lnTo>
                    <a:pt x="1746" y="358"/>
                  </a:lnTo>
                  <a:lnTo>
                    <a:pt x="1811" y="323"/>
                  </a:lnTo>
                  <a:lnTo>
                    <a:pt x="1877" y="290"/>
                  </a:lnTo>
                  <a:lnTo>
                    <a:pt x="1945" y="258"/>
                  </a:lnTo>
                  <a:lnTo>
                    <a:pt x="2013" y="228"/>
                  </a:lnTo>
                  <a:lnTo>
                    <a:pt x="2080" y="200"/>
                  </a:lnTo>
                  <a:lnTo>
                    <a:pt x="2150" y="173"/>
                  </a:lnTo>
                  <a:lnTo>
                    <a:pt x="2220" y="147"/>
                  </a:lnTo>
                  <a:lnTo>
                    <a:pt x="2291" y="124"/>
                  </a:lnTo>
                  <a:lnTo>
                    <a:pt x="2361" y="102"/>
                  </a:lnTo>
                  <a:lnTo>
                    <a:pt x="2432" y="83"/>
                  </a:lnTo>
                  <a:lnTo>
                    <a:pt x="2504" y="66"/>
                  </a:lnTo>
                  <a:lnTo>
                    <a:pt x="2576" y="50"/>
                  </a:lnTo>
                  <a:lnTo>
                    <a:pt x="2648" y="37"/>
                  </a:lnTo>
                  <a:lnTo>
                    <a:pt x="2648" y="37"/>
                  </a:lnTo>
                  <a:lnTo>
                    <a:pt x="2707" y="29"/>
                  </a:lnTo>
                  <a:lnTo>
                    <a:pt x="2768" y="23"/>
                  </a:lnTo>
                  <a:lnTo>
                    <a:pt x="2828" y="18"/>
                  </a:lnTo>
                  <a:lnTo>
                    <a:pt x="2887" y="17"/>
                  </a:lnTo>
                  <a:lnTo>
                    <a:pt x="2887" y="17"/>
                  </a:lnTo>
                  <a:lnTo>
                    <a:pt x="2892" y="16"/>
                  </a:lnTo>
                  <a:lnTo>
                    <a:pt x="2894" y="14"/>
                  </a:lnTo>
                  <a:lnTo>
                    <a:pt x="2896" y="11"/>
                  </a:lnTo>
                  <a:lnTo>
                    <a:pt x="2896" y="8"/>
                  </a:lnTo>
                  <a:lnTo>
                    <a:pt x="2896" y="5"/>
                  </a:lnTo>
                  <a:lnTo>
                    <a:pt x="2894" y="3"/>
                  </a:lnTo>
                  <a:lnTo>
                    <a:pt x="2892" y="0"/>
                  </a:lnTo>
                  <a:lnTo>
                    <a:pt x="2887" y="0"/>
                  </a:lnTo>
                  <a:lnTo>
                    <a:pt x="2887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F3E9D31C-0FFA-B135-568E-64C156593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2799"/>
              <a:ext cx="119" cy="716"/>
            </a:xfrm>
            <a:custGeom>
              <a:avLst/>
              <a:gdLst>
                <a:gd name="T0" fmla="*/ 306 w 358"/>
                <a:gd name="T1" fmla="*/ 8 h 2148"/>
                <a:gd name="T2" fmla="*/ 311 w 358"/>
                <a:gd name="T3" fmla="*/ 215 h 2148"/>
                <a:gd name="T4" fmla="*/ 320 w 358"/>
                <a:gd name="T5" fmla="*/ 420 h 2148"/>
                <a:gd name="T6" fmla="*/ 332 w 358"/>
                <a:gd name="T7" fmla="*/ 640 h 2148"/>
                <a:gd name="T8" fmla="*/ 339 w 358"/>
                <a:gd name="T9" fmla="*/ 861 h 2148"/>
                <a:gd name="T10" fmla="*/ 340 w 358"/>
                <a:gd name="T11" fmla="*/ 974 h 2148"/>
                <a:gd name="T12" fmla="*/ 336 w 358"/>
                <a:gd name="T13" fmla="*/ 1143 h 2148"/>
                <a:gd name="T14" fmla="*/ 329 w 358"/>
                <a:gd name="T15" fmla="*/ 1254 h 2148"/>
                <a:gd name="T16" fmla="*/ 323 w 358"/>
                <a:gd name="T17" fmla="*/ 1310 h 2148"/>
                <a:gd name="T18" fmla="*/ 310 w 358"/>
                <a:gd name="T19" fmla="*/ 1417 h 2148"/>
                <a:gd name="T20" fmla="*/ 291 w 358"/>
                <a:gd name="T21" fmla="*/ 1522 h 2148"/>
                <a:gd name="T22" fmla="*/ 267 w 358"/>
                <a:gd name="T23" fmla="*/ 1628 h 2148"/>
                <a:gd name="T24" fmla="*/ 235 w 358"/>
                <a:gd name="T25" fmla="*/ 1730 h 2148"/>
                <a:gd name="T26" fmla="*/ 218 w 358"/>
                <a:gd name="T27" fmla="*/ 1779 h 2148"/>
                <a:gd name="T28" fmla="*/ 176 w 358"/>
                <a:gd name="T29" fmla="*/ 1875 h 2148"/>
                <a:gd name="T30" fmla="*/ 127 w 358"/>
                <a:gd name="T31" fmla="*/ 1966 h 2148"/>
                <a:gd name="T32" fmla="*/ 68 w 358"/>
                <a:gd name="T33" fmla="*/ 2052 h 2148"/>
                <a:gd name="T34" fmla="*/ 36 w 358"/>
                <a:gd name="T35" fmla="*/ 2093 h 2148"/>
                <a:gd name="T36" fmla="*/ 2 w 358"/>
                <a:gd name="T37" fmla="*/ 2132 h 2148"/>
                <a:gd name="T38" fmla="*/ 0 w 358"/>
                <a:gd name="T39" fmla="*/ 2139 h 2148"/>
                <a:gd name="T40" fmla="*/ 3 w 358"/>
                <a:gd name="T41" fmla="*/ 2145 h 2148"/>
                <a:gd name="T42" fmla="*/ 7 w 358"/>
                <a:gd name="T43" fmla="*/ 2148 h 2148"/>
                <a:gd name="T44" fmla="*/ 15 w 358"/>
                <a:gd name="T45" fmla="*/ 2145 h 2148"/>
                <a:gd name="T46" fmla="*/ 49 w 358"/>
                <a:gd name="T47" fmla="*/ 2106 h 2148"/>
                <a:gd name="T48" fmla="*/ 111 w 358"/>
                <a:gd name="T49" fmla="*/ 2022 h 2148"/>
                <a:gd name="T50" fmla="*/ 166 w 358"/>
                <a:gd name="T51" fmla="*/ 1932 h 2148"/>
                <a:gd name="T52" fmla="*/ 212 w 358"/>
                <a:gd name="T53" fmla="*/ 1839 h 2148"/>
                <a:gd name="T54" fmla="*/ 232 w 358"/>
                <a:gd name="T55" fmla="*/ 1791 h 2148"/>
                <a:gd name="T56" fmla="*/ 267 w 358"/>
                <a:gd name="T57" fmla="*/ 1688 h 2148"/>
                <a:gd name="T58" fmla="*/ 296 w 358"/>
                <a:gd name="T59" fmla="*/ 1585 h 2148"/>
                <a:gd name="T60" fmla="*/ 317 w 358"/>
                <a:gd name="T61" fmla="*/ 1479 h 2148"/>
                <a:gd name="T62" fmla="*/ 333 w 358"/>
                <a:gd name="T63" fmla="*/ 1374 h 2148"/>
                <a:gd name="T64" fmla="*/ 340 w 358"/>
                <a:gd name="T65" fmla="*/ 1318 h 2148"/>
                <a:gd name="T66" fmla="*/ 349 w 358"/>
                <a:gd name="T67" fmla="*/ 1205 h 2148"/>
                <a:gd name="T68" fmla="*/ 355 w 358"/>
                <a:gd name="T69" fmla="*/ 1094 h 2148"/>
                <a:gd name="T70" fmla="*/ 358 w 358"/>
                <a:gd name="T71" fmla="*/ 925 h 2148"/>
                <a:gd name="T72" fmla="*/ 355 w 358"/>
                <a:gd name="T73" fmla="*/ 812 h 2148"/>
                <a:gd name="T74" fmla="*/ 346 w 358"/>
                <a:gd name="T75" fmla="*/ 589 h 2148"/>
                <a:gd name="T76" fmla="*/ 342 w 358"/>
                <a:gd name="T77" fmla="*/ 476 h 2148"/>
                <a:gd name="T78" fmla="*/ 326 w 358"/>
                <a:gd name="T79" fmla="*/ 161 h 2148"/>
                <a:gd name="T80" fmla="*/ 324 w 358"/>
                <a:gd name="T81" fmla="*/ 56 h 2148"/>
                <a:gd name="T82" fmla="*/ 323 w 358"/>
                <a:gd name="T83" fmla="*/ 8 h 2148"/>
                <a:gd name="T84" fmla="*/ 320 w 358"/>
                <a:gd name="T85" fmla="*/ 2 h 2148"/>
                <a:gd name="T86" fmla="*/ 314 w 358"/>
                <a:gd name="T87" fmla="*/ 0 h 2148"/>
                <a:gd name="T88" fmla="*/ 309 w 358"/>
                <a:gd name="T89" fmla="*/ 2 h 2148"/>
                <a:gd name="T90" fmla="*/ 306 w 358"/>
                <a:gd name="T91" fmla="*/ 8 h 2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8" h="2148">
                  <a:moveTo>
                    <a:pt x="306" y="8"/>
                  </a:moveTo>
                  <a:lnTo>
                    <a:pt x="306" y="8"/>
                  </a:lnTo>
                  <a:lnTo>
                    <a:pt x="307" y="111"/>
                  </a:lnTo>
                  <a:lnTo>
                    <a:pt x="311" y="215"/>
                  </a:lnTo>
                  <a:lnTo>
                    <a:pt x="316" y="317"/>
                  </a:lnTo>
                  <a:lnTo>
                    <a:pt x="320" y="420"/>
                  </a:lnTo>
                  <a:lnTo>
                    <a:pt x="320" y="420"/>
                  </a:lnTo>
                  <a:lnTo>
                    <a:pt x="332" y="640"/>
                  </a:lnTo>
                  <a:lnTo>
                    <a:pt x="336" y="750"/>
                  </a:lnTo>
                  <a:lnTo>
                    <a:pt x="339" y="861"/>
                  </a:lnTo>
                  <a:lnTo>
                    <a:pt x="339" y="861"/>
                  </a:lnTo>
                  <a:lnTo>
                    <a:pt x="340" y="974"/>
                  </a:lnTo>
                  <a:lnTo>
                    <a:pt x="337" y="1087"/>
                  </a:lnTo>
                  <a:lnTo>
                    <a:pt x="336" y="1143"/>
                  </a:lnTo>
                  <a:lnTo>
                    <a:pt x="333" y="1198"/>
                  </a:lnTo>
                  <a:lnTo>
                    <a:pt x="329" y="1254"/>
                  </a:lnTo>
                  <a:lnTo>
                    <a:pt x="323" y="1310"/>
                  </a:lnTo>
                  <a:lnTo>
                    <a:pt x="323" y="1310"/>
                  </a:lnTo>
                  <a:lnTo>
                    <a:pt x="317" y="1364"/>
                  </a:lnTo>
                  <a:lnTo>
                    <a:pt x="310" y="1417"/>
                  </a:lnTo>
                  <a:lnTo>
                    <a:pt x="301" y="1471"/>
                  </a:lnTo>
                  <a:lnTo>
                    <a:pt x="291" y="1522"/>
                  </a:lnTo>
                  <a:lnTo>
                    <a:pt x="280" y="1576"/>
                  </a:lnTo>
                  <a:lnTo>
                    <a:pt x="267" y="1628"/>
                  </a:lnTo>
                  <a:lnTo>
                    <a:pt x="252" y="1680"/>
                  </a:lnTo>
                  <a:lnTo>
                    <a:pt x="235" y="1730"/>
                  </a:lnTo>
                  <a:lnTo>
                    <a:pt x="235" y="1730"/>
                  </a:lnTo>
                  <a:lnTo>
                    <a:pt x="218" y="1779"/>
                  </a:lnTo>
                  <a:lnTo>
                    <a:pt x="198" y="1827"/>
                  </a:lnTo>
                  <a:lnTo>
                    <a:pt x="176" y="1875"/>
                  </a:lnTo>
                  <a:lnTo>
                    <a:pt x="151" y="1921"/>
                  </a:lnTo>
                  <a:lnTo>
                    <a:pt x="127" y="1966"/>
                  </a:lnTo>
                  <a:lnTo>
                    <a:pt x="98" y="2010"/>
                  </a:lnTo>
                  <a:lnTo>
                    <a:pt x="68" y="2052"/>
                  </a:lnTo>
                  <a:lnTo>
                    <a:pt x="36" y="2093"/>
                  </a:lnTo>
                  <a:lnTo>
                    <a:pt x="36" y="2093"/>
                  </a:lnTo>
                  <a:lnTo>
                    <a:pt x="2" y="2132"/>
                  </a:lnTo>
                  <a:lnTo>
                    <a:pt x="2" y="2132"/>
                  </a:lnTo>
                  <a:lnTo>
                    <a:pt x="0" y="2136"/>
                  </a:lnTo>
                  <a:lnTo>
                    <a:pt x="0" y="2139"/>
                  </a:lnTo>
                  <a:lnTo>
                    <a:pt x="0" y="2142"/>
                  </a:lnTo>
                  <a:lnTo>
                    <a:pt x="3" y="2145"/>
                  </a:lnTo>
                  <a:lnTo>
                    <a:pt x="5" y="2146"/>
                  </a:lnTo>
                  <a:lnTo>
                    <a:pt x="7" y="2148"/>
                  </a:lnTo>
                  <a:lnTo>
                    <a:pt x="12" y="2146"/>
                  </a:lnTo>
                  <a:lnTo>
                    <a:pt x="15" y="2145"/>
                  </a:lnTo>
                  <a:lnTo>
                    <a:pt x="15" y="2145"/>
                  </a:lnTo>
                  <a:lnTo>
                    <a:pt x="49" y="2106"/>
                  </a:lnTo>
                  <a:lnTo>
                    <a:pt x="81" y="2064"/>
                  </a:lnTo>
                  <a:lnTo>
                    <a:pt x="111" y="2022"/>
                  </a:lnTo>
                  <a:lnTo>
                    <a:pt x="140" y="1977"/>
                  </a:lnTo>
                  <a:lnTo>
                    <a:pt x="166" y="1932"/>
                  </a:lnTo>
                  <a:lnTo>
                    <a:pt x="189" y="1886"/>
                  </a:lnTo>
                  <a:lnTo>
                    <a:pt x="212" y="1839"/>
                  </a:lnTo>
                  <a:lnTo>
                    <a:pt x="232" y="1791"/>
                  </a:lnTo>
                  <a:lnTo>
                    <a:pt x="232" y="1791"/>
                  </a:lnTo>
                  <a:lnTo>
                    <a:pt x="251" y="1740"/>
                  </a:lnTo>
                  <a:lnTo>
                    <a:pt x="267" y="1688"/>
                  </a:lnTo>
                  <a:lnTo>
                    <a:pt x="283" y="1637"/>
                  </a:lnTo>
                  <a:lnTo>
                    <a:pt x="296" y="1585"/>
                  </a:lnTo>
                  <a:lnTo>
                    <a:pt x="307" y="1533"/>
                  </a:lnTo>
                  <a:lnTo>
                    <a:pt x="317" y="1479"/>
                  </a:lnTo>
                  <a:lnTo>
                    <a:pt x="326" y="1426"/>
                  </a:lnTo>
                  <a:lnTo>
                    <a:pt x="333" y="1374"/>
                  </a:lnTo>
                  <a:lnTo>
                    <a:pt x="333" y="1374"/>
                  </a:lnTo>
                  <a:lnTo>
                    <a:pt x="340" y="1318"/>
                  </a:lnTo>
                  <a:lnTo>
                    <a:pt x="346" y="1261"/>
                  </a:lnTo>
                  <a:lnTo>
                    <a:pt x="349" y="1205"/>
                  </a:lnTo>
                  <a:lnTo>
                    <a:pt x="353" y="1150"/>
                  </a:lnTo>
                  <a:lnTo>
                    <a:pt x="355" y="1094"/>
                  </a:lnTo>
                  <a:lnTo>
                    <a:pt x="356" y="1037"/>
                  </a:lnTo>
                  <a:lnTo>
                    <a:pt x="358" y="925"/>
                  </a:lnTo>
                  <a:lnTo>
                    <a:pt x="358" y="925"/>
                  </a:lnTo>
                  <a:lnTo>
                    <a:pt x="355" y="812"/>
                  </a:lnTo>
                  <a:lnTo>
                    <a:pt x="352" y="700"/>
                  </a:lnTo>
                  <a:lnTo>
                    <a:pt x="346" y="589"/>
                  </a:lnTo>
                  <a:lnTo>
                    <a:pt x="342" y="476"/>
                  </a:lnTo>
                  <a:lnTo>
                    <a:pt x="342" y="476"/>
                  </a:lnTo>
                  <a:lnTo>
                    <a:pt x="330" y="267"/>
                  </a:lnTo>
                  <a:lnTo>
                    <a:pt x="326" y="161"/>
                  </a:lnTo>
                  <a:lnTo>
                    <a:pt x="324" y="56"/>
                  </a:lnTo>
                  <a:lnTo>
                    <a:pt x="324" y="56"/>
                  </a:lnTo>
                  <a:lnTo>
                    <a:pt x="323" y="8"/>
                  </a:lnTo>
                  <a:lnTo>
                    <a:pt x="323" y="8"/>
                  </a:lnTo>
                  <a:lnTo>
                    <a:pt x="323" y="5"/>
                  </a:lnTo>
                  <a:lnTo>
                    <a:pt x="320" y="2"/>
                  </a:lnTo>
                  <a:lnTo>
                    <a:pt x="319" y="1"/>
                  </a:lnTo>
                  <a:lnTo>
                    <a:pt x="314" y="0"/>
                  </a:lnTo>
                  <a:lnTo>
                    <a:pt x="311" y="1"/>
                  </a:lnTo>
                  <a:lnTo>
                    <a:pt x="309" y="2"/>
                  </a:lnTo>
                  <a:lnTo>
                    <a:pt x="307" y="5"/>
                  </a:lnTo>
                  <a:lnTo>
                    <a:pt x="306" y="8"/>
                  </a:lnTo>
                  <a:lnTo>
                    <a:pt x="306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B649D35B-DF1F-3D0E-6E2A-43A5DD8EF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" y="3413"/>
              <a:ext cx="1201" cy="106"/>
            </a:xfrm>
            <a:custGeom>
              <a:avLst/>
              <a:gdLst>
                <a:gd name="T0" fmla="*/ 7 w 3604"/>
                <a:gd name="T1" fmla="*/ 17 h 318"/>
                <a:gd name="T2" fmla="*/ 192 w 3604"/>
                <a:gd name="T3" fmla="*/ 35 h 318"/>
                <a:gd name="T4" fmla="*/ 376 w 3604"/>
                <a:gd name="T5" fmla="*/ 59 h 318"/>
                <a:gd name="T6" fmla="*/ 558 w 3604"/>
                <a:gd name="T7" fmla="*/ 89 h 318"/>
                <a:gd name="T8" fmla="*/ 739 w 3604"/>
                <a:gd name="T9" fmla="*/ 124 h 318"/>
                <a:gd name="T10" fmla="*/ 914 w 3604"/>
                <a:gd name="T11" fmla="*/ 160 h 318"/>
                <a:gd name="T12" fmla="*/ 1261 w 3604"/>
                <a:gd name="T13" fmla="*/ 229 h 318"/>
                <a:gd name="T14" fmla="*/ 1435 w 3604"/>
                <a:gd name="T15" fmla="*/ 260 h 318"/>
                <a:gd name="T16" fmla="*/ 1525 w 3604"/>
                <a:gd name="T17" fmla="*/ 273 h 318"/>
                <a:gd name="T18" fmla="*/ 1703 w 3604"/>
                <a:gd name="T19" fmla="*/ 296 h 318"/>
                <a:gd name="T20" fmla="*/ 1883 w 3604"/>
                <a:gd name="T21" fmla="*/ 312 h 318"/>
                <a:gd name="T22" fmla="*/ 2063 w 3604"/>
                <a:gd name="T23" fmla="*/ 318 h 318"/>
                <a:gd name="T24" fmla="*/ 2154 w 3604"/>
                <a:gd name="T25" fmla="*/ 318 h 318"/>
                <a:gd name="T26" fmla="*/ 2327 w 3604"/>
                <a:gd name="T27" fmla="*/ 309 h 318"/>
                <a:gd name="T28" fmla="*/ 2499 w 3604"/>
                <a:gd name="T29" fmla="*/ 292 h 318"/>
                <a:gd name="T30" fmla="*/ 2669 w 3604"/>
                <a:gd name="T31" fmla="*/ 267 h 318"/>
                <a:gd name="T32" fmla="*/ 2839 w 3604"/>
                <a:gd name="T33" fmla="*/ 235 h 318"/>
                <a:gd name="T34" fmla="*/ 2925 w 3604"/>
                <a:gd name="T35" fmla="*/ 216 h 318"/>
                <a:gd name="T36" fmla="*/ 3179 w 3604"/>
                <a:gd name="T37" fmla="*/ 156 h 318"/>
                <a:gd name="T38" fmla="*/ 3435 w 3604"/>
                <a:gd name="T39" fmla="*/ 100 h 318"/>
                <a:gd name="T40" fmla="*/ 3520 w 3604"/>
                <a:gd name="T41" fmla="*/ 82 h 318"/>
                <a:gd name="T42" fmla="*/ 3598 w 3604"/>
                <a:gd name="T43" fmla="*/ 68 h 318"/>
                <a:gd name="T44" fmla="*/ 3602 w 3604"/>
                <a:gd name="T45" fmla="*/ 65 h 318"/>
                <a:gd name="T46" fmla="*/ 3604 w 3604"/>
                <a:gd name="T47" fmla="*/ 58 h 318"/>
                <a:gd name="T48" fmla="*/ 3599 w 3604"/>
                <a:gd name="T49" fmla="*/ 53 h 318"/>
                <a:gd name="T50" fmla="*/ 3594 w 3604"/>
                <a:gd name="T51" fmla="*/ 50 h 318"/>
                <a:gd name="T52" fmla="*/ 3509 w 3604"/>
                <a:gd name="T53" fmla="*/ 66 h 318"/>
                <a:gd name="T54" fmla="*/ 3341 w 3604"/>
                <a:gd name="T55" fmla="*/ 101 h 318"/>
                <a:gd name="T56" fmla="*/ 3091 w 3604"/>
                <a:gd name="T57" fmla="*/ 159 h 318"/>
                <a:gd name="T58" fmla="*/ 2925 w 3604"/>
                <a:gd name="T59" fmla="*/ 198 h 318"/>
                <a:gd name="T60" fmla="*/ 2754 w 3604"/>
                <a:gd name="T61" fmla="*/ 234 h 318"/>
                <a:gd name="T62" fmla="*/ 2582 w 3604"/>
                <a:gd name="T63" fmla="*/ 264 h 318"/>
                <a:gd name="T64" fmla="*/ 2497 w 3604"/>
                <a:gd name="T65" fmla="*/ 276 h 318"/>
                <a:gd name="T66" fmla="*/ 2326 w 3604"/>
                <a:gd name="T67" fmla="*/ 292 h 318"/>
                <a:gd name="T68" fmla="*/ 2239 w 3604"/>
                <a:gd name="T69" fmla="*/ 297 h 318"/>
                <a:gd name="T70" fmla="*/ 2056 w 3604"/>
                <a:gd name="T71" fmla="*/ 300 h 318"/>
                <a:gd name="T72" fmla="*/ 1873 w 3604"/>
                <a:gd name="T73" fmla="*/ 293 h 318"/>
                <a:gd name="T74" fmla="*/ 1692 w 3604"/>
                <a:gd name="T75" fmla="*/ 277 h 318"/>
                <a:gd name="T76" fmla="*/ 1510 w 3604"/>
                <a:gd name="T77" fmla="*/ 254 h 318"/>
                <a:gd name="T78" fmla="*/ 1422 w 3604"/>
                <a:gd name="T79" fmla="*/ 240 h 318"/>
                <a:gd name="T80" fmla="*/ 1163 w 3604"/>
                <a:gd name="T81" fmla="*/ 192 h 318"/>
                <a:gd name="T82" fmla="*/ 817 w 3604"/>
                <a:gd name="T83" fmla="*/ 123 h 318"/>
                <a:gd name="T84" fmla="*/ 640 w 3604"/>
                <a:gd name="T85" fmla="*/ 88 h 318"/>
                <a:gd name="T86" fmla="*/ 461 w 3604"/>
                <a:gd name="T87" fmla="*/ 56 h 318"/>
                <a:gd name="T88" fmla="*/ 283 w 3604"/>
                <a:gd name="T89" fmla="*/ 29 h 318"/>
                <a:gd name="T90" fmla="*/ 103 w 3604"/>
                <a:gd name="T91" fmla="*/ 9 h 318"/>
                <a:gd name="T92" fmla="*/ 7 w 3604"/>
                <a:gd name="T93" fmla="*/ 0 h 318"/>
                <a:gd name="T94" fmla="*/ 5 w 3604"/>
                <a:gd name="T95" fmla="*/ 0 h 318"/>
                <a:gd name="T96" fmla="*/ 0 w 3604"/>
                <a:gd name="T97" fmla="*/ 4 h 318"/>
                <a:gd name="T98" fmla="*/ 0 w 3604"/>
                <a:gd name="T99" fmla="*/ 11 h 318"/>
                <a:gd name="T100" fmla="*/ 5 w 3604"/>
                <a:gd name="T101" fmla="*/ 16 h 318"/>
                <a:gd name="T102" fmla="*/ 7 w 3604"/>
                <a:gd name="T103" fmla="*/ 17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4" h="318">
                  <a:moveTo>
                    <a:pt x="7" y="17"/>
                  </a:moveTo>
                  <a:lnTo>
                    <a:pt x="7" y="17"/>
                  </a:lnTo>
                  <a:lnTo>
                    <a:pt x="100" y="26"/>
                  </a:lnTo>
                  <a:lnTo>
                    <a:pt x="192" y="35"/>
                  </a:lnTo>
                  <a:lnTo>
                    <a:pt x="284" y="46"/>
                  </a:lnTo>
                  <a:lnTo>
                    <a:pt x="376" y="59"/>
                  </a:lnTo>
                  <a:lnTo>
                    <a:pt x="467" y="75"/>
                  </a:lnTo>
                  <a:lnTo>
                    <a:pt x="558" y="89"/>
                  </a:lnTo>
                  <a:lnTo>
                    <a:pt x="649" y="107"/>
                  </a:lnTo>
                  <a:lnTo>
                    <a:pt x="739" y="124"/>
                  </a:lnTo>
                  <a:lnTo>
                    <a:pt x="739" y="124"/>
                  </a:lnTo>
                  <a:lnTo>
                    <a:pt x="914" y="160"/>
                  </a:lnTo>
                  <a:lnTo>
                    <a:pt x="1087" y="195"/>
                  </a:lnTo>
                  <a:lnTo>
                    <a:pt x="1261" y="229"/>
                  </a:lnTo>
                  <a:lnTo>
                    <a:pt x="1349" y="245"/>
                  </a:lnTo>
                  <a:lnTo>
                    <a:pt x="1435" y="260"/>
                  </a:lnTo>
                  <a:lnTo>
                    <a:pt x="1435" y="260"/>
                  </a:lnTo>
                  <a:lnTo>
                    <a:pt x="1525" y="273"/>
                  </a:lnTo>
                  <a:lnTo>
                    <a:pt x="1614" y="286"/>
                  </a:lnTo>
                  <a:lnTo>
                    <a:pt x="1703" y="296"/>
                  </a:lnTo>
                  <a:lnTo>
                    <a:pt x="1794" y="305"/>
                  </a:lnTo>
                  <a:lnTo>
                    <a:pt x="1883" y="312"/>
                  </a:lnTo>
                  <a:lnTo>
                    <a:pt x="1974" y="316"/>
                  </a:lnTo>
                  <a:lnTo>
                    <a:pt x="2063" y="318"/>
                  </a:lnTo>
                  <a:lnTo>
                    <a:pt x="2154" y="318"/>
                  </a:lnTo>
                  <a:lnTo>
                    <a:pt x="2154" y="318"/>
                  </a:lnTo>
                  <a:lnTo>
                    <a:pt x="2241" y="315"/>
                  </a:lnTo>
                  <a:lnTo>
                    <a:pt x="2327" y="309"/>
                  </a:lnTo>
                  <a:lnTo>
                    <a:pt x="2412" y="302"/>
                  </a:lnTo>
                  <a:lnTo>
                    <a:pt x="2499" y="292"/>
                  </a:lnTo>
                  <a:lnTo>
                    <a:pt x="2584" y="280"/>
                  </a:lnTo>
                  <a:lnTo>
                    <a:pt x="2669" y="267"/>
                  </a:lnTo>
                  <a:lnTo>
                    <a:pt x="2754" y="251"/>
                  </a:lnTo>
                  <a:lnTo>
                    <a:pt x="2839" y="235"/>
                  </a:lnTo>
                  <a:lnTo>
                    <a:pt x="2839" y="235"/>
                  </a:lnTo>
                  <a:lnTo>
                    <a:pt x="2925" y="216"/>
                  </a:lnTo>
                  <a:lnTo>
                    <a:pt x="3010" y="196"/>
                  </a:lnTo>
                  <a:lnTo>
                    <a:pt x="3179" y="156"/>
                  </a:lnTo>
                  <a:lnTo>
                    <a:pt x="3349" y="117"/>
                  </a:lnTo>
                  <a:lnTo>
                    <a:pt x="3435" y="100"/>
                  </a:lnTo>
                  <a:lnTo>
                    <a:pt x="3520" y="82"/>
                  </a:lnTo>
                  <a:lnTo>
                    <a:pt x="3520" y="82"/>
                  </a:lnTo>
                  <a:lnTo>
                    <a:pt x="3598" y="68"/>
                  </a:lnTo>
                  <a:lnTo>
                    <a:pt x="3598" y="68"/>
                  </a:lnTo>
                  <a:lnTo>
                    <a:pt x="3601" y="66"/>
                  </a:lnTo>
                  <a:lnTo>
                    <a:pt x="3602" y="65"/>
                  </a:lnTo>
                  <a:lnTo>
                    <a:pt x="3604" y="61"/>
                  </a:lnTo>
                  <a:lnTo>
                    <a:pt x="3604" y="58"/>
                  </a:lnTo>
                  <a:lnTo>
                    <a:pt x="3602" y="55"/>
                  </a:lnTo>
                  <a:lnTo>
                    <a:pt x="3599" y="53"/>
                  </a:lnTo>
                  <a:lnTo>
                    <a:pt x="3596" y="52"/>
                  </a:lnTo>
                  <a:lnTo>
                    <a:pt x="3594" y="50"/>
                  </a:lnTo>
                  <a:lnTo>
                    <a:pt x="3594" y="50"/>
                  </a:lnTo>
                  <a:lnTo>
                    <a:pt x="3509" y="66"/>
                  </a:lnTo>
                  <a:lnTo>
                    <a:pt x="3425" y="84"/>
                  </a:lnTo>
                  <a:lnTo>
                    <a:pt x="3341" y="101"/>
                  </a:lnTo>
                  <a:lnTo>
                    <a:pt x="3258" y="120"/>
                  </a:lnTo>
                  <a:lnTo>
                    <a:pt x="3091" y="159"/>
                  </a:lnTo>
                  <a:lnTo>
                    <a:pt x="2925" y="198"/>
                  </a:lnTo>
                  <a:lnTo>
                    <a:pt x="2925" y="198"/>
                  </a:lnTo>
                  <a:lnTo>
                    <a:pt x="2840" y="216"/>
                  </a:lnTo>
                  <a:lnTo>
                    <a:pt x="2754" y="234"/>
                  </a:lnTo>
                  <a:lnTo>
                    <a:pt x="2669" y="251"/>
                  </a:lnTo>
                  <a:lnTo>
                    <a:pt x="2582" y="264"/>
                  </a:lnTo>
                  <a:lnTo>
                    <a:pt x="2582" y="264"/>
                  </a:lnTo>
                  <a:lnTo>
                    <a:pt x="2497" y="276"/>
                  </a:lnTo>
                  <a:lnTo>
                    <a:pt x="2411" y="286"/>
                  </a:lnTo>
                  <a:lnTo>
                    <a:pt x="2326" y="292"/>
                  </a:lnTo>
                  <a:lnTo>
                    <a:pt x="2239" y="297"/>
                  </a:lnTo>
                  <a:lnTo>
                    <a:pt x="2239" y="297"/>
                  </a:lnTo>
                  <a:lnTo>
                    <a:pt x="2147" y="300"/>
                  </a:lnTo>
                  <a:lnTo>
                    <a:pt x="2056" y="300"/>
                  </a:lnTo>
                  <a:lnTo>
                    <a:pt x="1965" y="297"/>
                  </a:lnTo>
                  <a:lnTo>
                    <a:pt x="1873" y="293"/>
                  </a:lnTo>
                  <a:lnTo>
                    <a:pt x="1782" y="287"/>
                  </a:lnTo>
                  <a:lnTo>
                    <a:pt x="1692" y="277"/>
                  </a:lnTo>
                  <a:lnTo>
                    <a:pt x="1601" y="267"/>
                  </a:lnTo>
                  <a:lnTo>
                    <a:pt x="1510" y="254"/>
                  </a:lnTo>
                  <a:lnTo>
                    <a:pt x="1510" y="254"/>
                  </a:lnTo>
                  <a:lnTo>
                    <a:pt x="1422" y="240"/>
                  </a:lnTo>
                  <a:lnTo>
                    <a:pt x="1336" y="225"/>
                  </a:lnTo>
                  <a:lnTo>
                    <a:pt x="1163" y="192"/>
                  </a:lnTo>
                  <a:lnTo>
                    <a:pt x="990" y="157"/>
                  </a:lnTo>
                  <a:lnTo>
                    <a:pt x="817" y="123"/>
                  </a:lnTo>
                  <a:lnTo>
                    <a:pt x="817" y="123"/>
                  </a:lnTo>
                  <a:lnTo>
                    <a:pt x="640" y="88"/>
                  </a:lnTo>
                  <a:lnTo>
                    <a:pt x="551" y="71"/>
                  </a:lnTo>
                  <a:lnTo>
                    <a:pt x="461" y="56"/>
                  </a:lnTo>
                  <a:lnTo>
                    <a:pt x="372" y="42"/>
                  </a:lnTo>
                  <a:lnTo>
                    <a:pt x="283" y="29"/>
                  </a:lnTo>
                  <a:lnTo>
                    <a:pt x="193" y="17"/>
                  </a:lnTo>
                  <a:lnTo>
                    <a:pt x="103" y="9"/>
                  </a:lnTo>
                  <a:lnTo>
                    <a:pt x="103" y="9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9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5" y="16"/>
                  </a:lnTo>
                  <a:lnTo>
                    <a:pt x="7" y="17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428D567C-84E1-396E-19D1-87D6C01DB0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" y="3430"/>
              <a:ext cx="43" cy="557"/>
            </a:xfrm>
            <a:custGeom>
              <a:avLst/>
              <a:gdLst>
                <a:gd name="T0" fmla="*/ 111 w 129"/>
                <a:gd name="T1" fmla="*/ 9 h 1672"/>
                <a:gd name="T2" fmla="*/ 111 w 129"/>
                <a:gd name="T3" fmla="*/ 9 h 1672"/>
                <a:gd name="T4" fmla="*/ 110 w 129"/>
                <a:gd name="T5" fmla="*/ 164 h 1672"/>
                <a:gd name="T6" fmla="*/ 106 w 129"/>
                <a:gd name="T7" fmla="*/ 317 h 1672"/>
                <a:gd name="T8" fmla="*/ 106 w 129"/>
                <a:gd name="T9" fmla="*/ 317 h 1672"/>
                <a:gd name="T10" fmla="*/ 100 w 129"/>
                <a:gd name="T11" fmla="*/ 484 h 1672"/>
                <a:gd name="T12" fmla="*/ 91 w 129"/>
                <a:gd name="T13" fmla="*/ 652 h 1672"/>
                <a:gd name="T14" fmla="*/ 91 w 129"/>
                <a:gd name="T15" fmla="*/ 652 h 1672"/>
                <a:gd name="T16" fmla="*/ 80 w 129"/>
                <a:gd name="T17" fmla="*/ 823 h 1672"/>
                <a:gd name="T18" fmla="*/ 68 w 129"/>
                <a:gd name="T19" fmla="*/ 995 h 1672"/>
                <a:gd name="T20" fmla="*/ 68 w 129"/>
                <a:gd name="T21" fmla="*/ 995 h 1672"/>
                <a:gd name="T22" fmla="*/ 54 w 129"/>
                <a:gd name="T23" fmla="*/ 1161 h 1672"/>
                <a:gd name="T24" fmla="*/ 38 w 129"/>
                <a:gd name="T25" fmla="*/ 1327 h 1672"/>
                <a:gd name="T26" fmla="*/ 38 w 129"/>
                <a:gd name="T27" fmla="*/ 1327 h 1672"/>
                <a:gd name="T28" fmla="*/ 22 w 129"/>
                <a:gd name="T29" fmla="*/ 1479 h 1672"/>
                <a:gd name="T30" fmla="*/ 5 w 129"/>
                <a:gd name="T31" fmla="*/ 1630 h 1672"/>
                <a:gd name="T32" fmla="*/ 5 w 129"/>
                <a:gd name="T33" fmla="*/ 1630 h 1672"/>
                <a:gd name="T34" fmla="*/ 0 w 129"/>
                <a:gd name="T35" fmla="*/ 1663 h 1672"/>
                <a:gd name="T36" fmla="*/ 0 w 129"/>
                <a:gd name="T37" fmla="*/ 1663 h 1672"/>
                <a:gd name="T38" fmla="*/ 0 w 129"/>
                <a:gd name="T39" fmla="*/ 1668 h 1672"/>
                <a:gd name="T40" fmla="*/ 2 w 129"/>
                <a:gd name="T41" fmla="*/ 1669 h 1672"/>
                <a:gd name="T42" fmla="*/ 5 w 129"/>
                <a:gd name="T43" fmla="*/ 1671 h 1672"/>
                <a:gd name="T44" fmla="*/ 8 w 129"/>
                <a:gd name="T45" fmla="*/ 1672 h 1672"/>
                <a:gd name="T46" fmla="*/ 10 w 129"/>
                <a:gd name="T47" fmla="*/ 1671 h 1672"/>
                <a:gd name="T48" fmla="*/ 13 w 129"/>
                <a:gd name="T49" fmla="*/ 1669 h 1672"/>
                <a:gd name="T50" fmla="*/ 16 w 129"/>
                <a:gd name="T51" fmla="*/ 1668 h 1672"/>
                <a:gd name="T52" fmla="*/ 18 w 129"/>
                <a:gd name="T53" fmla="*/ 1663 h 1672"/>
                <a:gd name="T54" fmla="*/ 18 w 129"/>
                <a:gd name="T55" fmla="*/ 1663 h 1672"/>
                <a:gd name="T56" fmla="*/ 35 w 129"/>
                <a:gd name="T57" fmla="*/ 1515 h 1672"/>
                <a:gd name="T58" fmla="*/ 52 w 129"/>
                <a:gd name="T59" fmla="*/ 1366 h 1672"/>
                <a:gd name="T60" fmla="*/ 52 w 129"/>
                <a:gd name="T61" fmla="*/ 1366 h 1672"/>
                <a:gd name="T62" fmla="*/ 68 w 129"/>
                <a:gd name="T63" fmla="*/ 1201 h 1672"/>
                <a:gd name="T64" fmla="*/ 83 w 129"/>
                <a:gd name="T65" fmla="*/ 1035 h 1672"/>
                <a:gd name="T66" fmla="*/ 83 w 129"/>
                <a:gd name="T67" fmla="*/ 1035 h 1672"/>
                <a:gd name="T68" fmla="*/ 94 w 129"/>
                <a:gd name="T69" fmla="*/ 865 h 1672"/>
                <a:gd name="T70" fmla="*/ 106 w 129"/>
                <a:gd name="T71" fmla="*/ 693 h 1672"/>
                <a:gd name="T72" fmla="*/ 106 w 129"/>
                <a:gd name="T73" fmla="*/ 693 h 1672"/>
                <a:gd name="T74" fmla="*/ 114 w 129"/>
                <a:gd name="T75" fmla="*/ 526 h 1672"/>
                <a:gd name="T76" fmla="*/ 121 w 129"/>
                <a:gd name="T77" fmla="*/ 357 h 1672"/>
                <a:gd name="T78" fmla="*/ 121 w 129"/>
                <a:gd name="T79" fmla="*/ 357 h 1672"/>
                <a:gd name="T80" fmla="*/ 127 w 129"/>
                <a:gd name="T81" fmla="*/ 201 h 1672"/>
                <a:gd name="T82" fmla="*/ 129 w 129"/>
                <a:gd name="T83" fmla="*/ 45 h 1672"/>
                <a:gd name="T84" fmla="*/ 129 w 129"/>
                <a:gd name="T85" fmla="*/ 45 h 1672"/>
                <a:gd name="T86" fmla="*/ 129 w 129"/>
                <a:gd name="T87" fmla="*/ 9 h 1672"/>
                <a:gd name="T88" fmla="*/ 129 w 129"/>
                <a:gd name="T89" fmla="*/ 9 h 1672"/>
                <a:gd name="T90" fmla="*/ 129 w 129"/>
                <a:gd name="T91" fmla="*/ 6 h 1672"/>
                <a:gd name="T92" fmla="*/ 126 w 129"/>
                <a:gd name="T93" fmla="*/ 3 h 1672"/>
                <a:gd name="T94" fmla="*/ 123 w 129"/>
                <a:gd name="T95" fmla="*/ 2 h 1672"/>
                <a:gd name="T96" fmla="*/ 120 w 129"/>
                <a:gd name="T97" fmla="*/ 0 h 1672"/>
                <a:gd name="T98" fmla="*/ 117 w 129"/>
                <a:gd name="T99" fmla="*/ 2 h 1672"/>
                <a:gd name="T100" fmla="*/ 114 w 129"/>
                <a:gd name="T101" fmla="*/ 3 h 1672"/>
                <a:gd name="T102" fmla="*/ 113 w 129"/>
                <a:gd name="T103" fmla="*/ 6 h 1672"/>
                <a:gd name="T104" fmla="*/ 111 w 129"/>
                <a:gd name="T105" fmla="*/ 9 h 1672"/>
                <a:gd name="T106" fmla="*/ 111 w 129"/>
                <a:gd name="T107" fmla="*/ 9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1672">
                  <a:moveTo>
                    <a:pt x="111" y="9"/>
                  </a:moveTo>
                  <a:lnTo>
                    <a:pt x="111" y="9"/>
                  </a:lnTo>
                  <a:lnTo>
                    <a:pt x="110" y="164"/>
                  </a:lnTo>
                  <a:lnTo>
                    <a:pt x="106" y="317"/>
                  </a:lnTo>
                  <a:lnTo>
                    <a:pt x="106" y="317"/>
                  </a:lnTo>
                  <a:lnTo>
                    <a:pt x="100" y="484"/>
                  </a:lnTo>
                  <a:lnTo>
                    <a:pt x="91" y="652"/>
                  </a:lnTo>
                  <a:lnTo>
                    <a:pt x="91" y="652"/>
                  </a:lnTo>
                  <a:lnTo>
                    <a:pt x="80" y="823"/>
                  </a:lnTo>
                  <a:lnTo>
                    <a:pt x="68" y="995"/>
                  </a:lnTo>
                  <a:lnTo>
                    <a:pt x="68" y="995"/>
                  </a:lnTo>
                  <a:lnTo>
                    <a:pt x="54" y="1161"/>
                  </a:lnTo>
                  <a:lnTo>
                    <a:pt x="38" y="1327"/>
                  </a:lnTo>
                  <a:lnTo>
                    <a:pt x="38" y="1327"/>
                  </a:lnTo>
                  <a:lnTo>
                    <a:pt x="22" y="1479"/>
                  </a:lnTo>
                  <a:lnTo>
                    <a:pt x="5" y="1630"/>
                  </a:lnTo>
                  <a:lnTo>
                    <a:pt x="5" y="1630"/>
                  </a:lnTo>
                  <a:lnTo>
                    <a:pt x="0" y="1663"/>
                  </a:lnTo>
                  <a:lnTo>
                    <a:pt x="0" y="1663"/>
                  </a:lnTo>
                  <a:lnTo>
                    <a:pt x="0" y="1668"/>
                  </a:lnTo>
                  <a:lnTo>
                    <a:pt x="2" y="1669"/>
                  </a:lnTo>
                  <a:lnTo>
                    <a:pt x="5" y="1671"/>
                  </a:lnTo>
                  <a:lnTo>
                    <a:pt x="8" y="1672"/>
                  </a:lnTo>
                  <a:lnTo>
                    <a:pt x="10" y="1671"/>
                  </a:lnTo>
                  <a:lnTo>
                    <a:pt x="13" y="1669"/>
                  </a:lnTo>
                  <a:lnTo>
                    <a:pt x="16" y="1668"/>
                  </a:lnTo>
                  <a:lnTo>
                    <a:pt x="18" y="1663"/>
                  </a:lnTo>
                  <a:lnTo>
                    <a:pt x="18" y="1663"/>
                  </a:lnTo>
                  <a:lnTo>
                    <a:pt x="35" y="1515"/>
                  </a:lnTo>
                  <a:lnTo>
                    <a:pt x="52" y="1366"/>
                  </a:lnTo>
                  <a:lnTo>
                    <a:pt x="52" y="1366"/>
                  </a:lnTo>
                  <a:lnTo>
                    <a:pt x="68" y="1201"/>
                  </a:lnTo>
                  <a:lnTo>
                    <a:pt x="83" y="1035"/>
                  </a:lnTo>
                  <a:lnTo>
                    <a:pt x="83" y="1035"/>
                  </a:lnTo>
                  <a:lnTo>
                    <a:pt x="94" y="865"/>
                  </a:lnTo>
                  <a:lnTo>
                    <a:pt x="106" y="693"/>
                  </a:lnTo>
                  <a:lnTo>
                    <a:pt x="106" y="693"/>
                  </a:lnTo>
                  <a:lnTo>
                    <a:pt x="114" y="526"/>
                  </a:lnTo>
                  <a:lnTo>
                    <a:pt x="121" y="357"/>
                  </a:lnTo>
                  <a:lnTo>
                    <a:pt x="121" y="357"/>
                  </a:lnTo>
                  <a:lnTo>
                    <a:pt x="127" y="201"/>
                  </a:lnTo>
                  <a:lnTo>
                    <a:pt x="129" y="45"/>
                  </a:lnTo>
                  <a:lnTo>
                    <a:pt x="129" y="45"/>
                  </a:lnTo>
                  <a:lnTo>
                    <a:pt x="129" y="9"/>
                  </a:lnTo>
                  <a:lnTo>
                    <a:pt x="129" y="9"/>
                  </a:lnTo>
                  <a:lnTo>
                    <a:pt x="129" y="6"/>
                  </a:lnTo>
                  <a:lnTo>
                    <a:pt x="126" y="3"/>
                  </a:lnTo>
                  <a:lnTo>
                    <a:pt x="123" y="2"/>
                  </a:lnTo>
                  <a:lnTo>
                    <a:pt x="120" y="0"/>
                  </a:lnTo>
                  <a:lnTo>
                    <a:pt x="117" y="2"/>
                  </a:lnTo>
                  <a:lnTo>
                    <a:pt x="114" y="3"/>
                  </a:lnTo>
                  <a:lnTo>
                    <a:pt x="113" y="6"/>
                  </a:lnTo>
                  <a:lnTo>
                    <a:pt x="111" y="9"/>
                  </a:lnTo>
                  <a:lnTo>
                    <a:pt x="111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A5A00D15-1B23-DC00-25EA-D1335DED7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0" y="3336"/>
              <a:ext cx="141" cy="123"/>
            </a:xfrm>
            <a:custGeom>
              <a:avLst/>
              <a:gdLst>
                <a:gd name="T0" fmla="*/ 11 w 424"/>
                <a:gd name="T1" fmla="*/ 371 h 371"/>
                <a:gd name="T2" fmla="*/ 11 w 424"/>
                <a:gd name="T3" fmla="*/ 371 h 371"/>
                <a:gd name="T4" fmla="*/ 30 w 424"/>
                <a:gd name="T5" fmla="*/ 362 h 371"/>
                <a:gd name="T6" fmla="*/ 49 w 424"/>
                <a:gd name="T7" fmla="*/ 352 h 371"/>
                <a:gd name="T8" fmla="*/ 68 w 424"/>
                <a:gd name="T9" fmla="*/ 340 h 371"/>
                <a:gd name="T10" fmla="*/ 85 w 424"/>
                <a:gd name="T11" fmla="*/ 329 h 371"/>
                <a:gd name="T12" fmla="*/ 85 w 424"/>
                <a:gd name="T13" fmla="*/ 329 h 371"/>
                <a:gd name="T14" fmla="*/ 109 w 424"/>
                <a:gd name="T15" fmla="*/ 311 h 371"/>
                <a:gd name="T16" fmla="*/ 132 w 424"/>
                <a:gd name="T17" fmla="*/ 293 h 371"/>
                <a:gd name="T18" fmla="*/ 179 w 424"/>
                <a:gd name="T19" fmla="*/ 255 h 371"/>
                <a:gd name="T20" fmla="*/ 179 w 424"/>
                <a:gd name="T21" fmla="*/ 255 h 371"/>
                <a:gd name="T22" fmla="*/ 226 w 424"/>
                <a:gd name="T23" fmla="*/ 213 h 371"/>
                <a:gd name="T24" fmla="*/ 272 w 424"/>
                <a:gd name="T25" fmla="*/ 171 h 371"/>
                <a:gd name="T26" fmla="*/ 317 w 424"/>
                <a:gd name="T27" fmla="*/ 128 h 371"/>
                <a:gd name="T28" fmla="*/ 360 w 424"/>
                <a:gd name="T29" fmla="*/ 83 h 371"/>
                <a:gd name="T30" fmla="*/ 360 w 424"/>
                <a:gd name="T31" fmla="*/ 83 h 371"/>
                <a:gd name="T32" fmla="*/ 393 w 424"/>
                <a:gd name="T33" fmla="*/ 49 h 371"/>
                <a:gd name="T34" fmla="*/ 408 w 424"/>
                <a:gd name="T35" fmla="*/ 30 h 371"/>
                <a:gd name="T36" fmla="*/ 422 w 424"/>
                <a:gd name="T37" fmla="*/ 11 h 371"/>
                <a:gd name="T38" fmla="*/ 422 w 424"/>
                <a:gd name="T39" fmla="*/ 11 h 371"/>
                <a:gd name="T40" fmla="*/ 424 w 424"/>
                <a:gd name="T41" fmla="*/ 8 h 371"/>
                <a:gd name="T42" fmla="*/ 424 w 424"/>
                <a:gd name="T43" fmla="*/ 5 h 371"/>
                <a:gd name="T44" fmla="*/ 422 w 424"/>
                <a:gd name="T45" fmla="*/ 2 h 371"/>
                <a:gd name="T46" fmla="*/ 419 w 424"/>
                <a:gd name="T47" fmla="*/ 1 h 371"/>
                <a:gd name="T48" fmla="*/ 416 w 424"/>
                <a:gd name="T49" fmla="*/ 0 h 371"/>
                <a:gd name="T50" fmla="*/ 413 w 424"/>
                <a:gd name="T51" fmla="*/ 0 h 371"/>
                <a:gd name="T52" fmla="*/ 411 w 424"/>
                <a:gd name="T53" fmla="*/ 0 h 371"/>
                <a:gd name="T54" fmla="*/ 408 w 424"/>
                <a:gd name="T55" fmla="*/ 2 h 371"/>
                <a:gd name="T56" fmla="*/ 408 w 424"/>
                <a:gd name="T57" fmla="*/ 2 h 371"/>
                <a:gd name="T58" fmla="*/ 396 w 424"/>
                <a:gd name="T59" fmla="*/ 18 h 371"/>
                <a:gd name="T60" fmla="*/ 383 w 424"/>
                <a:gd name="T61" fmla="*/ 33 h 371"/>
                <a:gd name="T62" fmla="*/ 356 w 424"/>
                <a:gd name="T63" fmla="*/ 62 h 371"/>
                <a:gd name="T64" fmla="*/ 356 w 424"/>
                <a:gd name="T65" fmla="*/ 62 h 371"/>
                <a:gd name="T66" fmla="*/ 315 w 424"/>
                <a:gd name="T67" fmla="*/ 103 h 371"/>
                <a:gd name="T68" fmla="*/ 275 w 424"/>
                <a:gd name="T69" fmla="*/ 144 h 371"/>
                <a:gd name="T70" fmla="*/ 275 w 424"/>
                <a:gd name="T71" fmla="*/ 144 h 371"/>
                <a:gd name="T72" fmla="*/ 230 w 424"/>
                <a:gd name="T73" fmla="*/ 186 h 371"/>
                <a:gd name="T74" fmla="*/ 184 w 424"/>
                <a:gd name="T75" fmla="*/ 228 h 371"/>
                <a:gd name="T76" fmla="*/ 137 w 424"/>
                <a:gd name="T77" fmla="*/ 268 h 371"/>
                <a:gd name="T78" fmla="*/ 88 w 424"/>
                <a:gd name="T79" fmla="*/ 306 h 371"/>
                <a:gd name="T80" fmla="*/ 88 w 424"/>
                <a:gd name="T81" fmla="*/ 306 h 371"/>
                <a:gd name="T82" fmla="*/ 68 w 424"/>
                <a:gd name="T83" fmla="*/ 319 h 371"/>
                <a:gd name="T84" fmla="*/ 47 w 424"/>
                <a:gd name="T85" fmla="*/ 333 h 371"/>
                <a:gd name="T86" fmla="*/ 27 w 424"/>
                <a:gd name="T87" fmla="*/ 345 h 371"/>
                <a:gd name="T88" fmla="*/ 6 w 424"/>
                <a:gd name="T89" fmla="*/ 353 h 371"/>
                <a:gd name="T90" fmla="*/ 6 w 424"/>
                <a:gd name="T91" fmla="*/ 353 h 371"/>
                <a:gd name="T92" fmla="*/ 3 w 424"/>
                <a:gd name="T93" fmla="*/ 356 h 371"/>
                <a:gd name="T94" fmla="*/ 1 w 424"/>
                <a:gd name="T95" fmla="*/ 359 h 371"/>
                <a:gd name="T96" fmla="*/ 0 w 424"/>
                <a:gd name="T97" fmla="*/ 362 h 371"/>
                <a:gd name="T98" fmla="*/ 1 w 424"/>
                <a:gd name="T99" fmla="*/ 365 h 371"/>
                <a:gd name="T100" fmla="*/ 1 w 424"/>
                <a:gd name="T101" fmla="*/ 368 h 371"/>
                <a:gd name="T102" fmla="*/ 4 w 424"/>
                <a:gd name="T103" fmla="*/ 371 h 371"/>
                <a:gd name="T104" fmla="*/ 7 w 424"/>
                <a:gd name="T105" fmla="*/ 371 h 371"/>
                <a:gd name="T106" fmla="*/ 11 w 424"/>
                <a:gd name="T107" fmla="*/ 371 h 371"/>
                <a:gd name="T108" fmla="*/ 11 w 424"/>
                <a:gd name="T109" fmla="*/ 37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4" h="371">
                  <a:moveTo>
                    <a:pt x="11" y="371"/>
                  </a:moveTo>
                  <a:lnTo>
                    <a:pt x="11" y="371"/>
                  </a:lnTo>
                  <a:lnTo>
                    <a:pt x="30" y="362"/>
                  </a:lnTo>
                  <a:lnTo>
                    <a:pt x="49" y="352"/>
                  </a:lnTo>
                  <a:lnTo>
                    <a:pt x="68" y="340"/>
                  </a:lnTo>
                  <a:lnTo>
                    <a:pt x="85" y="329"/>
                  </a:lnTo>
                  <a:lnTo>
                    <a:pt x="85" y="329"/>
                  </a:lnTo>
                  <a:lnTo>
                    <a:pt x="109" y="311"/>
                  </a:lnTo>
                  <a:lnTo>
                    <a:pt x="132" y="293"/>
                  </a:lnTo>
                  <a:lnTo>
                    <a:pt x="179" y="255"/>
                  </a:lnTo>
                  <a:lnTo>
                    <a:pt x="179" y="255"/>
                  </a:lnTo>
                  <a:lnTo>
                    <a:pt x="226" y="213"/>
                  </a:lnTo>
                  <a:lnTo>
                    <a:pt x="272" y="171"/>
                  </a:lnTo>
                  <a:lnTo>
                    <a:pt x="317" y="128"/>
                  </a:lnTo>
                  <a:lnTo>
                    <a:pt x="360" y="83"/>
                  </a:lnTo>
                  <a:lnTo>
                    <a:pt x="360" y="83"/>
                  </a:lnTo>
                  <a:lnTo>
                    <a:pt x="393" y="49"/>
                  </a:lnTo>
                  <a:lnTo>
                    <a:pt x="408" y="30"/>
                  </a:lnTo>
                  <a:lnTo>
                    <a:pt x="422" y="11"/>
                  </a:lnTo>
                  <a:lnTo>
                    <a:pt x="422" y="11"/>
                  </a:lnTo>
                  <a:lnTo>
                    <a:pt x="424" y="8"/>
                  </a:lnTo>
                  <a:lnTo>
                    <a:pt x="424" y="5"/>
                  </a:lnTo>
                  <a:lnTo>
                    <a:pt x="422" y="2"/>
                  </a:lnTo>
                  <a:lnTo>
                    <a:pt x="419" y="1"/>
                  </a:lnTo>
                  <a:lnTo>
                    <a:pt x="416" y="0"/>
                  </a:lnTo>
                  <a:lnTo>
                    <a:pt x="413" y="0"/>
                  </a:lnTo>
                  <a:lnTo>
                    <a:pt x="411" y="0"/>
                  </a:lnTo>
                  <a:lnTo>
                    <a:pt x="408" y="2"/>
                  </a:lnTo>
                  <a:lnTo>
                    <a:pt x="408" y="2"/>
                  </a:lnTo>
                  <a:lnTo>
                    <a:pt x="396" y="18"/>
                  </a:lnTo>
                  <a:lnTo>
                    <a:pt x="383" y="33"/>
                  </a:lnTo>
                  <a:lnTo>
                    <a:pt x="356" y="62"/>
                  </a:lnTo>
                  <a:lnTo>
                    <a:pt x="356" y="62"/>
                  </a:lnTo>
                  <a:lnTo>
                    <a:pt x="315" y="103"/>
                  </a:lnTo>
                  <a:lnTo>
                    <a:pt x="275" y="144"/>
                  </a:lnTo>
                  <a:lnTo>
                    <a:pt x="275" y="144"/>
                  </a:lnTo>
                  <a:lnTo>
                    <a:pt x="230" y="186"/>
                  </a:lnTo>
                  <a:lnTo>
                    <a:pt x="184" y="228"/>
                  </a:lnTo>
                  <a:lnTo>
                    <a:pt x="137" y="268"/>
                  </a:lnTo>
                  <a:lnTo>
                    <a:pt x="88" y="306"/>
                  </a:lnTo>
                  <a:lnTo>
                    <a:pt x="88" y="306"/>
                  </a:lnTo>
                  <a:lnTo>
                    <a:pt x="68" y="319"/>
                  </a:lnTo>
                  <a:lnTo>
                    <a:pt x="47" y="333"/>
                  </a:lnTo>
                  <a:lnTo>
                    <a:pt x="27" y="345"/>
                  </a:lnTo>
                  <a:lnTo>
                    <a:pt x="6" y="353"/>
                  </a:lnTo>
                  <a:lnTo>
                    <a:pt x="6" y="353"/>
                  </a:lnTo>
                  <a:lnTo>
                    <a:pt x="3" y="356"/>
                  </a:lnTo>
                  <a:lnTo>
                    <a:pt x="1" y="359"/>
                  </a:lnTo>
                  <a:lnTo>
                    <a:pt x="0" y="362"/>
                  </a:lnTo>
                  <a:lnTo>
                    <a:pt x="1" y="365"/>
                  </a:lnTo>
                  <a:lnTo>
                    <a:pt x="1" y="368"/>
                  </a:lnTo>
                  <a:lnTo>
                    <a:pt x="4" y="371"/>
                  </a:lnTo>
                  <a:lnTo>
                    <a:pt x="7" y="371"/>
                  </a:lnTo>
                  <a:lnTo>
                    <a:pt x="11" y="371"/>
                  </a:lnTo>
                  <a:lnTo>
                    <a:pt x="11" y="37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07B2A36C-5F44-EA35-C71D-5CA1061B5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9" y="3602"/>
              <a:ext cx="332" cy="311"/>
            </a:xfrm>
            <a:custGeom>
              <a:avLst/>
              <a:gdLst>
                <a:gd name="T0" fmla="*/ 13 w 996"/>
                <a:gd name="T1" fmla="*/ 931 h 933"/>
                <a:gd name="T2" fmla="*/ 146 w 996"/>
                <a:gd name="T3" fmla="*/ 856 h 933"/>
                <a:gd name="T4" fmla="*/ 274 w 996"/>
                <a:gd name="T5" fmla="*/ 773 h 933"/>
                <a:gd name="T6" fmla="*/ 337 w 996"/>
                <a:gd name="T7" fmla="*/ 728 h 933"/>
                <a:gd name="T8" fmla="*/ 428 w 996"/>
                <a:gd name="T9" fmla="*/ 656 h 933"/>
                <a:gd name="T10" fmla="*/ 487 w 996"/>
                <a:gd name="T11" fmla="*/ 605 h 933"/>
                <a:gd name="T12" fmla="*/ 515 w 996"/>
                <a:gd name="T13" fmla="*/ 578 h 933"/>
                <a:gd name="T14" fmla="*/ 555 w 996"/>
                <a:gd name="T15" fmla="*/ 536 h 933"/>
                <a:gd name="T16" fmla="*/ 669 w 996"/>
                <a:gd name="T17" fmla="*/ 400 h 933"/>
                <a:gd name="T18" fmla="*/ 831 w 996"/>
                <a:gd name="T19" fmla="*/ 205 h 933"/>
                <a:gd name="T20" fmla="*/ 905 w 996"/>
                <a:gd name="T21" fmla="*/ 119 h 933"/>
                <a:gd name="T22" fmla="*/ 980 w 996"/>
                <a:gd name="T23" fmla="*/ 31 h 933"/>
                <a:gd name="T24" fmla="*/ 993 w 996"/>
                <a:gd name="T25" fmla="*/ 15 h 933"/>
                <a:gd name="T26" fmla="*/ 996 w 996"/>
                <a:gd name="T27" fmla="*/ 9 h 933"/>
                <a:gd name="T28" fmla="*/ 993 w 996"/>
                <a:gd name="T29" fmla="*/ 3 h 933"/>
                <a:gd name="T30" fmla="*/ 987 w 996"/>
                <a:gd name="T31" fmla="*/ 0 h 933"/>
                <a:gd name="T32" fmla="*/ 981 w 996"/>
                <a:gd name="T33" fmla="*/ 3 h 933"/>
                <a:gd name="T34" fmla="*/ 911 w 996"/>
                <a:gd name="T35" fmla="*/ 85 h 933"/>
                <a:gd name="T36" fmla="*/ 840 w 996"/>
                <a:gd name="T37" fmla="*/ 169 h 933"/>
                <a:gd name="T38" fmla="*/ 676 w 996"/>
                <a:gd name="T39" fmla="*/ 365 h 933"/>
                <a:gd name="T40" fmla="*/ 568 w 996"/>
                <a:gd name="T41" fmla="*/ 495 h 933"/>
                <a:gd name="T42" fmla="*/ 530 w 996"/>
                <a:gd name="T43" fmla="*/ 537 h 933"/>
                <a:gd name="T44" fmla="*/ 476 w 996"/>
                <a:gd name="T45" fmla="*/ 592 h 933"/>
                <a:gd name="T46" fmla="*/ 418 w 996"/>
                <a:gd name="T47" fmla="*/ 643 h 933"/>
                <a:gd name="T48" fmla="*/ 296 w 996"/>
                <a:gd name="T49" fmla="*/ 736 h 933"/>
                <a:gd name="T50" fmla="*/ 234 w 996"/>
                <a:gd name="T51" fmla="*/ 780 h 933"/>
                <a:gd name="T52" fmla="*/ 102 w 996"/>
                <a:gd name="T53" fmla="*/ 861 h 933"/>
                <a:gd name="T54" fmla="*/ 36 w 996"/>
                <a:gd name="T55" fmla="*/ 898 h 933"/>
                <a:gd name="T56" fmla="*/ 4 w 996"/>
                <a:gd name="T57" fmla="*/ 915 h 933"/>
                <a:gd name="T58" fmla="*/ 0 w 996"/>
                <a:gd name="T59" fmla="*/ 921 h 933"/>
                <a:gd name="T60" fmla="*/ 2 w 996"/>
                <a:gd name="T61" fmla="*/ 927 h 933"/>
                <a:gd name="T62" fmla="*/ 6 w 996"/>
                <a:gd name="T63" fmla="*/ 931 h 933"/>
                <a:gd name="T64" fmla="*/ 13 w 996"/>
                <a:gd name="T65" fmla="*/ 93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6" h="933">
                  <a:moveTo>
                    <a:pt x="13" y="931"/>
                  </a:moveTo>
                  <a:lnTo>
                    <a:pt x="13" y="931"/>
                  </a:lnTo>
                  <a:lnTo>
                    <a:pt x="79" y="894"/>
                  </a:lnTo>
                  <a:lnTo>
                    <a:pt x="146" y="856"/>
                  </a:lnTo>
                  <a:lnTo>
                    <a:pt x="211" y="816"/>
                  </a:lnTo>
                  <a:lnTo>
                    <a:pt x="274" y="773"/>
                  </a:lnTo>
                  <a:lnTo>
                    <a:pt x="274" y="773"/>
                  </a:lnTo>
                  <a:lnTo>
                    <a:pt x="337" y="728"/>
                  </a:lnTo>
                  <a:lnTo>
                    <a:pt x="399" y="680"/>
                  </a:lnTo>
                  <a:lnTo>
                    <a:pt x="428" y="656"/>
                  </a:lnTo>
                  <a:lnTo>
                    <a:pt x="458" y="631"/>
                  </a:lnTo>
                  <a:lnTo>
                    <a:pt x="487" y="605"/>
                  </a:lnTo>
                  <a:lnTo>
                    <a:pt x="515" y="578"/>
                  </a:lnTo>
                  <a:lnTo>
                    <a:pt x="515" y="578"/>
                  </a:lnTo>
                  <a:lnTo>
                    <a:pt x="535" y="557"/>
                  </a:lnTo>
                  <a:lnTo>
                    <a:pt x="555" y="536"/>
                  </a:lnTo>
                  <a:lnTo>
                    <a:pt x="594" y="491"/>
                  </a:lnTo>
                  <a:lnTo>
                    <a:pt x="669" y="400"/>
                  </a:lnTo>
                  <a:lnTo>
                    <a:pt x="669" y="400"/>
                  </a:lnTo>
                  <a:lnTo>
                    <a:pt x="831" y="205"/>
                  </a:lnTo>
                  <a:lnTo>
                    <a:pt x="831" y="205"/>
                  </a:lnTo>
                  <a:lnTo>
                    <a:pt x="905" y="119"/>
                  </a:lnTo>
                  <a:lnTo>
                    <a:pt x="980" y="31"/>
                  </a:lnTo>
                  <a:lnTo>
                    <a:pt x="980" y="31"/>
                  </a:lnTo>
                  <a:lnTo>
                    <a:pt x="993" y="15"/>
                  </a:lnTo>
                  <a:lnTo>
                    <a:pt x="993" y="15"/>
                  </a:lnTo>
                  <a:lnTo>
                    <a:pt x="996" y="12"/>
                  </a:lnTo>
                  <a:lnTo>
                    <a:pt x="996" y="9"/>
                  </a:lnTo>
                  <a:lnTo>
                    <a:pt x="994" y="6"/>
                  </a:lnTo>
                  <a:lnTo>
                    <a:pt x="993" y="3"/>
                  </a:lnTo>
                  <a:lnTo>
                    <a:pt x="990" y="0"/>
                  </a:lnTo>
                  <a:lnTo>
                    <a:pt x="987" y="0"/>
                  </a:lnTo>
                  <a:lnTo>
                    <a:pt x="984" y="0"/>
                  </a:lnTo>
                  <a:lnTo>
                    <a:pt x="981" y="3"/>
                  </a:lnTo>
                  <a:lnTo>
                    <a:pt x="981" y="3"/>
                  </a:lnTo>
                  <a:lnTo>
                    <a:pt x="911" y="85"/>
                  </a:lnTo>
                  <a:lnTo>
                    <a:pt x="840" y="169"/>
                  </a:lnTo>
                  <a:lnTo>
                    <a:pt x="840" y="169"/>
                  </a:lnTo>
                  <a:lnTo>
                    <a:pt x="676" y="365"/>
                  </a:lnTo>
                  <a:lnTo>
                    <a:pt x="676" y="365"/>
                  </a:lnTo>
                  <a:lnTo>
                    <a:pt x="604" y="452"/>
                  </a:lnTo>
                  <a:lnTo>
                    <a:pt x="568" y="495"/>
                  </a:lnTo>
                  <a:lnTo>
                    <a:pt x="530" y="537"/>
                  </a:lnTo>
                  <a:lnTo>
                    <a:pt x="530" y="537"/>
                  </a:lnTo>
                  <a:lnTo>
                    <a:pt x="503" y="565"/>
                  </a:lnTo>
                  <a:lnTo>
                    <a:pt x="476" y="592"/>
                  </a:lnTo>
                  <a:lnTo>
                    <a:pt x="447" y="618"/>
                  </a:lnTo>
                  <a:lnTo>
                    <a:pt x="418" y="643"/>
                  </a:lnTo>
                  <a:lnTo>
                    <a:pt x="357" y="690"/>
                  </a:lnTo>
                  <a:lnTo>
                    <a:pt x="296" y="736"/>
                  </a:lnTo>
                  <a:lnTo>
                    <a:pt x="296" y="736"/>
                  </a:lnTo>
                  <a:lnTo>
                    <a:pt x="234" y="780"/>
                  </a:lnTo>
                  <a:lnTo>
                    <a:pt x="169" y="822"/>
                  </a:lnTo>
                  <a:lnTo>
                    <a:pt x="102" y="861"/>
                  </a:lnTo>
                  <a:lnTo>
                    <a:pt x="36" y="898"/>
                  </a:lnTo>
                  <a:lnTo>
                    <a:pt x="36" y="898"/>
                  </a:lnTo>
                  <a:lnTo>
                    <a:pt x="4" y="915"/>
                  </a:lnTo>
                  <a:lnTo>
                    <a:pt x="4" y="915"/>
                  </a:lnTo>
                  <a:lnTo>
                    <a:pt x="2" y="918"/>
                  </a:lnTo>
                  <a:lnTo>
                    <a:pt x="0" y="921"/>
                  </a:lnTo>
                  <a:lnTo>
                    <a:pt x="0" y="924"/>
                  </a:lnTo>
                  <a:lnTo>
                    <a:pt x="2" y="927"/>
                  </a:lnTo>
                  <a:lnTo>
                    <a:pt x="3" y="930"/>
                  </a:lnTo>
                  <a:lnTo>
                    <a:pt x="6" y="931"/>
                  </a:lnTo>
                  <a:lnTo>
                    <a:pt x="9" y="933"/>
                  </a:lnTo>
                  <a:lnTo>
                    <a:pt x="13" y="931"/>
                  </a:lnTo>
                  <a:lnTo>
                    <a:pt x="13" y="93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58EF2326-E1C4-FCB7-606C-CEE6BF611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6" y="2554"/>
              <a:ext cx="208" cy="152"/>
            </a:xfrm>
            <a:custGeom>
              <a:avLst/>
              <a:gdLst>
                <a:gd name="T0" fmla="*/ 19 w 625"/>
                <a:gd name="T1" fmla="*/ 319 h 457"/>
                <a:gd name="T2" fmla="*/ 38 w 625"/>
                <a:gd name="T3" fmla="*/ 274 h 457"/>
                <a:gd name="T4" fmla="*/ 72 w 625"/>
                <a:gd name="T5" fmla="*/ 237 h 457"/>
                <a:gd name="T6" fmla="*/ 101 w 625"/>
                <a:gd name="T7" fmla="*/ 212 h 457"/>
                <a:gd name="T8" fmla="*/ 192 w 625"/>
                <a:gd name="T9" fmla="*/ 157 h 457"/>
                <a:gd name="T10" fmla="*/ 265 w 625"/>
                <a:gd name="T11" fmla="*/ 123 h 457"/>
                <a:gd name="T12" fmla="*/ 370 w 625"/>
                <a:gd name="T13" fmla="*/ 78 h 457"/>
                <a:gd name="T14" fmla="*/ 494 w 625"/>
                <a:gd name="T15" fmla="*/ 27 h 457"/>
                <a:gd name="T16" fmla="*/ 532 w 625"/>
                <a:gd name="T17" fmla="*/ 19 h 457"/>
                <a:gd name="T18" fmla="*/ 569 w 625"/>
                <a:gd name="T19" fmla="*/ 19 h 457"/>
                <a:gd name="T20" fmla="*/ 587 w 625"/>
                <a:gd name="T21" fmla="*/ 26 h 457"/>
                <a:gd name="T22" fmla="*/ 602 w 625"/>
                <a:gd name="T23" fmla="*/ 45 h 457"/>
                <a:gd name="T24" fmla="*/ 605 w 625"/>
                <a:gd name="T25" fmla="*/ 53 h 457"/>
                <a:gd name="T26" fmla="*/ 608 w 625"/>
                <a:gd name="T27" fmla="*/ 60 h 457"/>
                <a:gd name="T28" fmla="*/ 607 w 625"/>
                <a:gd name="T29" fmla="*/ 81 h 457"/>
                <a:gd name="T30" fmla="*/ 601 w 625"/>
                <a:gd name="T31" fmla="*/ 98 h 457"/>
                <a:gd name="T32" fmla="*/ 575 w 625"/>
                <a:gd name="T33" fmla="*/ 140 h 457"/>
                <a:gd name="T34" fmla="*/ 529 w 625"/>
                <a:gd name="T35" fmla="*/ 185 h 457"/>
                <a:gd name="T36" fmla="*/ 478 w 625"/>
                <a:gd name="T37" fmla="*/ 225 h 457"/>
                <a:gd name="T38" fmla="*/ 353 w 625"/>
                <a:gd name="T39" fmla="*/ 310 h 457"/>
                <a:gd name="T40" fmla="*/ 232 w 625"/>
                <a:gd name="T41" fmla="*/ 382 h 457"/>
                <a:gd name="T42" fmla="*/ 170 w 625"/>
                <a:gd name="T43" fmla="*/ 420 h 457"/>
                <a:gd name="T44" fmla="*/ 138 w 625"/>
                <a:gd name="T45" fmla="*/ 443 h 457"/>
                <a:gd name="T46" fmla="*/ 136 w 625"/>
                <a:gd name="T47" fmla="*/ 449 h 457"/>
                <a:gd name="T48" fmla="*/ 141 w 625"/>
                <a:gd name="T49" fmla="*/ 456 h 457"/>
                <a:gd name="T50" fmla="*/ 151 w 625"/>
                <a:gd name="T51" fmla="*/ 455 h 457"/>
                <a:gd name="T52" fmla="*/ 156 w 625"/>
                <a:gd name="T53" fmla="*/ 450 h 457"/>
                <a:gd name="T54" fmla="*/ 157 w 625"/>
                <a:gd name="T55" fmla="*/ 449 h 457"/>
                <a:gd name="T56" fmla="*/ 160 w 625"/>
                <a:gd name="T57" fmla="*/ 447 h 457"/>
                <a:gd name="T58" fmla="*/ 221 w 625"/>
                <a:gd name="T59" fmla="*/ 408 h 457"/>
                <a:gd name="T60" fmla="*/ 340 w 625"/>
                <a:gd name="T61" fmla="*/ 338 h 457"/>
                <a:gd name="T62" fmla="*/ 471 w 625"/>
                <a:gd name="T63" fmla="*/ 252 h 457"/>
                <a:gd name="T64" fmla="*/ 526 w 625"/>
                <a:gd name="T65" fmla="*/ 211 h 457"/>
                <a:gd name="T66" fmla="*/ 578 w 625"/>
                <a:gd name="T67" fmla="*/ 161 h 457"/>
                <a:gd name="T68" fmla="*/ 610 w 625"/>
                <a:gd name="T69" fmla="*/ 121 h 457"/>
                <a:gd name="T70" fmla="*/ 624 w 625"/>
                <a:gd name="T71" fmla="*/ 85 h 457"/>
                <a:gd name="T72" fmla="*/ 625 w 625"/>
                <a:gd name="T73" fmla="*/ 62 h 457"/>
                <a:gd name="T74" fmla="*/ 615 w 625"/>
                <a:gd name="T75" fmla="*/ 32 h 457"/>
                <a:gd name="T76" fmla="*/ 604 w 625"/>
                <a:gd name="T77" fmla="*/ 17 h 457"/>
                <a:gd name="T78" fmla="*/ 581 w 625"/>
                <a:gd name="T79" fmla="*/ 4 h 457"/>
                <a:gd name="T80" fmla="*/ 555 w 625"/>
                <a:gd name="T81" fmla="*/ 0 h 457"/>
                <a:gd name="T82" fmla="*/ 532 w 625"/>
                <a:gd name="T83" fmla="*/ 1 h 457"/>
                <a:gd name="T84" fmla="*/ 466 w 625"/>
                <a:gd name="T85" fmla="*/ 19 h 457"/>
                <a:gd name="T86" fmla="*/ 389 w 625"/>
                <a:gd name="T87" fmla="*/ 52 h 457"/>
                <a:gd name="T88" fmla="*/ 323 w 625"/>
                <a:gd name="T89" fmla="*/ 81 h 457"/>
                <a:gd name="T90" fmla="*/ 216 w 625"/>
                <a:gd name="T91" fmla="*/ 127 h 457"/>
                <a:gd name="T92" fmla="*/ 101 w 625"/>
                <a:gd name="T93" fmla="*/ 192 h 457"/>
                <a:gd name="T94" fmla="*/ 56 w 625"/>
                <a:gd name="T95" fmla="*/ 226 h 457"/>
                <a:gd name="T96" fmla="*/ 20 w 625"/>
                <a:gd name="T97" fmla="*/ 270 h 457"/>
                <a:gd name="T98" fmla="*/ 4 w 625"/>
                <a:gd name="T99" fmla="*/ 303 h 457"/>
                <a:gd name="T100" fmla="*/ 0 w 625"/>
                <a:gd name="T101" fmla="*/ 335 h 457"/>
                <a:gd name="T102" fmla="*/ 6 w 625"/>
                <a:gd name="T103" fmla="*/ 343 h 457"/>
                <a:gd name="T104" fmla="*/ 15 w 625"/>
                <a:gd name="T105" fmla="*/ 342 h 457"/>
                <a:gd name="T106" fmla="*/ 17 w 625"/>
                <a:gd name="T107" fmla="*/ 335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5" h="457">
                  <a:moveTo>
                    <a:pt x="17" y="335"/>
                  </a:moveTo>
                  <a:lnTo>
                    <a:pt x="17" y="335"/>
                  </a:lnTo>
                  <a:lnTo>
                    <a:pt x="19" y="319"/>
                  </a:lnTo>
                  <a:lnTo>
                    <a:pt x="23" y="303"/>
                  </a:lnTo>
                  <a:lnTo>
                    <a:pt x="30" y="287"/>
                  </a:lnTo>
                  <a:lnTo>
                    <a:pt x="38" y="274"/>
                  </a:lnTo>
                  <a:lnTo>
                    <a:pt x="49" y="260"/>
                  </a:lnTo>
                  <a:lnTo>
                    <a:pt x="59" y="248"/>
                  </a:lnTo>
                  <a:lnTo>
                    <a:pt x="72" y="237"/>
                  </a:lnTo>
                  <a:lnTo>
                    <a:pt x="84" y="225"/>
                  </a:lnTo>
                  <a:lnTo>
                    <a:pt x="84" y="225"/>
                  </a:lnTo>
                  <a:lnTo>
                    <a:pt x="101" y="212"/>
                  </a:lnTo>
                  <a:lnTo>
                    <a:pt x="118" y="200"/>
                  </a:lnTo>
                  <a:lnTo>
                    <a:pt x="154" y="177"/>
                  </a:lnTo>
                  <a:lnTo>
                    <a:pt x="192" y="157"/>
                  </a:lnTo>
                  <a:lnTo>
                    <a:pt x="229" y="138"/>
                  </a:lnTo>
                  <a:lnTo>
                    <a:pt x="229" y="138"/>
                  </a:lnTo>
                  <a:lnTo>
                    <a:pt x="265" y="123"/>
                  </a:lnTo>
                  <a:lnTo>
                    <a:pt x="300" y="108"/>
                  </a:lnTo>
                  <a:lnTo>
                    <a:pt x="370" y="78"/>
                  </a:lnTo>
                  <a:lnTo>
                    <a:pt x="370" y="78"/>
                  </a:lnTo>
                  <a:lnTo>
                    <a:pt x="441" y="47"/>
                  </a:lnTo>
                  <a:lnTo>
                    <a:pt x="477" y="33"/>
                  </a:lnTo>
                  <a:lnTo>
                    <a:pt x="494" y="27"/>
                  </a:lnTo>
                  <a:lnTo>
                    <a:pt x="513" y="21"/>
                  </a:lnTo>
                  <a:lnTo>
                    <a:pt x="513" y="21"/>
                  </a:lnTo>
                  <a:lnTo>
                    <a:pt x="532" y="19"/>
                  </a:lnTo>
                  <a:lnTo>
                    <a:pt x="551" y="17"/>
                  </a:lnTo>
                  <a:lnTo>
                    <a:pt x="561" y="17"/>
                  </a:lnTo>
                  <a:lnTo>
                    <a:pt x="569" y="19"/>
                  </a:lnTo>
                  <a:lnTo>
                    <a:pt x="579" y="21"/>
                  </a:lnTo>
                  <a:lnTo>
                    <a:pt x="587" y="26"/>
                  </a:lnTo>
                  <a:lnTo>
                    <a:pt x="587" y="26"/>
                  </a:lnTo>
                  <a:lnTo>
                    <a:pt x="592" y="30"/>
                  </a:lnTo>
                  <a:lnTo>
                    <a:pt x="597" y="34"/>
                  </a:lnTo>
                  <a:lnTo>
                    <a:pt x="602" y="45"/>
                  </a:lnTo>
                  <a:lnTo>
                    <a:pt x="602" y="45"/>
                  </a:lnTo>
                  <a:lnTo>
                    <a:pt x="605" y="53"/>
                  </a:lnTo>
                  <a:lnTo>
                    <a:pt x="605" y="53"/>
                  </a:lnTo>
                  <a:lnTo>
                    <a:pt x="607" y="58"/>
                  </a:lnTo>
                  <a:lnTo>
                    <a:pt x="607" y="58"/>
                  </a:lnTo>
                  <a:lnTo>
                    <a:pt x="608" y="60"/>
                  </a:lnTo>
                  <a:lnTo>
                    <a:pt x="608" y="60"/>
                  </a:lnTo>
                  <a:lnTo>
                    <a:pt x="608" y="71"/>
                  </a:lnTo>
                  <a:lnTo>
                    <a:pt x="607" y="81"/>
                  </a:lnTo>
                  <a:lnTo>
                    <a:pt x="605" y="89"/>
                  </a:lnTo>
                  <a:lnTo>
                    <a:pt x="601" y="98"/>
                  </a:lnTo>
                  <a:lnTo>
                    <a:pt x="601" y="98"/>
                  </a:lnTo>
                  <a:lnTo>
                    <a:pt x="595" y="110"/>
                  </a:lnTo>
                  <a:lnTo>
                    <a:pt x="589" y="120"/>
                  </a:lnTo>
                  <a:lnTo>
                    <a:pt x="575" y="140"/>
                  </a:lnTo>
                  <a:lnTo>
                    <a:pt x="575" y="140"/>
                  </a:lnTo>
                  <a:lnTo>
                    <a:pt x="553" y="163"/>
                  </a:lnTo>
                  <a:lnTo>
                    <a:pt x="529" y="185"/>
                  </a:lnTo>
                  <a:lnTo>
                    <a:pt x="504" y="206"/>
                  </a:lnTo>
                  <a:lnTo>
                    <a:pt x="478" y="225"/>
                  </a:lnTo>
                  <a:lnTo>
                    <a:pt x="478" y="225"/>
                  </a:lnTo>
                  <a:lnTo>
                    <a:pt x="448" y="248"/>
                  </a:lnTo>
                  <a:lnTo>
                    <a:pt x="417" y="270"/>
                  </a:lnTo>
                  <a:lnTo>
                    <a:pt x="353" y="310"/>
                  </a:lnTo>
                  <a:lnTo>
                    <a:pt x="353" y="310"/>
                  </a:lnTo>
                  <a:lnTo>
                    <a:pt x="293" y="346"/>
                  </a:lnTo>
                  <a:lnTo>
                    <a:pt x="232" y="382"/>
                  </a:lnTo>
                  <a:lnTo>
                    <a:pt x="232" y="382"/>
                  </a:lnTo>
                  <a:lnTo>
                    <a:pt x="190" y="407"/>
                  </a:lnTo>
                  <a:lnTo>
                    <a:pt x="170" y="420"/>
                  </a:lnTo>
                  <a:lnTo>
                    <a:pt x="150" y="433"/>
                  </a:lnTo>
                  <a:lnTo>
                    <a:pt x="150" y="433"/>
                  </a:lnTo>
                  <a:lnTo>
                    <a:pt x="138" y="443"/>
                  </a:lnTo>
                  <a:lnTo>
                    <a:pt x="138" y="443"/>
                  </a:lnTo>
                  <a:lnTo>
                    <a:pt x="137" y="446"/>
                  </a:lnTo>
                  <a:lnTo>
                    <a:pt x="136" y="449"/>
                  </a:lnTo>
                  <a:lnTo>
                    <a:pt x="137" y="452"/>
                  </a:lnTo>
                  <a:lnTo>
                    <a:pt x="138" y="455"/>
                  </a:lnTo>
                  <a:lnTo>
                    <a:pt x="141" y="456"/>
                  </a:lnTo>
                  <a:lnTo>
                    <a:pt x="144" y="457"/>
                  </a:lnTo>
                  <a:lnTo>
                    <a:pt x="147" y="457"/>
                  </a:lnTo>
                  <a:lnTo>
                    <a:pt x="151" y="455"/>
                  </a:lnTo>
                  <a:lnTo>
                    <a:pt x="151" y="455"/>
                  </a:lnTo>
                  <a:lnTo>
                    <a:pt x="156" y="450"/>
                  </a:lnTo>
                  <a:lnTo>
                    <a:pt x="156" y="450"/>
                  </a:lnTo>
                  <a:lnTo>
                    <a:pt x="157" y="450"/>
                  </a:lnTo>
                  <a:lnTo>
                    <a:pt x="157" y="450"/>
                  </a:lnTo>
                  <a:lnTo>
                    <a:pt x="157" y="449"/>
                  </a:lnTo>
                  <a:lnTo>
                    <a:pt x="157" y="449"/>
                  </a:lnTo>
                  <a:lnTo>
                    <a:pt x="160" y="447"/>
                  </a:lnTo>
                  <a:lnTo>
                    <a:pt x="160" y="447"/>
                  </a:lnTo>
                  <a:lnTo>
                    <a:pt x="177" y="436"/>
                  </a:lnTo>
                  <a:lnTo>
                    <a:pt x="177" y="436"/>
                  </a:lnTo>
                  <a:lnTo>
                    <a:pt x="221" y="408"/>
                  </a:lnTo>
                  <a:lnTo>
                    <a:pt x="221" y="408"/>
                  </a:lnTo>
                  <a:lnTo>
                    <a:pt x="340" y="338"/>
                  </a:lnTo>
                  <a:lnTo>
                    <a:pt x="340" y="338"/>
                  </a:lnTo>
                  <a:lnTo>
                    <a:pt x="406" y="297"/>
                  </a:lnTo>
                  <a:lnTo>
                    <a:pt x="438" y="276"/>
                  </a:lnTo>
                  <a:lnTo>
                    <a:pt x="471" y="252"/>
                  </a:lnTo>
                  <a:lnTo>
                    <a:pt x="471" y="252"/>
                  </a:lnTo>
                  <a:lnTo>
                    <a:pt x="499" y="232"/>
                  </a:lnTo>
                  <a:lnTo>
                    <a:pt x="526" y="211"/>
                  </a:lnTo>
                  <a:lnTo>
                    <a:pt x="553" y="187"/>
                  </a:lnTo>
                  <a:lnTo>
                    <a:pt x="578" y="161"/>
                  </a:lnTo>
                  <a:lnTo>
                    <a:pt x="578" y="161"/>
                  </a:lnTo>
                  <a:lnTo>
                    <a:pt x="594" y="143"/>
                  </a:lnTo>
                  <a:lnTo>
                    <a:pt x="602" y="133"/>
                  </a:lnTo>
                  <a:lnTo>
                    <a:pt x="610" y="121"/>
                  </a:lnTo>
                  <a:lnTo>
                    <a:pt x="615" y="110"/>
                  </a:lnTo>
                  <a:lnTo>
                    <a:pt x="620" y="98"/>
                  </a:lnTo>
                  <a:lnTo>
                    <a:pt x="624" y="85"/>
                  </a:lnTo>
                  <a:lnTo>
                    <a:pt x="625" y="73"/>
                  </a:lnTo>
                  <a:lnTo>
                    <a:pt x="625" y="73"/>
                  </a:lnTo>
                  <a:lnTo>
                    <a:pt x="625" y="62"/>
                  </a:lnTo>
                  <a:lnTo>
                    <a:pt x="623" y="52"/>
                  </a:lnTo>
                  <a:lnTo>
                    <a:pt x="620" y="42"/>
                  </a:lnTo>
                  <a:lnTo>
                    <a:pt x="615" y="32"/>
                  </a:lnTo>
                  <a:lnTo>
                    <a:pt x="615" y="32"/>
                  </a:lnTo>
                  <a:lnTo>
                    <a:pt x="610" y="24"/>
                  </a:lnTo>
                  <a:lnTo>
                    <a:pt x="604" y="17"/>
                  </a:lnTo>
                  <a:lnTo>
                    <a:pt x="597" y="11"/>
                  </a:lnTo>
                  <a:lnTo>
                    <a:pt x="589" y="7"/>
                  </a:lnTo>
                  <a:lnTo>
                    <a:pt x="581" y="4"/>
                  </a:lnTo>
                  <a:lnTo>
                    <a:pt x="572" y="1"/>
                  </a:lnTo>
                  <a:lnTo>
                    <a:pt x="563" y="0"/>
                  </a:lnTo>
                  <a:lnTo>
                    <a:pt x="555" y="0"/>
                  </a:lnTo>
                  <a:lnTo>
                    <a:pt x="555" y="0"/>
                  </a:lnTo>
                  <a:lnTo>
                    <a:pt x="543" y="0"/>
                  </a:lnTo>
                  <a:lnTo>
                    <a:pt x="532" y="1"/>
                  </a:lnTo>
                  <a:lnTo>
                    <a:pt x="509" y="4"/>
                  </a:lnTo>
                  <a:lnTo>
                    <a:pt x="487" y="11"/>
                  </a:lnTo>
                  <a:lnTo>
                    <a:pt x="466" y="19"/>
                  </a:lnTo>
                  <a:lnTo>
                    <a:pt x="466" y="19"/>
                  </a:lnTo>
                  <a:lnTo>
                    <a:pt x="427" y="34"/>
                  </a:lnTo>
                  <a:lnTo>
                    <a:pt x="389" y="52"/>
                  </a:lnTo>
                  <a:lnTo>
                    <a:pt x="389" y="52"/>
                  </a:lnTo>
                  <a:lnTo>
                    <a:pt x="356" y="66"/>
                  </a:lnTo>
                  <a:lnTo>
                    <a:pt x="323" y="81"/>
                  </a:lnTo>
                  <a:lnTo>
                    <a:pt x="257" y="108"/>
                  </a:lnTo>
                  <a:lnTo>
                    <a:pt x="257" y="108"/>
                  </a:lnTo>
                  <a:lnTo>
                    <a:pt x="216" y="127"/>
                  </a:lnTo>
                  <a:lnTo>
                    <a:pt x="176" y="146"/>
                  </a:lnTo>
                  <a:lnTo>
                    <a:pt x="137" y="167"/>
                  </a:lnTo>
                  <a:lnTo>
                    <a:pt x="101" y="192"/>
                  </a:lnTo>
                  <a:lnTo>
                    <a:pt x="101" y="192"/>
                  </a:lnTo>
                  <a:lnTo>
                    <a:pt x="71" y="213"/>
                  </a:lnTo>
                  <a:lnTo>
                    <a:pt x="56" y="226"/>
                  </a:lnTo>
                  <a:lnTo>
                    <a:pt x="43" y="239"/>
                  </a:lnTo>
                  <a:lnTo>
                    <a:pt x="30" y="254"/>
                  </a:lnTo>
                  <a:lnTo>
                    <a:pt x="20" y="270"/>
                  </a:lnTo>
                  <a:lnTo>
                    <a:pt x="12" y="286"/>
                  </a:lnTo>
                  <a:lnTo>
                    <a:pt x="4" y="303"/>
                  </a:lnTo>
                  <a:lnTo>
                    <a:pt x="4" y="303"/>
                  </a:lnTo>
                  <a:lnTo>
                    <a:pt x="2" y="319"/>
                  </a:lnTo>
                  <a:lnTo>
                    <a:pt x="0" y="335"/>
                  </a:lnTo>
                  <a:lnTo>
                    <a:pt x="0" y="335"/>
                  </a:lnTo>
                  <a:lnTo>
                    <a:pt x="0" y="339"/>
                  </a:lnTo>
                  <a:lnTo>
                    <a:pt x="3" y="342"/>
                  </a:lnTo>
                  <a:lnTo>
                    <a:pt x="6" y="343"/>
                  </a:lnTo>
                  <a:lnTo>
                    <a:pt x="9" y="343"/>
                  </a:lnTo>
                  <a:lnTo>
                    <a:pt x="12" y="343"/>
                  </a:lnTo>
                  <a:lnTo>
                    <a:pt x="15" y="342"/>
                  </a:lnTo>
                  <a:lnTo>
                    <a:pt x="16" y="339"/>
                  </a:lnTo>
                  <a:lnTo>
                    <a:pt x="17" y="335"/>
                  </a:lnTo>
                  <a:lnTo>
                    <a:pt x="17" y="33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3B95199C-9D8E-BE22-F893-12F9EB5E9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" y="2663"/>
              <a:ext cx="327" cy="84"/>
            </a:xfrm>
            <a:custGeom>
              <a:avLst/>
              <a:gdLst>
                <a:gd name="T0" fmla="*/ 16 w 981"/>
                <a:gd name="T1" fmla="*/ 249 h 253"/>
                <a:gd name="T2" fmla="*/ 27 w 981"/>
                <a:gd name="T3" fmla="*/ 231 h 253"/>
                <a:gd name="T4" fmla="*/ 42 w 981"/>
                <a:gd name="T5" fmla="*/ 217 h 253"/>
                <a:gd name="T6" fmla="*/ 60 w 981"/>
                <a:gd name="T7" fmla="*/ 207 h 253"/>
                <a:gd name="T8" fmla="*/ 79 w 981"/>
                <a:gd name="T9" fmla="*/ 198 h 253"/>
                <a:gd name="T10" fmla="*/ 122 w 981"/>
                <a:gd name="T11" fmla="*/ 184 h 253"/>
                <a:gd name="T12" fmla="*/ 167 w 981"/>
                <a:gd name="T13" fmla="*/ 172 h 253"/>
                <a:gd name="T14" fmla="*/ 224 w 981"/>
                <a:gd name="T15" fmla="*/ 155 h 253"/>
                <a:gd name="T16" fmla="*/ 281 w 981"/>
                <a:gd name="T17" fmla="*/ 136 h 253"/>
                <a:gd name="T18" fmla="*/ 415 w 981"/>
                <a:gd name="T19" fmla="*/ 97 h 253"/>
                <a:gd name="T20" fmla="*/ 478 w 981"/>
                <a:gd name="T21" fmla="*/ 80 h 253"/>
                <a:gd name="T22" fmla="*/ 606 w 981"/>
                <a:gd name="T23" fmla="*/ 51 h 253"/>
                <a:gd name="T24" fmla="*/ 671 w 981"/>
                <a:gd name="T25" fmla="*/ 39 h 253"/>
                <a:gd name="T26" fmla="*/ 775 w 981"/>
                <a:gd name="T27" fmla="*/ 24 h 253"/>
                <a:gd name="T28" fmla="*/ 824 w 981"/>
                <a:gd name="T29" fmla="*/ 18 h 253"/>
                <a:gd name="T30" fmla="*/ 861 w 981"/>
                <a:gd name="T31" fmla="*/ 18 h 253"/>
                <a:gd name="T32" fmla="*/ 873 w 981"/>
                <a:gd name="T33" fmla="*/ 19 h 253"/>
                <a:gd name="T34" fmla="*/ 900 w 981"/>
                <a:gd name="T35" fmla="*/ 28 h 253"/>
                <a:gd name="T36" fmla="*/ 923 w 981"/>
                <a:gd name="T37" fmla="*/ 41 h 253"/>
                <a:gd name="T38" fmla="*/ 943 w 981"/>
                <a:gd name="T39" fmla="*/ 61 h 253"/>
                <a:gd name="T40" fmla="*/ 956 w 981"/>
                <a:gd name="T41" fmla="*/ 84 h 253"/>
                <a:gd name="T42" fmla="*/ 961 w 981"/>
                <a:gd name="T43" fmla="*/ 97 h 253"/>
                <a:gd name="T44" fmla="*/ 962 w 981"/>
                <a:gd name="T45" fmla="*/ 125 h 253"/>
                <a:gd name="T46" fmla="*/ 958 w 981"/>
                <a:gd name="T47" fmla="*/ 152 h 253"/>
                <a:gd name="T48" fmla="*/ 946 w 981"/>
                <a:gd name="T49" fmla="*/ 178 h 253"/>
                <a:gd name="T50" fmla="*/ 941 w 981"/>
                <a:gd name="T51" fmla="*/ 190 h 253"/>
                <a:gd name="T52" fmla="*/ 939 w 981"/>
                <a:gd name="T53" fmla="*/ 197 h 253"/>
                <a:gd name="T54" fmla="*/ 943 w 981"/>
                <a:gd name="T55" fmla="*/ 201 h 253"/>
                <a:gd name="T56" fmla="*/ 949 w 981"/>
                <a:gd name="T57" fmla="*/ 203 h 253"/>
                <a:gd name="T58" fmla="*/ 955 w 981"/>
                <a:gd name="T59" fmla="*/ 198 h 253"/>
                <a:gd name="T60" fmla="*/ 966 w 981"/>
                <a:gd name="T61" fmla="*/ 175 h 253"/>
                <a:gd name="T62" fmla="*/ 975 w 981"/>
                <a:gd name="T63" fmla="*/ 151 h 253"/>
                <a:gd name="T64" fmla="*/ 979 w 981"/>
                <a:gd name="T65" fmla="*/ 125 h 253"/>
                <a:gd name="T66" fmla="*/ 979 w 981"/>
                <a:gd name="T67" fmla="*/ 99 h 253"/>
                <a:gd name="T68" fmla="*/ 975 w 981"/>
                <a:gd name="T69" fmla="*/ 86 h 253"/>
                <a:gd name="T70" fmla="*/ 964 w 981"/>
                <a:gd name="T71" fmla="*/ 61 h 253"/>
                <a:gd name="T72" fmla="*/ 956 w 981"/>
                <a:gd name="T73" fmla="*/ 50 h 253"/>
                <a:gd name="T74" fmla="*/ 938 w 981"/>
                <a:gd name="T75" fmla="*/ 31 h 253"/>
                <a:gd name="T76" fmla="*/ 915 w 981"/>
                <a:gd name="T77" fmla="*/ 15 h 253"/>
                <a:gd name="T78" fmla="*/ 903 w 981"/>
                <a:gd name="T79" fmla="*/ 11 h 253"/>
                <a:gd name="T80" fmla="*/ 880 w 981"/>
                <a:gd name="T81" fmla="*/ 3 h 253"/>
                <a:gd name="T82" fmla="*/ 843 w 981"/>
                <a:gd name="T83" fmla="*/ 0 h 253"/>
                <a:gd name="T84" fmla="*/ 818 w 981"/>
                <a:gd name="T85" fmla="*/ 0 h 253"/>
                <a:gd name="T86" fmla="*/ 766 w 981"/>
                <a:gd name="T87" fmla="*/ 8 h 253"/>
                <a:gd name="T88" fmla="*/ 716 w 981"/>
                <a:gd name="T89" fmla="*/ 16 h 253"/>
                <a:gd name="T90" fmla="*/ 586 w 981"/>
                <a:gd name="T91" fmla="*/ 38 h 253"/>
                <a:gd name="T92" fmla="*/ 518 w 981"/>
                <a:gd name="T93" fmla="*/ 52 h 253"/>
                <a:gd name="T94" fmla="*/ 452 w 981"/>
                <a:gd name="T95" fmla="*/ 70 h 253"/>
                <a:gd name="T96" fmla="*/ 315 w 981"/>
                <a:gd name="T97" fmla="*/ 109 h 253"/>
                <a:gd name="T98" fmla="*/ 178 w 981"/>
                <a:gd name="T99" fmla="*/ 151 h 253"/>
                <a:gd name="T100" fmla="*/ 134 w 981"/>
                <a:gd name="T101" fmla="*/ 164 h 253"/>
                <a:gd name="T102" fmla="*/ 90 w 981"/>
                <a:gd name="T103" fmla="*/ 175 h 253"/>
                <a:gd name="T104" fmla="*/ 69 w 981"/>
                <a:gd name="T105" fmla="*/ 184 h 253"/>
                <a:gd name="T106" fmla="*/ 37 w 981"/>
                <a:gd name="T107" fmla="*/ 200 h 253"/>
                <a:gd name="T108" fmla="*/ 20 w 981"/>
                <a:gd name="T109" fmla="*/ 213 h 253"/>
                <a:gd name="T110" fmla="*/ 13 w 981"/>
                <a:gd name="T111" fmla="*/ 221 h 253"/>
                <a:gd name="T112" fmla="*/ 0 w 981"/>
                <a:gd name="T113" fmla="*/ 240 h 253"/>
                <a:gd name="T114" fmla="*/ 0 w 981"/>
                <a:gd name="T115" fmla="*/ 244 h 253"/>
                <a:gd name="T116" fmla="*/ 1 w 981"/>
                <a:gd name="T117" fmla="*/ 250 h 253"/>
                <a:gd name="T118" fmla="*/ 7 w 981"/>
                <a:gd name="T119" fmla="*/ 253 h 253"/>
                <a:gd name="T120" fmla="*/ 13 w 981"/>
                <a:gd name="T121" fmla="*/ 252 h 253"/>
                <a:gd name="T122" fmla="*/ 16 w 981"/>
                <a:gd name="T123" fmla="*/ 249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81" h="253">
                  <a:moveTo>
                    <a:pt x="16" y="249"/>
                  </a:moveTo>
                  <a:lnTo>
                    <a:pt x="16" y="249"/>
                  </a:lnTo>
                  <a:lnTo>
                    <a:pt x="20" y="240"/>
                  </a:lnTo>
                  <a:lnTo>
                    <a:pt x="27" y="231"/>
                  </a:lnTo>
                  <a:lnTo>
                    <a:pt x="34" y="224"/>
                  </a:lnTo>
                  <a:lnTo>
                    <a:pt x="42" y="217"/>
                  </a:lnTo>
                  <a:lnTo>
                    <a:pt x="50" y="211"/>
                  </a:lnTo>
                  <a:lnTo>
                    <a:pt x="60" y="207"/>
                  </a:lnTo>
                  <a:lnTo>
                    <a:pt x="79" y="198"/>
                  </a:lnTo>
                  <a:lnTo>
                    <a:pt x="79" y="198"/>
                  </a:lnTo>
                  <a:lnTo>
                    <a:pt x="101" y="191"/>
                  </a:lnTo>
                  <a:lnTo>
                    <a:pt x="122" y="184"/>
                  </a:lnTo>
                  <a:lnTo>
                    <a:pt x="167" y="172"/>
                  </a:lnTo>
                  <a:lnTo>
                    <a:pt x="167" y="172"/>
                  </a:lnTo>
                  <a:lnTo>
                    <a:pt x="196" y="165"/>
                  </a:lnTo>
                  <a:lnTo>
                    <a:pt x="224" y="155"/>
                  </a:lnTo>
                  <a:lnTo>
                    <a:pt x="281" y="136"/>
                  </a:lnTo>
                  <a:lnTo>
                    <a:pt x="281" y="136"/>
                  </a:lnTo>
                  <a:lnTo>
                    <a:pt x="347" y="116"/>
                  </a:lnTo>
                  <a:lnTo>
                    <a:pt x="415" y="97"/>
                  </a:lnTo>
                  <a:lnTo>
                    <a:pt x="415" y="97"/>
                  </a:lnTo>
                  <a:lnTo>
                    <a:pt x="478" y="80"/>
                  </a:lnTo>
                  <a:lnTo>
                    <a:pt x="541" y="65"/>
                  </a:lnTo>
                  <a:lnTo>
                    <a:pt x="606" y="51"/>
                  </a:lnTo>
                  <a:lnTo>
                    <a:pt x="671" y="39"/>
                  </a:lnTo>
                  <a:lnTo>
                    <a:pt x="671" y="39"/>
                  </a:lnTo>
                  <a:lnTo>
                    <a:pt x="775" y="24"/>
                  </a:lnTo>
                  <a:lnTo>
                    <a:pt x="775" y="24"/>
                  </a:lnTo>
                  <a:lnTo>
                    <a:pt x="799" y="21"/>
                  </a:lnTo>
                  <a:lnTo>
                    <a:pt x="824" y="18"/>
                  </a:lnTo>
                  <a:lnTo>
                    <a:pt x="848" y="18"/>
                  </a:lnTo>
                  <a:lnTo>
                    <a:pt x="861" y="18"/>
                  </a:lnTo>
                  <a:lnTo>
                    <a:pt x="873" y="19"/>
                  </a:lnTo>
                  <a:lnTo>
                    <a:pt x="873" y="19"/>
                  </a:lnTo>
                  <a:lnTo>
                    <a:pt x="887" y="24"/>
                  </a:lnTo>
                  <a:lnTo>
                    <a:pt x="900" y="28"/>
                  </a:lnTo>
                  <a:lnTo>
                    <a:pt x="912" y="34"/>
                  </a:lnTo>
                  <a:lnTo>
                    <a:pt x="923" y="41"/>
                  </a:lnTo>
                  <a:lnTo>
                    <a:pt x="933" y="50"/>
                  </a:lnTo>
                  <a:lnTo>
                    <a:pt x="943" y="61"/>
                  </a:lnTo>
                  <a:lnTo>
                    <a:pt x="951" y="71"/>
                  </a:lnTo>
                  <a:lnTo>
                    <a:pt x="956" y="84"/>
                  </a:lnTo>
                  <a:lnTo>
                    <a:pt x="956" y="84"/>
                  </a:lnTo>
                  <a:lnTo>
                    <a:pt x="961" y="97"/>
                  </a:lnTo>
                  <a:lnTo>
                    <a:pt x="964" y="112"/>
                  </a:lnTo>
                  <a:lnTo>
                    <a:pt x="962" y="125"/>
                  </a:lnTo>
                  <a:lnTo>
                    <a:pt x="961" y="139"/>
                  </a:lnTo>
                  <a:lnTo>
                    <a:pt x="958" y="152"/>
                  </a:lnTo>
                  <a:lnTo>
                    <a:pt x="952" y="165"/>
                  </a:lnTo>
                  <a:lnTo>
                    <a:pt x="946" y="178"/>
                  </a:lnTo>
                  <a:lnTo>
                    <a:pt x="941" y="190"/>
                  </a:lnTo>
                  <a:lnTo>
                    <a:pt x="941" y="190"/>
                  </a:lnTo>
                  <a:lnTo>
                    <a:pt x="939" y="194"/>
                  </a:lnTo>
                  <a:lnTo>
                    <a:pt x="939" y="197"/>
                  </a:lnTo>
                  <a:lnTo>
                    <a:pt x="941" y="200"/>
                  </a:lnTo>
                  <a:lnTo>
                    <a:pt x="943" y="201"/>
                  </a:lnTo>
                  <a:lnTo>
                    <a:pt x="946" y="203"/>
                  </a:lnTo>
                  <a:lnTo>
                    <a:pt x="949" y="203"/>
                  </a:lnTo>
                  <a:lnTo>
                    <a:pt x="952" y="201"/>
                  </a:lnTo>
                  <a:lnTo>
                    <a:pt x="955" y="198"/>
                  </a:lnTo>
                  <a:lnTo>
                    <a:pt x="955" y="198"/>
                  </a:lnTo>
                  <a:lnTo>
                    <a:pt x="966" y="175"/>
                  </a:lnTo>
                  <a:lnTo>
                    <a:pt x="972" y="162"/>
                  </a:lnTo>
                  <a:lnTo>
                    <a:pt x="975" y="151"/>
                  </a:lnTo>
                  <a:lnTo>
                    <a:pt x="978" y="138"/>
                  </a:lnTo>
                  <a:lnTo>
                    <a:pt x="979" y="125"/>
                  </a:lnTo>
                  <a:lnTo>
                    <a:pt x="981" y="112"/>
                  </a:lnTo>
                  <a:lnTo>
                    <a:pt x="979" y="99"/>
                  </a:lnTo>
                  <a:lnTo>
                    <a:pt x="979" y="99"/>
                  </a:lnTo>
                  <a:lnTo>
                    <a:pt x="975" y="86"/>
                  </a:lnTo>
                  <a:lnTo>
                    <a:pt x="971" y="73"/>
                  </a:lnTo>
                  <a:lnTo>
                    <a:pt x="964" y="61"/>
                  </a:lnTo>
                  <a:lnTo>
                    <a:pt x="956" y="50"/>
                  </a:lnTo>
                  <a:lnTo>
                    <a:pt x="956" y="50"/>
                  </a:lnTo>
                  <a:lnTo>
                    <a:pt x="948" y="39"/>
                  </a:lnTo>
                  <a:lnTo>
                    <a:pt x="938" y="31"/>
                  </a:lnTo>
                  <a:lnTo>
                    <a:pt x="926" y="22"/>
                  </a:lnTo>
                  <a:lnTo>
                    <a:pt x="915" y="15"/>
                  </a:lnTo>
                  <a:lnTo>
                    <a:pt x="915" y="15"/>
                  </a:lnTo>
                  <a:lnTo>
                    <a:pt x="903" y="11"/>
                  </a:lnTo>
                  <a:lnTo>
                    <a:pt x="892" y="6"/>
                  </a:lnTo>
                  <a:lnTo>
                    <a:pt x="880" y="3"/>
                  </a:lnTo>
                  <a:lnTo>
                    <a:pt x="867" y="2"/>
                  </a:lnTo>
                  <a:lnTo>
                    <a:pt x="843" y="0"/>
                  </a:lnTo>
                  <a:lnTo>
                    <a:pt x="818" y="0"/>
                  </a:lnTo>
                  <a:lnTo>
                    <a:pt x="818" y="0"/>
                  </a:lnTo>
                  <a:lnTo>
                    <a:pt x="792" y="3"/>
                  </a:lnTo>
                  <a:lnTo>
                    <a:pt x="766" y="8"/>
                  </a:lnTo>
                  <a:lnTo>
                    <a:pt x="716" y="16"/>
                  </a:lnTo>
                  <a:lnTo>
                    <a:pt x="716" y="16"/>
                  </a:lnTo>
                  <a:lnTo>
                    <a:pt x="651" y="26"/>
                  </a:lnTo>
                  <a:lnTo>
                    <a:pt x="586" y="38"/>
                  </a:lnTo>
                  <a:lnTo>
                    <a:pt x="586" y="38"/>
                  </a:lnTo>
                  <a:lnTo>
                    <a:pt x="518" y="52"/>
                  </a:lnTo>
                  <a:lnTo>
                    <a:pt x="452" y="70"/>
                  </a:lnTo>
                  <a:lnTo>
                    <a:pt x="452" y="70"/>
                  </a:lnTo>
                  <a:lnTo>
                    <a:pt x="383" y="89"/>
                  </a:lnTo>
                  <a:lnTo>
                    <a:pt x="315" y="109"/>
                  </a:lnTo>
                  <a:lnTo>
                    <a:pt x="178" y="151"/>
                  </a:lnTo>
                  <a:lnTo>
                    <a:pt x="178" y="151"/>
                  </a:lnTo>
                  <a:lnTo>
                    <a:pt x="157" y="158"/>
                  </a:lnTo>
                  <a:lnTo>
                    <a:pt x="134" y="164"/>
                  </a:lnTo>
                  <a:lnTo>
                    <a:pt x="112" y="169"/>
                  </a:lnTo>
                  <a:lnTo>
                    <a:pt x="90" y="175"/>
                  </a:lnTo>
                  <a:lnTo>
                    <a:pt x="90" y="175"/>
                  </a:lnTo>
                  <a:lnTo>
                    <a:pt x="69" y="184"/>
                  </a:lnTo>
                  <a:lnTo>
                    <a:pt x="47" y="194"/>
                  </a:lnTo>
                  <a:lnTo>
                    <a:pt x="37" y="200"/>
                  </a:lnTo>
                  <a:lnTo>
                    <a:pt x="29" y="205"/>
                  </a:lnTo>
                  <a:lnTo>
                    <a:pt x="20" y="213"/>
                  </a:lnTo>
                  <a:lnTo>
                    <a:pt x="13" y="221"/>
                  </a:lnTo>
                  <a:lnTo>
                    <a:pt x="13" y="221"/>
                  </a:lnTo>
                  <a:lnTo>
                    <a:pt x="5" y="230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0" y="244"/>
                  </a:lnTo>
                  <a:lnTo>
                    <a:pt x="0" y="247"/>
                  </a:lnTo>
                  <a:lnTo>
                    <a:pt x="1" y="250"/>
                  </a:lnTo>
                  <a:lnTo>
                    <a:pt x="4" y="252"/>
                  </a:lnTo>
                  <a:lnTo>
                    <a:pt x="7" y="253"/>
                  </a:lnTo>
                  <a:lnTo>
                    <a:pt x="10" y="253"/>
                  </a:lnTo>
                  <a:lnTo>
                    <a:pt x="13" y="252"/>
                  </a:lnTo>
                  <a:lnTo>
                    <a:pt x="16" y="249"/>
                  </a:lnTo>
                  <a:lnTo>
                    <a:pt x="16" y="24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EDC697D4-7DFD-89D2-25CF-A6E99FC14B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" y="2734"/>
              <a:ext cx="305" cy="93"/>
            </a:xfrm>
            <a:custGeom>
              <a:avLst/>
              <a:gdLst>
                <a:gd name="T0" fmla="*/ 11 w 916"/>
                <a:gd name="T1" fmla="*/ 274 h 280"/>
                <a:gd name="T2" fmla="*/ 62 w 916"/>
                <a:gd name="T3" fmla="*/ 241 h 280"/>
                <a:gd name="T4" fmla="*/ 115 w 916"/>
                <a:gd name="T5" fmla="*/ 211 h 280"/>
                <a:gd name="T6" fmla="*/ 224 w 916"/>
                <a:gd name="T7" fmla="*/ 159 h 280"/>
                <a:gd name="T8" fmla="*/ 282 w 916"/>
                <a:gd name="T9" fmla="*/ 136 h 280"/>
                <a:gd name="T10" fmla="*/ 400 w 916"/>
                <a:gd name="T11" fmla="*/ 93 h 280"/>
                <a:gd name="T12" fmla="*/ 461 w 916"/>
                <a:gd name="T13" fmla="*/ 74 h 280"/>
                <a:gd name="T14" fmla="*/ 580 w 916"/>
                <a:gd name="T15" fmla="*/ 38 h 280"/>
                <a:gd name="T16" fmla="*/ 641 w 916"/>
                <a:gd name="T17" fmla="*/ 25 h 280"/>
                <a:gd name="T18" fmla="*/ 704 w 916"/>
                <a:gd name="T19" fmla="*/ 17 h 280"/>
                <a:gd name="T20" fmla="*/ 729 w 916"/>
                <a:gd name="T21" fmla="*/ 17 h 280"/>
                <a:gd name="T22" fmla="*/ 779 w 916"/>
                <a:gd name="T23" fmla="*/ 22 h 280"/>
                <a:gd name="T24" fmla="*/ 815 w 916"/>
                <a:gd name="T25" fmla="*/ 32 h 280"/>
                <a:gd name="T26" fmla="*/ 838 w 916"/>
                <a:gd name="T27" fmla="*/ 42 h 280"/>
                <a:gd name="T28" fmla="*/ 857 w 916"/>
                <a:gd name="T29" fmla="*/ 56 h 280"/>
                <a:gd name="T30" fmla="*/ 874 w 916"/>
                <a:gd name="T31" fmla="*/ 75 h 280"/>
                <a:gd name="T32" fmla="*/ 881 w 916"/>
                <a:gd name="T33" fmla="*/ 87 h 280"/>
                <a:gd name="T34" fmla="*/ 892 w 916"/>
                <a:gd name="T35" fmla="*/ 106 h 280"/>
                <a:gd name="T36" fmla="*/ 897 w 916"/>
                <a:gd name="T37" fmla="*/ 126 h 280"/>
                <a:gd name="T38" fmla="*/ 899 w 916"/>
                <a:gd name="T39" fmla="*/ 168 h 280"/>
                <a:gd name="T40" fmla="*/ 890 w 916"/>
                <a:gd name="T41" fmla="*/ 209 h 280"/>
                <a:gd name="T42" fmla="*/ 871 w 916"/>
                <a:gd name="T43" fmla="*/ 247 h 280"/>
                <a:gd name="T44" fmla="*/ 858 w 916"/>
                <a:gd name="T45" fmla="*/ 267 h 280"/>
                <a:gd name="T46" fmla="*/ 857 w 916"/>
                <a:gd name="T47" fmla="*/ 270 h 280"/>
                <a:gd name="T48" fmla="*/ 858 w 916"/>
                <a:gd name="T49" fmla="*/ 276 h 280"/>
                <a:gd name="T50" fmla="*/ 864 w 916"/>
                <a:gd name="T51" fmla="*/ 280 h 280"/>
                <a:gd name="T52" fmla="*/ 870 w 916"/>
                <a:gd name="T53" fmla="*/ 279 h 280"/>
                <a:gd name="T54" fmla="*/ 873 w 916"/>
                <a:gd name="T55" fmla="*/ 276 h 280"/>
                <a:gd name="T56" fmla="*/ 897 w 916"/>
                <a:gd name="T57" fmla="*/ 237 h 280"/>
                <a:gd name="T58" fmla="*/ 912 w 916"/>
                <a:gd name="T59" fmla="*/ 194 h 280"/>
                <a:gd name="T60" fmla="*/ 916 w 916"/>
                <a:gd name="T61" fmla="*/ 147 h 280"/>
                <a:gd name="T62" fmla="*/ 912 w 916"/>
                <a:gd name="T63" fmla="*/ 113 h 280"/>
                <a:gd name="T64" fmla="*/ 907 w 916"/>
                <a:gd name="T65" fmla="*/ 103 h 280"/>
                <a:gd name="T66" fmla="*/ 887 w 916"/>
                <a:gd name="T67" fmla="*/ 64 h 280"/>
                <a:gd name="T68" fmla="*/ 856 w 916"/>
                <a:gd name="T69" fmla="*/ 33 h 280"/>
                <a:gd name="T70" fmla="*/ 845 w 916"/>
                <a:gd name="T71" fmla="*/ 26 h 280"/>
                <a:gd name="T72" fmla="*/ 821 w 916"/>
                <a:gd name="T73" fmla="*/ 15 h 280"/>
                <a:gd name="T74" fmla="*/ 782 w 916"/>
                <a:gd name="T75" fmla="*/ 4 h 280"/>
                <a:gd name="T76" fmla="*/ 756 w 916"/>
                <a:gd name="T77" fmla="*/ 2 h 280"/>
                <a:gd name="T78" fmla="*/ 688 w 916"/>
                <a:gd name="T79" fmla="*/ 2 h 280"/>
                <a:gd name="T80" fmla="*/ 622 w 916"/>
                <a:gd name="T81" fmla="*/ 10 h 280"/>
                <a:gd name="T82" fmla="*/ 590 w 916"/>
                <a:gd name="T83" fmla="*/ 17 h 280"/>
                <a:gd name="T84" fmla="*/ 498 w 916"/>
                <a:gd name="T85" fmla="*/ 43 h 280"/>
                <a:gd name="T86" fmla="*/ 436 w 916"/>
                <a:gd name="T87" fmla="*/ 64 h 280"/>
                <a:gd name="T88" fmla="*/ 315 w 916"/>
                <a:gd name="T89" fmla="*/ 106 h 280"/>
                <a:gd name="T90" fmla="*/ 255 w 916"/>
                <a:gd name="T91" fmla="*/ 127 h 280"/>
                <a:gd name="T92" fmla="*/ 138 w 916"/>
                <a:gd name="T93" fmla="*/ 179 h 280"/>
                <a:gd name="T94" fmla="*/ 80 w 916"/>
                <a:gd name="T95" fmla="*/ 209 h 280"/>
                <a:gd name="T96" fmla="*/ 27 w 916"/>
                <a:gd name="T97" fmla="*/ 243 h 280"/>
                <a:gd name="T98" fmla="*/ 3 w 916"/>
                <a:gd name="T99" fmla="*/ 260 h 280"/>
                <a:gd name="T100" fmla="*/ 0 w 916"/>
                <a:gd name="T101" fmla="*/ 263 h 280"/>
                <a:gd name="T102" fmla="*/ 0 w 916"/>
                <a:gd name="T103" fmla="*/ 269 h 280"/>
                <a:gd name="T104" fmla="*/ 3 w 916"/>
                <a:gd name="T105" fmla="*/ 274 h 280"/>
                <a:gd name="T106" fmla="*/ 8 w 916"/>
                <a:gd name="T107" fmla="*/ 276 h 280"/>
                <a:gd name="T108" fmla="*/ 11 w 916"/>
                <a:gd name="T109" fmla="*/ 274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16" h="280">
                  <a:moveTo>
                    <a:pt x="11" y="274"/>
                  </a:moveTo>
                  <a:lnTo>
                    <a:pt x="11" y="274"/>
                  </a:lnTo>
                  <a:lnTo>
                    <a:pt x="36" y="257"/>
                  </a:lnTo>
                  <a:lnTo>
                    <a:pt x="62" y="241"/>
                  </a:lnTo>
                  <a:lnTo>
                    <a:pt x="88" y="225"/>
                  </a:lnTo>
                  <a:lnTo>
                    <a:pt x="115" y="211"/>
                  </a:lnTo>
                  <a:lnTo>
                    <a:pt x="168" y="183"/>
                  </a:lnTo>
                  <a:lnTo>
                    <a:pt x="224" y="159"/>
                  </a:lnTo>
                  <a:lnTo>
                    <a:pt x="224" y="159"/>
                  </a:lnTo>
                  <a:lnTo>
                    <a:pt x="282" y="136"/>
                  </a:lnTo>
                  <a:lnTo>
                    <a:pt x="341" y="113"/>
                  </a:lnTo>
                  <a:lnTo>
                    <a:pt x="400" y="93"/>
                  </a:lnTo>
                  <a:lnTo>
                    <a:pt x="461" y="74"/>
                  </a:lnTo>
                  <a:lnTo>
                    <a:pt x="461" y="74"/>
                  </a:lnTo>
                  <a:lnTo>
                    <a:pt x="520" y="55"/>
                  </a:lnTo>
                  <a:lnTo>
                    <a:pt x="580" y="38"/>
                  </a:lnTo>
                  <a:lnTo>
                    <a:pt x="611" y="30"/>
                  </a:lnTo>
                  <a:lnTo>
                    <a:pt x="641" y="25"/>
                  </a:lnTo>
                  <a:lnTo>
                    <a:pt x="673" y="20"/>
                  </a:lnTo>
                  <a:lnTo>
                    <a:pt x="704" y="17"/>
                  </a:lnTo>
                  <a:lnTo>
                    <a:pt x="704" y="17"/>
                  </a:lnTo>
                  <a:lnTo>
                    <a:pt x="729" y="17"/>
                  </a:lnTo>
                  <a:lnTo>
                    <a:pt x="755" y="19"/>
                  </a:lnTo>
                  <a:lnTo>
                    <a:pt x="779" y="22"/>
                  </a:lnTo>
                  <a:lnTo>
                    <a:pt x="804" y="28"/>
                  </a:lnTo>
                  <a:lnTo>
                    <a:pt x="815" y="32"/>
                  </a:lnTo>
                  <a:lnTo>
                    <a:pt x="827" y="36"/>
                  </a:lnTo>
                  <a:lnTo>
                    <a:pt x="838" y="42"/>
                  </a:lnTo>
                  <a:lnTo>
                    <a:pt x="848" y="49"/>
                  </a:lnTo>
                  <a:lnTo>
                    <a:pt x="857" y="56"/>
                  </a:lnTo>
                  <a:lnTo>
                    <a:pt x="867" y="65"/>
                  </a:lnTo>
                  <a:lnTo>
                    <a:pt x="874" y="75"/>
                  </a:lnTo>
                  <a:lnTo>
                    <a:pt x="881" y="87"/>
                  </a:lnTo>
                  <a:lnTo>
                    <a:pt x="881" y="87"/>
                  </a:lnTo>
                  <a:lnTo>
                    <a:pt x="887" y="97"/>
                  </a:lnTo>
                  <a:lnTo>
                    <a:pt x="892" y="106"/>
                  </a:lnTo>
                  <a:lnTo>
                    <a:pt x="894" y="116"/>
                  </a:lnTo>
                  <a:lnTo>
                    <a:pt x="897" y="126"/>
                  </a:lnTo>
                  <a:lnTo>
                    <a:pt x="899" y="147"/>
                  </a:lnTo>
                  <a:lnTo>
                    <a:pt x="899" y="168"/>
                  </a:lnTo>
                  <a:lnTo>
                    <a:pt x="896" y="189"/>
                  </a:lnTo>
                  <a:lnTo>
                    <a:pt x="890" y="209"/>
                  </a:lnTo>
                  <a:lnTo>
                    <a:pt x="881" y="230"/>
                  </a:lnTo>
                  <a:lnTo>
                    <a:pt x="871" y="247"/>
                  </a:lnTo>
                  <a:lnTo>
                    <a:pt x="871" y="247"/>
                  </a:lnTo>
                  <a:lnTo>
                    <a:pt x="858" y="267"/>
                  </a:lnTo>
                  <a:lnTo>
                    <a:pt x="858" y="267"/>
                  </a:lnTo>
                  <a:lnTo>
                    <a:pt x="857" y="270"/>
                  </a:lnTo>
                  <a:lnTo>
                    <a:pt x="857" y="274"/>
                  </a:lnTo>
                  <a:lnTo>
                    <a:pt x="858" y="276"/>
                  </a:lnTo>
                  <a:lnTo>
                    <a:pt x="860" y="279"/>
                  </a:lnTo>
                  <a:lnTo>
                    <a:pt x="864" y="280"/>
                  </a:lnTo>
                  <a:lnTo>
                    <a:pt x="867" y="280"/>
                  </a:lnTo>
                  <a:lnTo>
                    <a:pt x="870" y="279"/>
                  </a:lnTo>
                  <a:lnTo>
                    <a:pt x="873" y="276"/>
                  </a:lnTo>
                  <a:lnTo>
                    <a:pt x="873" y="276"/>
                  </a:lnTo>
                  <a:lnTo>
                    <a:pt x="886" y="257"/>
                  </a:lnTo>
                  <a:lnTo>
                    <a:pt x="897" y="237"/>
                  </a:lnTo>
                  <a:lnTo>
                    <a:pt x="906" y="215"/>
                  </a:lnTo>
                  <a:lnTo>
                    <a:pt x="912" y="194"/>
                  </a:lnTo>
                  <a:lnTo>
                    <a:pt x="916" y="170"/>
                  </a:lnTo>
                  <a:lnTo>
                    <a:pt x="916" y="147"/>
                  </a:lnTo>
                  <a:lnTo>
                    <a:pt x="915" y="124"/>
                  </a:lnTo>
                  <a:lnTo>
                    <a:pt x="912" y="113"/>
                  </a:lnTo>
                  <a:lnTo>
                    <a:pt x="907" y="103"/>
                  </a:lnTo>
                  <a:lnTo>
                    <a:pt x="907" y="103"/>
                  </a:lnTo>
                  <a:lnTo>
                    <a:pt x="899" y="82"/>
                  </a:lnTo>
                  <a:lnTo>
                    <a:pt x="887" y="64"/>
                  </a:lnTo>
                  <a:lnTo>
                    <a:pt x="873" y="48"/>
                  </a:lnTo>
                  <a:lnTo>
                    <a:pt x="856" y="33"/>
                  </a:lnTo>
                  <a:lnTo>
                    <a:pt x="856" y="33"/>
                  </a:lnTo>
                  <a:lnTo>
                    <a:pt x="845" y="26"/>
                  </a:lnTo>
                  <a:lnTo>
                    <a:pt x="832" y="20"/>
                  </a:lnTo>
                  <a:lnTo>
                    <a:pt x="821" y="15"/>
                  </a:lnTo>
                  <a:lnTo>
                    <a:pt x="808" y="10"/>
                  </a:lnTo>
                  <a:lnTo>
                    <a:pt x="782" y="4"/>
                  </a:lnTo>
                  <a:lnTo>
                    <a:pt x="756" y="2"/>
                  </a:lnTo>
                  <a:lnTo>
                    <a:pt x="756" y="2"/>
                  </a:lnTo>
                  <a:lnTo>
                    <a:pt x="723" y="0"/>
                  </a:lnTo>
                  <a:lnTo>
                    <a:pt x="688" y="2"/>
                  </a:lnTo>
                  <a:lnTo>
                    <a:pt x="655" y="4"/>
                  </a:lnTo>
                  <a:lnTo>
                    <a:pt x="622" y="10"/>
                  </a:lnTo>
                  <a:lnTo>
                    <a:pt x="622" y="10"/>
                  </a:lnTo>
                  <a:lnTo>
                    <a:pt x="590" y="17"/>
                  </a:lnTo>
                  <a:lnTo>
                    <a:pt x="559" y="25"/>
                  </a:lnTo>
                  <a:lnTo>
                    <a:pt x="498" y="43"/>
                  </a:lnTo>
                  <a:lnTo>
                    <a:pt x="498" y="43"/>
                  </a:lnTo>
                  <a:lnTo>
                    <a:pt x="436" y="64"/>
                  </a:lnTo>
                  <a:lnTo>
                    <a:pt x="376" y="84"/>
                  </a:lnTo>
                  <a:lnTo>
                    <a:pt x="315" y="106"/>
                  </a:lnTo>
                  <a:lnTo>
                    <a:pt x="255" y="127"/>
                  </a:lnTo>
                  <a:lnTo>
                    <a:pt x="255" y="127"/>
                  </a:lnTo>
                  <a:lnTo>
                    <a:pt x="196" y="152"/>
                  </a:lnTo>
                  <a:lnTo>
                    <a:pt x="138" y="179"/>
                  </a:lnTo>
                  <a:lnTo>
                    <a:pt x="109" y="194"/>
                  </a:lnTo>
                  <a:lnTo>
                    <a:pt x="80" y="209"/>
                  </a:lnTo>
                  <a:lnTo>
                    <a:pt x="53" y="225"/>
                  </a:lnTo>
                  <a:lnTo>
                    <a:pt x="27" y="243"/>
                  </a:lnTo>
                  <a:lnTo>
                    <a:pt x="27" y="243"/>
                  </a:lnTo>
                  <a:lnTo>
                    <a:pt x="3" y="260"/>
                  </a:lnTo>
                  <a:lnTo>
                    <a:pt x="3" y="260"/>
                  </a:lnTo>
                  <a:lnTo>
                    <a:pt x="0" y="263"/>
                  </a:lnTo>
                  <a:lnTo>
                    <a:pt x="0" y="266"/>
                  </a:lnTo>
                  <a:lnTo>
                    <a:pt x="0" y="269"/>
                  </a:lnTo>
                  <a:lnTo>
                    <a:pt x="1" y="272"/>
                  </a:lnTo>
                  <a:lnTo>
                    <a:pt x="3" y="274"/>
                  </a:lnTo>
                  <a:lnTo>
                    <a:pt x="6" y="276"/>
                  </a:lnTo>
                  <a:lnTo>
                    <a:pt x="8" y="276"/>
                  </a:lnTo>
                  <a:lnTo>
                    <a:pt x="11" y="274"/>
                  </a:lnTo>
                  <a:lnTo>
                    <a:pt x="11" y="27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BD1DCB45-1563-860B-2B8E-66112BF83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7" y="2837"/>
              <a:ext cx="204" cy="77"/>
            </a:xfrm>
            <a:custGeom>
              <a:avLst/>
              <a:gdLst>
                <a:gd name="T0" fmla="*/ 11 w 612"/>
                <a:gd name="T1" fmla="*/ 193 h 231"/>
                <a:gd name="T2" fmla="*/ 62 w 612"/>
                <a:gd name="T3" fmla="*/ 183 h 231"/>
                <a:gd name="T4" fmla="*/ 111 w 612"/>
                <a:gd name="T5" fmla="*/ 166 h 231"/>
                <a:gd name="T6" fmla="*/ 206 w 612"/>
                <a:gd name="T7" fmla="*/ 124 h 231"/>
                <a:gd name="T8" fmla="*/ 347 w 612"/>
                <a:gd name="T9" fmla="*/ 56 h 231"/>
                <a:gd name="T10" fmla="*/ 394 w 612"/>
                <a:gd name="T11" fmla="*/ 39 h 231"/>
                <a:gd name="T12" fmla="*/ 419 w 612"/>
                <a:gd name="T13" fmla="*/ 32 h 231"/>
                <a:gd name="T14" fmla="*/ 468 w 612"/>
                <a:gd name="T15" fmla="*/ 20 h 231"/>
                <a:gd name="T16" fmla="*/ 492 w 612"/>
                <a:gd name="T17" fmla="*/ 17 h 231"/>
                <a:gd name="T18" fmla="*/ 533 w 612"/>
                <a:gd name="T19" fmla="*/ 17 h 231"/>
                <a:gd name="T20" fmla="*/ 563 w 612"/>
                <a:gd name="T21" fmla="*/ 23 h 231"/>
                <a:gd name="T22" fmla="*/ 572 w 612"/>
                <a:gd name="T23" fmla="*/ 27 h 231"/>
                <a:gd name="T24" fmla="*/ 586 w 612"/>
                <a:gd name="T25" fmla="*/ 36 h 231"/>
                <a:gd name="T26" fmla="*/ 589 w 612"/>
                <a:gd name="T27" fmla="*/ 40 h 231"/>
                <a:gd name="T28" fmla="*/ 595 w 612"/>
                <a:gd name="T29" fmla="*/ 59 h 231"/>
                <a:gd name="T30" fmla="*/ 593 w 612"/>
                <a:gd name="T31" fmla="*/ 72 h 231"/>
                <a:gd name="T32" fmla="*/ 585 w 612"/>
                <a:gd name="T33" fmla="*/ 97 h 231"/>
                <a:gd name="T34" fmla="*/ 579 w 612"/>
                <a:gd name="T35" fmla="*/ 108 h 231"/>
                <a:gd name="T36" fmla="*/ 560 w 612"/>
                <a:gd name="T37" fmla="*/ 139 h 231"/>
                <a:gd name="T38" fmla="*/ 537 w 612"/>
                <a:gd name="T39" fmla="*/ 166 h 231"/>
                <a:gd name="T40" fmla="*/ 484 w 612"/>
                <a:gd name="T41" fmla="*/ 217 h 231"/>
                <a:gd name="T42" fmla="*/ 481 w 612"/>
                <a:gd name="T43" fmla="*/ 219 h 231"/>
                <a:gd name="T44" fmla="*/ 481 w 612"/>
                <a:gd name="T45" fmla="*/ 225 h 231"/>
                <a:gd name="T46" fmla="*/ 487 w 612"/>
                <a:gd name="T47" fmla="*/ 230 h 231"/>
                <a:gd name="T48" fmla="*/ 492 w 612"/>
                <a:gd name="T49" fmla="*/ 230 h 231"/>
                <a:gd name="T50" fmla="*/ 495 w 612"/>
                <a:gd name="T51" fmla="*/ 228 h 231"/>
                <a:gd name="T52" fmla="*/ 546 w 612"/>
                <a:gd name="T53" fmla="*/ 182 h 231"/>
                <a:gd name="T54" fmla="*/ 587 w 612"/>
                <a:gd name="T55" fmla="*/ 127 h 231"/>
                <a:gd name="T56" fmla="*/ 595 w 612"/>
                <a:gd name="T57" fmla="*/ 116 h 231"/>
                <a:gd name="T58" fmla="*/ 606 w 612"/>
                <a:gd name="T59" fmla="*/ 90 h 231"/>
                <a:gd name="T60" fmla="*/ 612 w 612"/>
                <a:gd name="T61" fmla="*/ 62 h 231"/>
                <a:gd name="T62" fmla="*/ 609 w 612"/>
                <a:gd name="T63" fmla="*/ 42 h 231"/>
                <a:gd name="T64" fmla="*/ 602 w 612"/>
                <a:gd name="T65" fmla="*/ 29 h 231"/>
                <a:gd name="T66" fmla="*/ 597 w 612"/>
                <a:gd name="T67" fmla="*/ 25 h 231"/>
                <a:gd name="T68" fmla="*/ 583 w 612"/>
                <a:gd name="T69" fmla="*/ 13 h 231"/>
                <a:gd name="T70" fmla="*/ 567 w 612"/>
                <a:gd name="T71" fmla="*/ 7 h 231"/>
                <a:gd name="T72" fmla="*/ 534 w 612"/>
                <a:gd name="T73" fmla="*/ 0 h 231"/>
                <a:gd name="T74" fmla="*/ 508 w 612"/>
                <a:gd name="T75" fmla="*/ 0 h 231"/>
                <a:gd name="T76" fmla="*/ 456 w 612"/>
                <a:gd name="T77" fmla="*/ 6 h 231"/>
                <a:gd name="T78" fmla="*/ 430 w 612"/>
                <a:gd name="T79" fmla="*/ 10 h 231"/>
                <a:gd name="T80" fmla="*/ 379 w 612"/>
                <a:gd name="T81" fmla="*/ 26 h 231"/>
                <a:gd name="T82" fmla="*/ 328 w 612"/>
                <a:gd name="T83" fmla="*/ 46 h 231"/>
                <a:gd name="T84" fmla="*/ 230 w 612"/>
                <a:gd name="T85" fmla="*/ 92 h 231"/>
                <a:gd name="T86" fmla="*/ 177 w 612"/>
                <a:gd name="T87" fmla="*/ 118 h 231"/>
                <a:gd name="T88" fmla="*/ 122 w 612"/>
                <a:gd name="T89" fmla="*/ 143 h 231"/>
                <a:gd name="T90" fmla="*/ 64 w 612"/>
                <a:gd name="T91" fmla="*/ 163 h 231"/>
                <a:gd name="T92" fmla="*/ 5 w 612"/>
                <a:gd name="T93" fmla="*/ 178 h 231"/>
                <a:gd name="T94" fmla="*/ 2 w 612"/>
                <a:gd name="T95" fmla="*/ 179 h 231"/>
                <a:gd name="T96" fmla="*/ 0 w 612"/>
                <a:gd name="T97" fmla="*/ 183 h 231"/>
                <a:gd name="T98" fmla="*/ 1 w 612"/>
                <a:gd name="T99" fmla="*/ 191 h 231"/>
                <a:gd name="T100" fmla="*/ 7 w 612"/>
                <a:gd name="T101" fmla="*/ 193 h 231"/>
                <a:gd name="T102" fmla="*/ 11 w 612"/>
                <a:gd name="T103" fmla="*/ 193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12" h="231">
                  <a:moveTo>
                    <a:pt x="11" y="193"/>
                  </a:moveTo>
                  <a:lnTo>
                    <a:pt x="11" y="193"/>
                  </a:lnTo>
                  <a:lnTo>
                    <a:pt x="36" y="189"/>
                  </a:lnTo>
                  <a:lnTo>
                    <a:pt x="62" y="183"/>
                  </a:lnTo>
                  <a:lnTo>
                    <a:pt x="86" y="175"/>
                  </a:lnTo>
                  <a:lnTo>
                    <a:pt x="111" y="166"/>
                  </a:lnTo>
                  <a:lnTo>
                    <a:pt x="158" y="147"/>
                  </a:lnTo>
                  <a:lnTo>
                    <a:pt x="206" y="124"/>
                  </a:lnTo>
                  <a:lnTo>
                    <a:pt x="299" y="78"/>
                  </a:lnTo>
                  <a:lnTo>
                    <a:pt x="347" y="56"/>
                  </a:lnTo>
                  <a:lnTo>
                    <a:pt x="370" y="48"/>
                  </a:lnTo>
                  <a:lnTo>
                    <a:pt x="394" y="39"/>
                  </a:lnTo>
                  <a:lnTo>
                    <a:pt x="394" y="39"/>
                  </a:lnTo>
                  <a:lnTo>
                    <a:pt x="419" y="32"/>
                  </a:lnTo>
                  <a:lnTo>
                    <a:pt x="443" y="26"/>
                  </a:lnTo>
                  <a:lnTo>
                    <a:pt x="468" y="20"/>
                  </a:lnTo>
                  <a:lnTo>
                    <a:pt x="492" y="17"/>
                  </a:lnTo>
                  <a:lnTo>
                    <a:pt x="492" y="17"/>
                  </a:lnTo>
                  <a:lnTo>
                    <a:pt x="512" y="17"/>
                  </a:lnTo>
                  <a:lnTo>
                    <a:pt x="533" y="17"/>
                  </a:lnTo>
                  <a:lnTo>
                    <a:pt x="553" y="20"/>
                  </a:lnTo>
                  <a:lnTo>
                    <a:pt x="563" y="23"/>
                  </a:lnTo>
                  <a:lnTo>
                    <a:pt x="572" y="27"/>
                  </a:lnTo>
                  <a:lnTo>
                    <a:pt x="572" y="27"/>
                  </a:lnTo>
                  <a:lnTo>
                    <a:pt x="582" y="33"/>
                  </a:lnTo>
                  <a:lnTo>
                    <a:pt x="586" y="36"/>
                  </a:lnTo>
                  <a:lnTo>
                    <a:pt x="589" y="40"/>
                  </a:lnTo>
                  <a:lnTo>
                    <a:pt x="589" y="40"/>
                  </a:lnTo>
                  <a:lnTo>
                    <a:pt x="593" y="49"/>
                  </a:lnTo>
                  <a:lnTo>
                    <a:pt x="595" y="59"/>
                  </a:lnTo>
                  <a:lnTo>
                    <a:pt x="595" y="59"/>
                  </a:lnTo>
                  <a:lnTo>
                    <a:pt x="593" y="72"/>
                  </a:lnTo>
                  <a:lnTo>
                    <a:pt x="590" y="84"/>
                  </a:lnTo>
                  <a:lnTo>
                    <a:pt x="585" y="97"/>
                  </a:lnTo>
                  <a:lnTo>
                    <a:pt x="579" y="108"/>
                  </a:lnTo>
                  <a:lnTo>
                    <a:pt x="579" y="108"/>
                  </a:lnTo>
                  <a:lnTo>
                    <a:pt x="570" y="123"/>
                  </a:lnTo>
                  <a:lnTo>
                    <a:pt x="560" y="139"/>
                  </a:lnTo>
                  <a:lnTo>
                    <a:pt x="549" y="153"/>
                  </a:lnTo>
                  <a:lnTo>
                    <a:pt x="537" y="166"/>
                  </a:lnTo>
                  <a:lnTo>
                    <a:pt x="511" y="192"/>
                  </a:lnTo>
                  <a:lnTo>
                    <a:pt x="484" y="217"/>
                  </a:lnTo>
                  <a:lnTo>
                    <a:pt x="484" y="217"/>
                  </a:lnTo>
                  <a:lnTo>
                    <a:pt x="481" y="219"/>
                  </a:lnTo>
                  <a:lnTo>
                    <a:pt x="481" y="222"/>
                  </a:lnTo>
                  <a:lnTo>
                    <a:pt x="481" y="225"/>
                  </a:lnTo>
                  <a:lnTo>
                    <a:pt x="484" y="228"/>
                  </a:lnTo>
                  <a:lnTo>
                    <a:pt x="487" y="230"/>
                  </a:lnTo>
                  <a:lnTo>
                    <a:pt x="489" y="231"/>
                  </a:lnTo>
                  <a:lnTo>
                    <a:pt x="492" y="230"/>
                  </a:lnTo>
                  <a:lnTo>
                    <a:pt x="495" y="228"/>
                  </a:lnTo>
                  <a:lnTo>
                    <a:pt x="495" y="228"/>
                  </a:lnTo>
                  <a:lnTo>
                    <a:pt x="521" y="206"/>
                  </a:lnTo>
                  <a:lnTo>
                    <a:pt x="546" y="182"/>
                  </a:lnTo>
                  <a:lnTo>
                    <a:pt x="569" y="155"/>
                  </a:lnTo>
                  <a:lnTo>
                    <a:pt x="587" y="127"/>
                  </a:lnTo>
                  <a:lnTo>
                    <a:pt x="587" y="127"/>
                  </a:lnTo>
                  <a:lnTo>
                    <a:pt x="595" y="116"/>
                  </a:lnTo>
                  <a:lnTo>
                    <a:pt x="602" y="103"/>
                  </a:lnTo>
                  <a:lnTo>
                    <a:pt x="606" y="90"/>
                  </a:lnTo>
                  <a:lnTo>
                    <a:pt x="610" y="75"/>
                  </a:lnTo>
                  <a:lnTo>
                    <a:pt x="612" y="62"/>
                  </a:lnTo>
                  <a:lnTo>
                    <a:pt x="610" y="48"/>
                  </a:lnTo>
                  <a:lnTo>
                    <a:pt x="609" y="42"/>
                  </a:lnTo>
                  <a:lnTo>
                    <a:pt x="606" y="36"/>
                  </a:lnTo>
                  <a:lnTo>
                    <a:pt x="602" y="29"/>
                  </a:lnTo>
                  <a:lnTo>
                    <a:pt x="597" y="25"/>
                  </a:lnTo>
                  <a:lnTo>
                    <a:pt x="597" y="25"/>
                  </a:lnTo>
                  <a:lnTo>
                    <a:pt x="590" y="19"/>
                  </a:lnTo>
                  <a:lnTo>
                    <a:pt x="583" y="13"/>
                  </a:lnTo>
                  <a:lnTo>
                    <a:pt x="576" y="10"/>
                  </a:lnTo>
                  <a:lnTo>
                    <a:pt x="567" y="7"/>
                  </a:lnTo>
                  <a:lnTo>
                    <a:pt x="550" y="3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08" y="0"/>
                  </a:lnTo>
                  <a:lnTo>
                    <a:pt x="482" y="1"/>
                  </a:lnTo>
                  <a:lnTo>
                    <a:pt x="456" y="6"/>
                  </a:lnTo>
                  <a:lnTo>
                    <a:pt x="430" y="10"/>
                  </a:lnTo>
                  <a:lnTo>
                    <a:pt x="430" y="10"/>
                  </a:lnTo>
                  <a:lnTo>
                    <a:pt x="404" y="17"/>
                  </a:lnTo>
                  <a:lnTo>
                    <a:pt x="379" y="26"/>
                  </a:lnTo>
                  <a:lnTo>
                    <a:pt x="354" y="35"/>
                  </a:lnTo>
                  <a:lnTo>
                    <a:pt x="328" y="46"/>
                  </a:lnTo>
                  <a:lnTo>
                    <a:pt x="279" y="68"/>
                  </a:lnTo>
                  <a:lnTo>
                    <a:pt x="230" y="92"/>
                  </a:lnTo>
                  <a:lnTo>
                    <a:pt x="230" y="92"/>
                  </a:lnTo>
                  <a:lnTo>
                    <a:pt x="177" y="118"/>
                  </a:lnTo>
                  <a:lnTo>
                    <a:pt x="149" y="131"/>
                  </a:lnTo>
                  <a:lnTo>
                    <a:pt x="122" y="143"/>
                  </a:lnTo>
                  <a:lnTo>
                    <a:pt x="93" y="155"/>
                  </a:lnTo>
                  <a:lnTo>
                    <a:pt x="64" y="163"/>
                  </a:lnTo>
                  <a:lnTo>
                    <a:pt x="36" y="172"/>
                  </a:lnTo>
                  <a:lnTo>
                    <a:pt x="5" y="178"/>
                  </a:lnTo>
                  <a:lnTo>
                    <a:pt x="5" y="178"/>
                  </a:lnTo>
                  <a:lnTo>
                    <a:pt x="2" y="179"/>
                  </a:lnTo>
                  <a:lnTo>
                    <a:pt x="1" y="180"/>
                  </a:lnTo>
                  <a:lnTo>
                    <a:pt x="0" y="183"/>
                  </a:lnTo>
                  <a:lnTo>
                    <a:pt x="0" y="188"/>
                  </a:lnTo>
                  <a:lnTo>
                    <a:pt x="1" y="191"/>
                  </a:lnTo>
                  <a:lnTo>
                    <a:pt x="4" y="192"/>
                  </a:lnTo>
                  <a:lnTo>
                    <a:pt x="7" y="193"/>
                  </a:lnTo>
                  <a:lnTo>
                    <a:pt x="11" y="193"/>
                  </a:lnTo>
                  <a:lnTo>
                    <a:pt x="11" y="19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DE7324EE-621C-3F8F-293D-305AB90F8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9" y="2919"/>
              <a:ext cx="139" cy="50"/>
            </a:xfrm>
            <a:custGeom>
              <a:avLst/>
              <a:gdLst>
                <a:gd name="T0" fmla="*/ 7 w 417"/>
                <a:gd name="T1" fmla="*/ 18 h 151"/>
                <a:gd name="T2" fmla="*/ 7 w 417"/>
                <a:gd name="T3" fmla="*/ 18 h 151"/>
                <a:gd name="T4" fmla="*/ 49 w 417"/>
                <a:gd name="T5" fmla="*/ 24 h 151"/>
                <a:gd name="T6" fmla="*/ 91 w 417"/>
                <a:gd name="T7" fmla="*/ 32 h 151"/>
                <a:gd name="T8" fmla="*/ 131 w 417"/>
                <a:gd name="T9" fmla="*/ 44 h 151"/>
                <a:gd name="T10" fmla="*/ 172 w 417"/>
                <a:gd name="T11" fmla="*/ 58 h 151"/>
                <a:gd name="T12" fmla="*/ 172 w 417"/>
                <a:gd name="T13" fmla="*/ 58 h 151"/>
                <a:gd name="T14" fmla="*/ 211 w 417"/>
                <a:gd name="T15" fmla="*/ 76 h 151"/>
                <a:gd name="T16" fmla="*/ 249 w 417"/>
                <a:gd name="T17" fmla="*/ 96 h 151"/>
                <a:gd name="T18" fmla="*/ 249 w 417"/>
                <a:gd name="T19" fmla="*/ 96 h 151"/>
                <a:gd name="T20" fmla="*/ 284 w 417"/>
                <a:gd name="T21" fmla="*/ 116 h 151"/>
                <a:gd name="T22" fmla="*/ 301 w 417"/>
                <a:gd name="T23" fmla="*/ 126 h 151"/>
                <a:gd name="T24" fmla="*/ 319 w 417"/>
                <a:gd name="T25" fmla="*/ 135 h 151"/>
                <a:gd name="T26" fmla="*/ 319 w 417"/>
                <a:gd name="T27" fmla="*/ 135 h 151"/>
                <a:gd name="T28" fmla="*/ 340 w 417"/>
                <a:gd name="T29" fmla="*/ 143 h 151"/>
                <a:gd name="T30" fmla="*/ 363 w 417"/>
                <a:gd name="T31" fmla="*/ 149 h 151"/>
                <a:gd name="T32" fmla="*/ 375 w 417"/>
                <a:gd name="T33" fmla="*/ 151 h 151"/>
                <a:gd name="T34" fmla="*/ 386 w 417"/>
                <a:gd name="T35" fmla="*/ 151 h 151"/>
                <a:gd name="T36" fmla="*/ 398 w 417"/>
                <a:gd name="T37" fmla="*/ 151 h 151"/>
                <a:gd name="T38" fmla="*/ 409 w 417"/>
                <a:gd name="T39" fmla="*/ 149 h 151"/>
                <a:gd name="T40" fmla="*/ 409 w 417"/>
                <a:gd name="T41" fmla="*/ 149 h 151"/>
                <a:gd name="T42" fmla="*/ 414 w 417"/>
                <a:gd name="T43" fmla="*/ 148 h 151"/>
                <a:gd name="T44" fmla="*/ 415 w 417"/>
                <a:gd name="T45" fmla="*/ 146 h 151"/>
                <a:gd name="T46" fmla="*/ 417 w 417"/>
                <a:gd name="T47" fmla="*/ 143 h 151"/>
                <a:gd name="T48" fmla="*/ 415 w 417"/>
                <a:gd name="T49" fmla="*/ 140 h 151"/>
                <a:gd name="T50" fmla="*/ 414 w 417"/>
                <a:gd name="T51" fmla="*/ 136 h 151"/>
                <a:gd name="T52" fmla="*/ 412 w 417"/>
                <a:gd name="T53" fmla="*/ 135 h 151"/>
                <a:gd name="T54" fmla="*/ 409 w 417"/>
                <a:gd name="T55" fmla="*/ 133 h 151"/>
                <a:gd name="T56" fmla="*/ 405 w 417"/>
                <a:gd name="T57" fmla="*/ 133 h 151"/>
                <a:gd name="T58" fmla="*/ 405 w 417"/>
                <a:gd name="T59" fmla="*/ 133 h 151"/>
                <a:gd name="T60" fmla="*/ 395 w 417"/>
                <a:gd name="T61" fmla="*/ 133 h 151"/>
                <a:gd name="T62" fmla="*/ 385 w 417"/>
                <a:gd name="T63" fmla="*/ 133 h 151"/>
                <a:gd name="T64" fmla="*/ 365 w 417"/>
                <a:gd name="T65" fmla="*/ 132 h 151"/>
                <a:gd name="T66" fmla="*/ 345 w 417"/>
                <a:gd name="T67" fmla="*/ 127 h 151"/>
                <a:gd name="T68" fmla="*/ 326 w 417"/>
                <a:gd name="T69" fmla="*/ 119 h 151"/>
                <a:gd name="T70" fmla="*/ 326 w 417"/>
                <a:gd name="T71" fmla="*/ 119 h 151"/>
                <a:gd name="T72" fmla="*/ 307 w 417"/>
                <a:gd name="T73" fmla="*/ 110 h 151"/>
                <a:gd name="T74" fmla="*/ 290 w 417"/>
                <a:gd name="T75" fmla="*/ 100 h 151"/>
                <a:gd name="T76" fmla="*/ 255 w 417"/>
                <a:gd name="T77" fmla="*/ 80 h 151"/>
                <a:gd name="T78" fmla="*/ 255 w 417"/>
                <a:gd name="T79" fmla="*/ 80 h 151"/>
                <a:gd name="T80" fmla="*/ 219 w 417"/>
                <a:gd name="T81" fmla="*/ 61 h 151"/>
                <a:gd name="T82" fmla="*/ 182 w 417"/>
                <a:gd name="T83" fmla="*/ 44 h 151"/>
                <a:gd name="T84" fmla="*/ 143 w 417"/>
                <a:gd name="T85" fmla="*/ 29 h 151"/>
                <a:gd name="T86" fmla="*/ 104 w 417"/>
                <a:gd name="T87" fmla="*/ 16 h 151"/>
                <a:gd name="T88" fmla="*/ 104 w 417"/>
                <a:gd name="T89" fmla="*/ 16 h 151"/>
                <a:gd name="T90" fmla="*/ 79 w 417"/>
                <a:gd name="T91" fmla="*/ 12 h 151"/>
                <a:gd name="T92" fmla="*/ 56 w 417"/>
                <a:gd name="T93" fmla="*/ 6 h 151"/>
                <a:gd name="T94" fmla="*/ 32 w 417"/>
                <a:gd name="T95" fmla="*/ 3 h 151"/>
                <a:gd name="T96" fmla="*/ 7 w 417"/>
                <a:gd name="T97" fmla="*/ 0 h 151"/>
                <a:gd name="T98" fmla="*/ 7 w 417"/>
                <a:gd name="T99" fmla="*/ 0 h 151"/>
                <a:gd name="T100" fmla="*/ 5 w 417"/>
                <a:gd name="T101" fmla="*/ 0 h 151"/>
                <a:gd name="T102" fmla="*/ 2 w 417"/>
                <a:gd name="T103" fmla="*/ 2 h 151"/>
                <a:gd name="T104" fmla="*/ 0 w 417"/>
                <a:gd name="T105" fmla="*/ 5 h 151"/>
                <a:gd name="T106" fmla="*/ 0 w 417"/>
                <a:gd name="T107" fmla="*/ 8 h 151"/>
                <a:gd name="T108" fmla="*/ 0 w 417"/>
                <a:gd name="T109" fmla="*/ 12 h 151"/>
                <a:gd name="T110" fmla="*/ 2 w 417"/>
                <a:gd name="T111" fmla="*/ 15 h 151"/>
                <a:gd name="T112" fmla="*/ 5 w 417"/>
                <a:gd name="T113" fmla="*/ 16 h 151"/>
                <a:gd name="T114" fmla="*/ 7 w 417"/>
                <a:gd name="T115" fmla="*/ 18 h 151"/>
                <a:gd name="T116" fmla="*/ 7 w 417"/>
                <a:gd name="T117" fmla="*/ 18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17" h="151">
                  <a:moveTo>
                    <a:pt x="7" y="18"/>
                  </a:moveTo>
                  <a:lnTo>
                    <a:pt x="7" y="18"/>
                  </a:lnTo>
                  <a:lnTo>
                    <a:pt x="49" y="24"/>
                  </a:lnTo>
                  <a:lnTo>
                    <a:pt x="91" y="32"/>
                  </a:lnTo>
                  <a:lnTo>
                    <a:pt x="131" y="44"/>
                  </a:lnTo>
                  <a:lnTo>
                    <a:pt x="172" y="58"/>
                  </a:lnTo>
                  <a:lnTo>
                    <a:pt x="172" y="58"/>
                  </a:lnTo>
                  <a:lnTo>
                    <a:pt x="211" y="76"/>
                  </a:lnTo>
                  <a:lnTo>
                    <a:pt x="249" y="96"/>
                  </a:lnTo>
                  <a:lnTo>
                    <a:pt x="249" y="96"/>
                  </a:lnTo>
                  <a:lnTo>
                    <a:pt x="284" y="116"/>
                  </a:lnTo>
                  <a:lnTo>
                    <a:pt x="301" y="126"/>
                  </a:lnTo>
                  <a:lnTo>
                    <a:pt x="319" y="135"/>
                  </a:lnTo>
                  <a:lnTo>
                    <a:pt x="319" y="135"/>
                  </a:lnTo>
                  <a:lnTo>
                    <a:pt x="340" y="143"/>
                  </a:lnTo>
                  <a:lnTo>
                    <a:pt x="363" y="149"/>
                  </a:lnTo>
                  <a:lnTo>
                    <a:pt x="375" y="151"/>
                  </a:lnTo>
                  <a:lnTo>
                    <a:pt x="386" y="151"/>
                  </a:lnTo>
                  <a:lnTo>
                    <a:pt x="398" y="151"/>
                  </a:lnTo>
                  <a:lnTo>
                    <a:pt x="409" y="149"/>
                  </a:lnTo>
                  <a:lnTo>
                    <a:pt x="409" y="149"/>
                  </a:lnTo>
                  <a:lnTo>
                    <a:pt x="414" y="148"/>
                  </a:lnTo>
                  <a:lnTo>
                    <a:pt x="415" y="146"/>
                  </a:lnTo>
                  <a:lnTo>
                    <a:pt x="417" y="143"/>
                  </a:lnTo>
                  <a:lnTo>
                    <a:pt x="415" y="140"/>
                  </a:lnTo>
                  <a:lnTo>
                    <a:pt x="414" y="136"/>
                  </a:lnTo>
                  <a:lnTo>
                    <a:pt x="412" y="135"/>
                  </a:lnTo>
                  <a:lnTo>
                    <a:pt x="409" y="133"/>
                  </a:lnTo>
                  <a:lnTo>
                    <a:pt x="405" y="133"/>
                  </a:lnTo>
                  <a:lnTo>
                    <a:pt x="405" y="133"/>
                  </a:lnTo>
                  <a:lnTo>
                    <a:pt x="395" y="133"/>
                  </a:lnTo>
                  <a:lnTo>
                    <a:pt x="385" y="133"/>
                  </a:lnTo>
                  <a:lnTo>
                    <a:pt x="365" y="132"/>
                  </a:lnTo>
                  <a:lnTo>
                    <a:pt x="345" y="127"/>
                  </a:lnTo>
                  <a:lnTo>
                    <a:pt x="326" y="119"/>
                  </a:lnTo>
                  <a:lnTo>
                    <a:pt x="326" y="119"/>
                  </a:lnTo>
                  <a:lnTo>
                    <a:pt x="307" y="110"/>
                  </a:lnTo>
                  <a:lnTo>
                    <a:pt x="290" y="100"/>
                  </a:lnTo>
                  <a:lnTo>
                    <a:pt x="255" y="80"/>
                  </a:lnTo>
                  <a:lnTo>
                    <a:pt x="255" y="80"/>
                  </a:lnTo>
                  <a:lnTo>
                    <a:pt x="219" y="61"/>
                  </a:lnTo>
                  <a:lnTo>
                    <a:pt x="182" y="44"/>
                  </a:lnTo>
                  <a:lnTo>
                    <a:pt x="143" y="29"/>
                  </a:lnTo>
                  <a:lnTo>
                    <a:pt x="104" y="16"/>
                  </a:lnTo>
                  <a:lnTo>
                    <a:pt x="104" y="16"/>
                  </a:lnTo>
                  <a:lnTo>
                    <a:pt x="79" y="12"/>
                  </a:lnTo>
                  <a:lnTo>
                    <a:pt x="56" y="6"/>
                  </a:lnTo>
                  <a:lnTo>
                    <a:pt x="32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5"/>
                  </a:lnTo>
                  <a:lnTo>
                    <a:pt x="5" y="16"/>
                  </a:lnTo>
                  <a:lnTo>
                    <a:pt x="7" y="18"/>
                  </a:lnTo>
                  <a:lnTo>
                    <a:pt x="7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D57BC708-1587-063E-4C63-94C3BE6A0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1375"/>
              <a:ext cx="173" cy="561"/>
            </a:xfrm>
            <a:custGeom>
              <a:avLst/>
              <a:gdLst>
                <a:gd name="T0" fmla="*/ 464 w 520"/>
                <a:gd name="T1" fmla="*/ 12 h 1683"/>
                <a:gd name="T2" fmla="*/ 476 w 520"/>
                <a:gd name="T3" fmla="*/ 94 h 1683"/>
                <a:gd name="T4" fmla="*/ 489 w 520"/>
                <a:gd name="T5" fmla="*/ 260 h 1683"/>
                <a:gd name="T6" fmla="*/ 492 w 520"/>
                <a:gd name="T7" fmla="*/ 342 h 1683"/>
                <a:gd name="T8" fmla="*/ 493 w 520"/>
                <a:gd name="T9" fmla="*/ 511 h 1683"/>
                <a:gd name="T10" fmla="*/ 490 w 520"/>
                <a:gd name="T11" fmla="*/ 679 h 1683"/>
                <a:gd name="T12" fmla="*/ 489 w 520"/>
                <a:gd name="T13" fmla="*/ 928 h 1683"/>
                <a:gd name="T14" fmla="*/ 489 w 520"/>
                <a:gd name="T15" fmla="*/ 1011 h 1683"/>
                <a:gd name="T16" fmla="*/ 493 w 520"/>
                <a:gd name="T17" fmla="*/ 1164 h 1683"/>
                <a:gd name="T18" fmla="*/ 499 w 520"/>
                <a:gd name="T19" fmla="*/ 1322 h 1683"/>
                <a:gd name="T20" fmla="*/ 503 w 520"/>
                <a:gd name="T21" fmla="*/ 1478 h 1683"/>
                <a:gd name="T22" fmla="*/ 502 w 520"/>
                <a:gd name="T23" fmla="*/ 1558 h 1683"/>
                <a:gd name="T24" fmla="*/ 496 w 520"/>
                <a:gd name="T25" fmla="*/ 1636 h 1683"/>
                <a:gd name="T26" fmla="*/ 492 w 520"/>
                <a:gd name="T27" fmla="*/ 1672 h 1683"/>
                <a:gd name="T28" fmla="*/ 502 w 520"/>
                <a:gd name="T29" fmla="*/ 1666 h 1683"/>
                <a:gd name="T30" fmla="*/ 479 w 520"/>
                <a:gd name="T31" fmla="*/ 1657 h 1683"/>
                <a:gd name="T32" fmla="*/ 407 w 520"/>
                <a:gd name="T33" fmla="*/ 1636 h 1683"/>
                <a:gd name="T34" fmla="*/ 307 w 520"/>
                <a:gd name="T35" fmla="*/ 1615 h 1683"/>
                <a:gd name="T36" fmla="*/ 203 w 520"/>
                <a:gd name="T37" fmla="*/ 1594 h 1683"/>
                <a:gd name="T38" fmla="*/ 101 w 520"/>
                <a:gd name="T39" fmla="*/ 1568 h 1683"/>
                <a:gd name="T40" fmla="*/ 78 w 520"/>
                <a:gd name="T41" fmla="*/ 1561 h 1683"/>
                <a:gd name="T42" fmla="*/ 35 w 520"/>
                <a:gd name="T43" fmla="*/ 1542 h 1683"/>
                <a:gd name="T44" fmla="*/ 13 w 520"/>
                <a:gd name="T45" fmla="*/ 1530 h 1683"/>
                <a:gd name="T46" fmla="*/ 6 w 520"/>
                <a:gd name="T47" fmla="*/ 1529 h 1683"/>
                <a:gd name="T48" fmla="*/ 2 w 520"/>
                <a:gd name="T49" fmla="*/ 1533 h 1683"/>
                <a:gd name="T50" fmla="*/ 0 w 520"/>
                <a:gd name="T51" fmla="*/ 1539 h 1683"/>
                <a:gd name="T52" fmla="*/ 5 w 520"/>
                <a:gd name="T53" fmla="*/ 1545 h 1683"/>
                <a:gd name="T54" fmla="*/ 25 w 520"/>
                <a:gd name="T55" fmla="*/ 1556 h 1683"/>
                <a:gd name="T56" fmla="*/ 68 w 520"/>
                <a:gd name="T57" fmla="*/ 1575 h 1683"/>
                <a:gd name="T58" fmla="*/ 136 w 520"/>
                <a:gd name="T59" fmla="*/ 1595 h 1683"/>
                <a:gd name="T60" fmla="*/ 180 w 520"/>
                <a:gd name="T61" fmla="*/ 1607 h 1683"/>
                <a:gd name="T62" fmla="*/ 287 w 520"/>
                <a:gd name="T63" fmla="*/ 1628 h 1683"/>
                <a:gd name="T64" fmla="*/ 394 w 520"/>
                <a:gd name="T65" fmla="*/ 1652 h 1683"/>
                <a:gd name="T66" fmla="*/ 446 w 520"/>
                <a:gd name="T67" fmla="*/ 1665 h 1683"/>
                <a:gd name="T68" fmla="*/ 497 w 520"/>
                <a:gd name="T69" fmla="*/ 1682 h 1683"/>
                <a:gd name="T70" fmla="*/ 500 w 520"/>
                <a:gd name="T71" fmla="*/ 1683 h 1683"/>
                <a:gd name="T72" fmla="*/ 506 w 520"/>
                <a:gd name="T73" fmla="*/ 1679 h 1683"/>
                <a:gd name="T74" fmla="*/ 507 w 520"/>
                <a:gd name="T75" fmla="*/ 1676 h 1683"/>
                <a:gd name="T76" fmla="*/ 516 w 520"/>
                <a:gd name="T77" fmla="*/ 1600 h 1683"/>
                <a:gd name="T78" fmla="*/ 520 w 520"/>
                <a:gd name="T79" fmla="*/ 1522 h 1683"/>
                <a:gd name="T80" fmla="*/ 519 w 520"/>
                <a:gd name="T81" fmla="*/ 1366 h 1683"/>
                <a:gd name="T82" fmla="*/ 512 w 520"/>
                <a:gd name="T83" fmla="*/ 1206 h 1683"/>
                <a:gd name="T84" fmla="*/ 510 w 520"/>
                <a:gd name="T85" fmla="*/ 1129 h 1683"/>
                <a:gd name="T86" fmla="*/ 507 w 520"/>
                <a:gd name="T87" fmla="*/ 1052 h 1683"/>
                <a:gd name="T88" fmla="*/ 505 w 520"/>
                <a:gd name="T89" fmla="*/ 886 h 1683"/>
                <a:gd name="T90" fmla="*/ 507 w 520"/>
                <a:gd name="T91" fmla="*/ 719 h 1683"/>
                <a:gd name="T92" fmla="*/ 510 w 520"/>
                <a:gd name="T93" fmla="*/ 465 h 1683"/>
                <a:gd name="T94" fmla="*/ 510 w 520"/>
                <a:gd name="T95" fmla="*/ 381 h 1683"/>
                <a:gd name="T96" fmla="*/ 503 w 520"/>
                <a:gd name="T97" fmla="*/ 214 h 1683"/>
                <a:gd name="T98" fmla="*/ 487 w 520"/>
                <a:gd name="T99" fmla="*/ 48 h 1683"/>
                <a:gd name="T100" fmla="*/ 480 w 520"/>
                <a:gd name="T101" fmla="*/ 6 h 1683"/>
                <a:gd name="T102" fmla="*/ 480 w 520"/>
                <a:gd name="T103" fmla="*/ 3 h 1683"/>
                <a:gd name="T104" fmla="*/ 474 w 520"/>
                <a:gd name="T105" fmla="*/ 0 h 1683"/>
                <a:gd name="T106" fmla="*/ 469 w 520"/>
                <a:gd name="T107" fmla="*/ 2 h 1683"/>
                <a:gd name="T108" fmla="*/ 464 w 520"/>
                <a:gd name="T109" fmla="*/ 7 h 1683"/>
                <a:gd name="T110" fmla="*/ 464 w 520"/>
                <a:gd name="T111" fmla="*/ 12 h 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20" h="1683">
                  <a:moveTo>
                    <a:pt x="464" y="12"/>
                  </a:moveTo>
                  <a:lnTo>
                    <a:pt x="464" y="12"/>
                  </a:lnTo>
                  <a:lnTo>
                    <a:pt x="470" y="52"/>
                  </a:lnTo>
                  <a:lnTo>
                    <a:pt x="476" y="94"/>
                  </a:lnTo>
                  <a:lnTo>
                    <a:pt x="483" y="176"/>
                  </a:lnTo>
                  <a:lnTo>
                    <a:pt x="489" y="260"/>
                  </a:lnTo>
                  <a:lnTo>
                    <a:pt x="492" y="342"/>
                  </a:lnTo>
                  <a:lnTo>
                    <a:pt x="492" y="342"/>
                  </a:lnTo>
                  <a:lnTo>
                    <a:pt x="493" y="427"/>
                  </a:lnTo>
                  <a:lnTo>
                    <a:pt x="493" y="511"/>
                  </a:lnTo>
                  <a:lnTo>
                    <a:pt x="490" y="679"/>
                  </a:lnTo>
                  <a:lnTo>
                    <a:pt x="490" y="679"/>
                  </a:lnTo>
                  <a:lnTo>
                    <a:pt x="489" y="845"/>
                  </a:lnTo>
                  <a:lnTo>
                    <a:pt x="489" y="928"/>
                  </a:lnTo>
                  <a:lnTo>
                    <a:pt x="489" y="1011"/>
                  </a:lnTo>
                  <a:lnTo>
                    <a:pt x="489" y="1011"/>
                  </a:lnTo>
                  <a:lnTo>
                    <a:pt x="493" y="1164"/>
                  </a:lnTo>
                  <a:lnTo>
                    <a:pt x="493" y="1164"/>
                  </a:lnTo>
                  <a:lnTo>
                    <a:pt x="499" y="1322"/>
                  </a:lnTo>
                  <a:lnTo>
                    <a:pt x="499" y="1322"/>
                  </a:lnTo>
                  <a:lnTo>
                    <a:pt x="502" y="1400"/>
                  </a:lnTo>
                  <a:lnTo>
                    <a:pt x="503" y="1478"/>
                  </a:lnTo>
                  <a:lnTo>
                    <a:pt x="503" y="1519"/>
                  </a:lnTo>
                  <a:lnTo>
                    <a:pt x="502" y="1558"/>
                  </a:lnTo>
                  <a:lnTo>
                    <a:pt x="499" y="1597"/>
                  </a:lnTo>
                  <a:lnTo>
                    <a:pt x="496" y="1636"/>
                  </a:lnTo>
                  <a:lnTo>
                    <a:pt x="496" y="1636"/>
                  </a:lnTo>
                  <a:lnTo>
                    <a:pt x="492" y="1672"/>
                  </a:lnTo>
                  <a:lnTo>
                    <a:pt x="492" y="1672"/>
                  </a:lnTo>
                  <a:lnTo>
                    <a:pt x="502" y="1666"/>
                  </a:lnTo>
                  <a:lnTo>
                    <a:pt x="502" y="1666"/>
                  </a:lnTo>
                  <a:lnTo>
                    <a:pt x="479" y="1657"/>
                  </a:lnTo>
                  <a:lnTo>
                    <a:pt x="454" y="1649"/>
                  </a:lnTo>
                  <a:lnTo>
                    <a:pt x="407" y="1636"/>
                  </a:lnTo>
                  <a:lnTo>
                    <a:pt x="356" y="1626"/>
                  </a:lnTo>
                  <a:lnTo>
                    <a:pt x="307" y="1615"/>
                  </a:lnTo>
                  <a:lnTo>
                    <a:pt x="307" y="1615"/>
                  </a:lnTo>
                  <a:lnTo>
                    <a:pt x="203" y="1594"/>
                  </a:lnTo>
                  <a:lnTo>
                    <a:pt x="152" y="1582"/>
                  </a:lnTo>
                  <a:lnTo>
                    <a:pt x="101" y="1568"/>
                  </a:lnTo>
                  <a:lnTo>
                    <a:pt x="101" y="1568"/>
                  </a:lnTo>
                  <a:lnTo>
                    <a:pt x="78" y="1561"/>
                  </a:lnTo>
                  <a:lnTo>
                    <a:pt x="57" y="1552"/>
                  </a:lnTo>
                  <a:lnTo>
                    <a:pt x="35" y="1542"/>
                  </a:lnTo>
                  <a:lnTo>
                    <a:pt x="13" y="1530"/>
                  </a:lnTo>
                  <a:lnTo>
                    <a:pt x="13" y="1530"/>
                  </a:lnTo>
                  <a:lnTo>
                    <a:pt x="10" y="1529"/>
                  </a:lnTo>
                  <a:lnTo>
                    <a:pt x="6" y="1529"/>
                  </a:lnTo>
                  <a:lnTo>
                    <a:pt x="5" y="1530"/>
                  </a:lnTo>
                  <a:lnTo>
                    <a:pt x="2" y="1533"/>
                  </a:lnTo>
                  <a:lnTo>
                    <a:pt x="0" y="1536"/>
                  </a:lnTo>
                  <a:lnTo>
                    <a:pt x="0" y="1539"/>
                  </a:lnTo>
                  <a:lnTo>
                    <a:pt x="2" y="1543"/>
                  </a:lnTo>
                  <a:lnTo>
                    <a:pt x="5" y="1545"/>
                  </a:lnTo>
                  <a:lnTo>
                    <a:pt x="5" y="1545"/>
                  </a:lnTo>
                  <a:lnTo>
                    <a:pt x="25" y="1556"/>
                  </a:lnTo>
                  <a:lnTo>
                    <a:pt x="46" y="1566"/>
                  </a:lnTo>
                  <a:lnTo>
                    <a:pt x="68" y="1575"/>
                  </a:lnTo>
                  <a:lnTo>
                    <a:pt x="90" y="1582"/>
                  </a:lnTo>
                  <a:lnTo>
                    <a:pt x="136" y="1595"/>
                  </a:lnTo>
                  <a:lnTo>
                    <a:pt x="180" y="1607"/>
                  </a:lnTo>
                  <a:lnTo>
                    <a:pt x="180" y="1607"/>
                  </a:lnTo>
                  <a:lnTo>
                    <a:pt x="234" y="1618"/>
                  </a:lnTo>
                  <a:lnTo>
                    <a:pt x="287" y="1628"/>
                  </a:lnTo>
                  <a:lnTo>
                    <a:pt x="340" y="1640"/>
                  </a:lnTo>
                  <a:lnTo>
                    <a:pt x="394" y="1652"/>
                  </a:lnTo>
                  <a:lnTo>
                    <a:pt x="394" y="1652"/>
                  </a:lnTo>
                  <a:lnTo>
                    <a:pt x="446" y="1665"/>
                  </a:lnTo>
                  <a:lnTo>
                    <a:pt x="471" y="1673"/>
                  </a:lnTo>
                  <a:lnTo>
                    <a:pt x="497" y="1682"/>
                  </a:lnTo>
                  <a:lnTo>
                    <a:pt x="497" y="1682"/>
                  </a:lnTo>
                  <a:lnTo>
                    <a:pt x="500" y="1683"/>
                  </a:lnTo>
                  <a:lnTo>
                    <a:pt x="503" y="1682"/>
                  </a:lnTo>
                  <a:lnTo>
                    <a:pt x="506" y="1679"/>
                  </a:lnTo>
                  <a:lnTo>
                    <a:pt x="507" y="1676"/>
                  </a:lnTo>
                  <a:lnTo>
                    <a:pt x="507" y="1676"/>
                  </a:lnTo>
                  <a:lnTo>
                    <a:pt x="513" y="1639"/>
                  </a:lnTo>
                  <a:lnTo>
                    <a:pt x="516" y="1600"/>
                  </a:lnTo>
                  <a:lnTo>
                    <a:pt x="519" y="1561"/>
                  </a:lnTo>
                  <a:lnTo>
                    <a:pt x="520" y="1522"/>
                  </a:lnTo>
                  <a:lnTo>
                    <a:pt x="520" y="1444"/>
                  </a:lnTo>
                  <a:lnTo>
                    <a:pt x="519" y="1366"/>
                  </a:lnTo>
                  <a:lnTo>
                    <a:pt x="519" y="1366"/>
                  </a:lnTo>
                  <a:lnTo>
                    <a:pt x="512" y="1206"/>
                  </a:lnTo>
                  <a:lnTo>
                    <a:pt x="512" y="1206"/>
                  </a:lnTo>
                  <a:lnTo>
                    <a:pt x="510" y="1129"/>
                  </a:lnTo>
                  <a:lnTo>
                    <a:pt x="507" y="1052"/>
                  </a:lnTo>
                  <a:lnTo>
                    <a:pt x="507" y="1052"/>
                  </a:lnTo>
                  <a:lnTo>
                    <a:pt x="506" y="969"/>
                  </a:lnTo>
                  <a:lnTo>
                    <a:pt x="505" y="886"/>
                  </a:lnTo>
                  <a:lnTo>
                    <a:pt x="507" y="719"/>
                  </a:lnTo>
                  <a:lnTo>
                    <a:pt x="507" y="719"/>
                  </a:lnTo>
                  <a:lnTo>
                    <a:pt x="510" y="550"/>
                  </a:lnTo>
                  <a:lnTo>
                    <a:pt x="510" y="465"/>
                  </a:lnTo>
                  <a:lnTo>
                    <a:pt x="510" y="381"/>
                  </a:lnTo>
                  <a:lnTo>
                    <a:pt x="510" y="381"/>
                  </a:lnTo>
                  <a:lnTo>
                    <a:pt x="507" y="298"/>
                  </a:lnTo>
                  <a:lnTo>
                    <a:pt x="503" y="214"/>
                  </a:lnTo>
                  <a:lnTo>
                    <a:pt x="496" y="130"/>
                  </a:lnTo>
                  <a:lnTo>
                    <a:pt x="487" y="48"/>
                  </a:lnTo>
                  <a:lnTo>
                    <a:pt x="487" y="48"/>
                  </a:lnTo>
                  <a:lnTo>
                    <a:pt x="480" y="6"/>
                  </a:lnTo>
                  <a:lnTo>
                    <a:pt x="480" y="6"/>
                  </a:lnTo>
                  <a:lnTo>
                    <a:pt x="480" y="3"/>
                  </a:lnTo>
                  <a:lnTo>
                    <a:pt x="477" y="2"/>
                  </a:lnTo>
                  <a:lnTo>
                    <a:pt x="474" y="0"/>
                  </a:lnTo>
                  <a:lnTo>
                    <a:pt x="471" y="0"/>
                  </a:lnTo>
                  <a:lnTo>
                    <a:pt x="469" y="2"/>
                  </a:lnTo>
                  <a:lnTo>
                    <a:pt x="466" y="4"/>
                  </a:lnTo>
                  <a:lnTo>
                    <a:pt x="464" y="7"/>
                  </a:lnTo>
                  <a:lnTo>
                    <a:pt x="464" y="12"/>
                  </a:lnTo>
                  <a:lnTo>
                    <a:pt x="464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BB74F5DA-7C02-4450-1312-B40970178E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7" y="1771"/>
              <a:ext cx="108" cy="237"/>
            </a:xfrm>
            <a:custGeom>
              <a:avLst/>
              <a:gdLst>
                <a:gd name="T0" fmla="*/ 9 w 326"/>
                <a:gd name="T1" fmla="*/ 9 h 713"/>
                <a:gd name="T2" fmla="*/ 7 w 326"/>
                <a:gd name="T3" fmla="*/ 146 h 713"/>
                <a:gd name="T4" fmla="*/ 3 w 326"/>
                <a:gd name="T5" fmla="*/ 283 h 713"/>
                <a:gd name="T6" fmla="*/ 0 w 326"/>
                <a:gd name="T7" fmla="*/ 423 h 713"/>
                <a:gd name="T8" fmla="*/ 4 w 326"/>
                <a:gd name="T9" fmla="*/ 562 h 713"/>
                <a:gd name="T10" fmla="*/ 7 w 326"/>
                <a:gd name="T11" fmla="*/ 599 h 713"/>
                <a:gd name="T12" fmla="*/ 17 w 326"/>
                <a:gd name="T13" fmla="*/ 671 h 713"/>
                <a:gd name="T14" fmla="*/ 23 w 326"/>
                <a:gd name="T15" fmla="*/ 708 h 713"/>
                <a:gd name="T16" fmla="*/ 29 w 326"/>
                <a:gd name="T17" fmla="*/ 713 h 713"/>
                <a:gd name="T18" fmla="*/ 36 w 326"/>
                <a:gd name="T19" fmla="*/ 712 h 713"/>
                <a:gd name="T20" fmla="*/ 74 w 326"/>
                <a:gd name="T21" fmla="*/ 696 h 713"/>
                <a:gd name="T22" fmla="*/ 182 w 326"/>
                <a:gd name="T23" fmla="*/ 641 h 713"/>
                <a:gd name="T24" fmla="*/ 323 w 326"/>
                <a:gd name="T25" fmla="*/ 562 h 713"/>
                <a:gd name="T26" fmla="*/ 324 w 326"/>
                <a:gd name="T27" fmla="*/ 559 h 713"/>
                <a:gd name="T28" fmla="*/ 326 w 326"/>
                <a:gd name="T29" fmla="*/ 553 h 713"/>
                <a:gd name="T30" fmla="*/ 323 w 326"/>
                <a:gd name="T31" fmla="*/ 547 h 713"/>
                <a:gd name="T32" fmla="*/ 317 w 326"/>
                <a:gd name="T33" fmla="*/ 546 h 713"/>
                <a:gd name="T34" fmla="*/ 313 w 326"/>
                <a:gd name="T35" fmla="*/ 547 h 713"/>
                <a:gd name="T36" fmla="*/ 173 w 326"/>
                <a:gd name="T37" fmla="*/ 627 h 713"/>
                <a:gd name="T38" fmla="*/ 65 w 326"/>
                <a:gd name="T39" fmla="*/ 680 h 713"/>
                <a:gd name="T40" fmla="*/ 27 w 326"/>
                <a:gd name="T41" fmla="*/ 697 h 713"/>
                <a:gd name="T42" fmla="*/ 40 w 326"/>
                <a:gd name="T43" fmla="*/ 702 h 713"/>
                <a:gd name="T44" fmla="*/ 29 w 326"/>
                <a:gd name="T45" fmla="*/ 637 h 713"/>
                <a:gd name="T46" fmla="*/ 23 w 326"/>
                <a:gd name="T47" fmla="*/ 572 h 713"/>
                <a:gd name="T48" fmla="*/ 17 w 326"/>
                <a:gd name="T49" fmla="*/ 440 h 713"/>
                <a:gd name="T50" fmla="*/ 17 w 326"/>
                <a:gd name="T51" fmla="*/ 370 h 713"/>
                <a:gd name="T52" fmla="*/ 23 w 326"/>
                <a:gd name="T53" fmla="*/ 159 h 713"/>
                <a:gd name="T54" fmla="*/ 26 w 326"/>
                <a:gd name="T55" fmla="*/ 84 h 713"/>
                <a:gd name="T56" fmla="*/ 26 w 326"/>
                <a:gd name="T57" fmla="*/ 9 h 713"/>
                <a:gd name="T58" fmla="*/ 25 w 326"/>
                <a:gd name="T59" fmla="*/ 2 h 713"/>
                <a:gd name="T60" fmla="*/ 17 w 326"/>
                <a:gd name="T61" fmla="*/ 0 h 713"/>
                <a:gd name="T62" fmla="*/ 12 w 326"/>
                <a:gd name="T63" fmla="*/ 2 h 713"/>
                <a:gd name="T64" fmla="*/ 9 w 326"/>
                <a:gd name="T65" fmla="*/ 9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6" h="713">
                  <a:moveTo>
                    <a:pt x="9" y="9"/>
                  </a:moveTo>
                  <a:lnTo>
                    <a:pt x="9" y="9"/>
                  </a:lnTo>
                  <a:lnTo>
                    <a:pt x="9" y="77"/>
                  </a:lnTo>
                  <a:lnTo>
                    <a:pt x="7" y="146"/>
                  </a:lnTo>
                  <a:lnTo>
                    <a:pt x="3" y="283"/>
                  </a:lnTo>
                  <a:lnTo>
                    <a:pt x="3" y="283"/>
                  </a:lnTo>
                  <a:lnTo>
                    <a:pt x="1" y="352"/>
                  </a:lnTo>
                  <a:lnTo>
                    <a:pt x="0" y="423"/>
                  </a:lnTo>
                  <a:lnTo>
                    <a:pt x="1" y="492"/>
                  </a:lnTo>
                  <a:lnTo>
                    <a:pt x="4" y="562"/>
                  </a:lnTo>
                  <a:lnTo>
                    <a:pt x="4" y="562"/>
                  </a:lnTo>
                  <a:lnTo>
                    <a:pt x="7" y="599"/>
                  </a:lnTo>
                  <a:lnTo>
                    <a:pt x="12" y="635"/>
                  </a:lnTo>
                  <a:lnTo>
                    <a:pt x="17" y="671"/>
                  </a:lnTo>
                  <a:lnTo>
                    <a:pt x="23" y="708"/>
                  </a:lnTo>
                  <a:lnTo>
                    <a:pt x="23" y="708"/>
                  </a:lnTo>
                  <a:lnTo>
                    <a:pt x="25" y="710"/>
                  </a:lnTo>
                  <a:lnTo>
                    <a:pt x="29" y="713"/>
                  </a:lnTo>
                  <a:lnTo>
                    <a:pt x="32" y="713"/>
                  </a:lnTo>
                  <a:lnTo>
                    <a:pt x="36" y="712"/>
                  </a:lnTo>
                  <a:lnTo>
                    <a:pt x="36" y="712"/>
                  </a:lnTo>
                  <a:lnTo>
                    <a:pt x="74" y="696"/>
                  </a:lnTo>
                  <a:lnTo>
                    <a:pt x="110" y="679"/>
                  </a:lnTo>
                  <a:lnTo>
                    <a:pt x="182" y="641"/>
                  </a:lnTo>
                  <a:lnTo>
                    <a:pt x="252" y="602"/>
                  </a:lnTo>
                  <a:lnTo>
                    <a:pt x="323" y="562"/>
                  </a:lnTo>
                  <a:lnTo>
                    <a:pt x="323" y="562"/>
                  </a:lnTo>
                  <a:lnTo>
                    <a:pt x="324" y="559"/>
                  </a:lnTo>
                  <a:lnTo>
                    <a:pt x="326" y="556"/>
                  </a:lnTo>
                  <a:lnTo>
                    <a:pt x="326" y="553"/>
                  </a:lnTo>
                  <a:lnTo>
                    <a:pt x="326" y="550"/>
                  </a:lnTo>
                  <a:lnTo>
                    <a:pt x="323" y="547"/>
                  </a:lnTo>
                  <a:lnTo>
                    <a:pt x="320" y="546"/>
                  </a:lnTo>
                  <a:lnTo>
                    <a:pt x="317" y="546"/>
                  </a:lnTo>
                  <a:lnTo>
                    <a:pt x="313" y="547"/>
                  </a:lnTo>
                  <a:lnTo>
                    <a:pt x="313" y="547"/>
                  </a:lnTo>
                  <a:lnTo>
                    <a:pt x="244" y="588"/>
                  </a:lnTo>
                  <a:lnTo>
                    <a:pt x="173" y="627"/>
                  </a:lnTo>
                  <a:lnTo>
                    <a:pt x="101" y="663"/>
                  </a:lnTo>
                  <a:lnTo>
                    <a:pt x="65" y="680"/>
                  </a:lnTo>
                  <a:lnTo>
                    <a:pt x="27" y="697"/>
                  </a:lnTo>
                  <a:lnTo>
                    <a:pt x="27" y="697"/>
                  </a:lnTo>
                  <a:lnTo>
                    <a:pt x="40" y="702"/>
                  </a:lnTo>
                  <a:lnTo>
                    <a:pt x="40" y="702"/>
                  </a:lnTo>
                  <a:lnTo>
                    <a:pt x="35" y="670"/>
                  </a:lnTo>
                  <a:lnTo>
                    <a:pt x="29" y="637"/>
                  </a:lnTo>
                  <a:lnTo>
                    <a:pt x="26" y="605"/>
                  </a:lnTo>
                  <a:lnTo>
                    <a:pt x="23" y="572"/>
                  </a:lnTo>
                  <a:lnTo>
                    <a:pt x="19" y="505"/>
                  </a:lnTo>
                  <a:lnTo>
                    <a:pt x="17" y="440"/>
                  </a:lnTo>
                  <a:lnTo>
                    <a:pt x="17" y="440"/>
                  </a:lnTo>
                  <a:lnTo>
                    <a:pt x="17" y="370"/>
                  </a:lnTo>
                  <a:lnTo>
                    <a:pt x="19" y="299"/>
                  </a:lnTo>
                  <a:lnTo>
                    <a:pt x="23" y="159"/>
                  </a:lnTo>
                  <a:lnTo>
                    <a:pt x="23" y="159"/>
                  </a:lnTo>
                  <a:lnTo>
                    <a:pt x="26" y="84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26" y="5"/>
                  </a:lnTo>
                  <a:lnTo>
                    <a:pt x="25" y="2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0" y="5"/>
                  </a:lnTo>
                  <a:lnTo>
                    <a:pt x="9" y="9"/>
                  </a:lnTo>
                  <a:lnTo>
                    <a:pt x="9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F1DF9755-9B61-6A0E-F3F8-5151C3B71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9" y="2093"/>
              <a:ext cx="42" cy="1423"/>
            </a:xfrm>
            <a:custGeom>
              <a:avLst/>
              <a:gdLst>
                <a:gd name="T0" fmla="*/ 0 w 127"/>
                <a:gd name="T1" fmla="*/ 9 h 4270"/>
                <a:gd name="T2" fmla="*/ 6 w 127"/>
                <a:gd name="T3" fmla="*/ 390 h 4270"/>
                <a:gd name="T4" fmla="*/ 22 w 127"/>
                <a:gd name="T5" fmla="*/ 771 h 4270"/>
                <a:gd name="T6" fmla="*/ 32 w 127"/>
                <a:gd name="T7" fmla="*/ 987 h 4270"/>
                <a:gd name="T8" fmla="*/ 66 w 127"/>
                <a:gd name="T9" fmla="*/ 1634 h 4270"/>
                <a:gd name="T10" fmla="*/ 78 w 127"/>
                <a:gd name="T11" fmla="*/ 1858 h 4270"/>
                <a:gd name="T12" fmla="*/ 97 w 127"/>
                <a:gd name="T13" fmla="*/ 2305 h 4270"/>
                <a:gd name="T14" fmla="*/ 104 w 127"/>
                <a:gd name="T15" fmla="*/ 2529 h 4270"/>
                <a:gd name="T16" fmla="*/ 110 w 127"/>
                <a:gd name="T17" fmla="*/ 2962 h 4270"/>
                <a:gd name="T18" fmla="*/ 108 w 127"/>
                <a:gd name="T19" fmla="*/ 3177 h 4270"/>
                <a:gd name="T20" fmla="*/ 102 w 127"/>
                <a:gd name="T21" fmla="*/ 3394 h 4270"/>
                <a:gd name="T22" fmla="*/ 98 w 127"/>
                <a:gd name="T23" fmla="*/ 3492 h 4270"/>
                <a:gd name="T24" fmla="*/ 86 w 127"/>
                <a:gd name="T25" fmla="*/ 3687 h 4270"/>
                <a:gd name="T26" fmla="*/ 71 w 127"/>
                <a:gd name="T27" fmla="*/ 3883 h 4270"/>
                <a:gd name="T28" fmla="*/ 46 w 127"/>
                <a:gd name="T29" fmla="*/ 4076 h 4270"/>
                <a:gd name="T30" fmla="*/ 32 w 127"/>
                <a:gd name="T31" fmla="*/ 4173 h 4270"/>
                <a:gd name="T32" fmla="*/ 16 w 127"/>
                <a:gd name="T33" fmla="*/ 4258 h 4270"/>
                <a:gd name="T34" fmla="*/ 17 w 127"/>
                <a:gd name="T35" fmla="*/ 4266 h 4270"/>
                <a:gd name="T36" fmla="*/ 23 w 127"/>
                <a:gd name="T37" fmla="*/ 4268 h 4270"/>
                <a:gd name="T38" fmla="*/ 29 w 127"/>
                <a:gd name="T39" fmla="*/ 4268 h 4270"/>
                <a:gd name="T40" fmla="*/ 33 w 127"/>
                <a:gd name="T41" fmla="*/ 4263 h 4270"/>
                <a:gd name="T42" fmla="*/ 49 w 127"/>
                <a:gd name="T43" fmla="*/ 4169 h 4270"/>
                <a:gd name="T44" fmla="*/ 76 w 127"/>
                <a:gd name="T45" fmla="*/ 3981 h 4270"/>
                <a:gd name="T46" fmla="*/ 97 w 127"/>
                <a:gd name="T47" fmla="*/ 3792 h 4270"/>
                <a:gd name="T48" fmla="*/ 110 w 127"/>
                <a:gd name="T49" fmla="*/ 3602 h 4270"/>
                <a:gd name="T50" fmla="*/ 115 w 127"/>
                <a:gd name="T51" fmla="*/ 3508 h 4270"/>
                <a:gd name="T52" fmla="*/ 124 w 127"/>
                <a:gd name="T53" fmla="*/ 3293 h 4270"/>
                <a:gd name="T54" fmla="*/ 127 w 127"/>
                <a:gd name="T55" fmla="*/ 3078 h 4270"/>
                <a:gd name="T56" fmla="*/ 127 w 127"/>
                <a:gd name="T57" fmla="*/ 2862 h 4270"/>
                <a:gd name="T58" fmla="*/ 124 w 127"/>
                <a:gd name="T59" fmla="*/ 2647 h 4270"/>
                <a:gd name="T60" fmla="*/ 110 w 127"/>
                <a:gd name="T61" fmla="*/ 2197 h 4270"/>
                <a:gd name="T62" fmla="*/ 89 w 127"/>
                <a:gd name="T63" fmla="*/ 1747 h 4270"/>
                <a:gd name="T64" fmla="*/ 66 w 127"/>
                <a:gd name="T65" fmla="*/ 1312 h 4270"/>
                <a:gd name="T66" fmla="*/ 43 w 127"/>
                <a:gd name="T67" fmla="*/ 879 h 4270"/>
                <a:gd name="T68" fmla="*/ 26 w 127"/>
                <a:gd name="T69" fmla="*/ 486 h 4270"/>
                <a:gd name="T70" fmla="*/ 17 w 127"/>
                <a:gd name="T71" fmla="*/ 94 h 4270"/>
                <a:gd name="T72" fmla="*/ 17 w 127"/>
                <a:gd name="T73" fmla="*/ 9 h 4270"/>
                <a:gd name="T74" fmla="*/ 16 w 127"/>
                <a:gd name="T75" fmla="*/ 4 h 4270"/>
                <a:gd name="T76" fmla="*/ 12 w 127"/>
                <a:gd name="T77" fmla="*/ 0 h 4270"/>
                <a:gd name="T78" fmla="*/ 4 w 127"/>
                <a:gd name="T79" fmla="*/ 0 h 4270"/>
                <a:gd name="T80" fmla="*/ 0 w 127"/>
                <a:gd name="T81" fmla="*/ 4 h 4270"/>
                <a:gd name="T82" fmla="*/ 0 w 127"/>
                <a:gd name="T83" fmla="*/ 9 h 4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7" h="4270">
                  <a:moveTo>
                    <a:pt x="0" y="9"/>
                  </a:moveTo>
                  <a:lnTo>
                    <a:pt x="0" y="9"/>
                  </a:lnTo>
                  <a:lnTo>
                    <a:pt x="1" y="199"/>
                  </a:lnTo>
                  <a:lnTo>
                    <a:pt x="6" y="390"/>
                  </a:lnTo>
                  <a:lnTo>
                    <a:pt x="13" y="580"/>
                  </a:lnTo>
                  <a:lnTo>
                    <a:pt x="22" y="771"/>
                  </a:lnTo>
                  <a:lnTo>
                    <a:pt x="22" y="771"/>
                  </a:lnTo>
                  <a:lnTo>
                    <a:pt x="32" y="987"/>
                  </a:lnTo>
                  <a:lnTo>
                    <a:pt x="43" y="1202"/>
                  </a:lnTo>
                  <a:lnTo>
                    <a:pt x="66" y="1634"/>
                  </a:lnTo>
                  <a:lnTo>
                    <a:pt x="66" y="1634"/>
                  </a:lnTo>
                  <a:lnTo>
                    <a:pt x="78" y="1858"/>
                  </a:lnTo>
                  <a:lnTo>
                    <a:pt x="88" y="2081"/>
                  </a:lnTo>
                  <a:lnTo>
                    <a:pt x="97" y="2305"/>
                  </a:lnTo>
                  <a:lnTo>
                    <a:pt x="104" y="2529"/>
                  </a:lnTo>
                  <a:lnTo>
                    <a:pt x="104" y="2529"/>
                  </a:lnTo>
                  <a:lnTo>
                    <a:pt x="108" y="2745"/>
                  </a:lnTo>
                  <a:lnTo>
                    <a:pt x="110" y="2962"/>
                  </a:lnTo>
                  <a:lnTo>
                    <a:pt x="110" y="3070"/>
                  </a:lnTo>
                  <a:lnTo>
                    <a:pt x="108" y="3177"/>
                  </a:lnTo>
                  <a:lnTo>
                    <a:pt x="107" y="3285"/>
                  </a:lnTo>
                  <a:lnTo>
                    <a:pt x="102" y="3394"/>
                  </a:lnTo>
                  <a:lnTo>
                    <a:pt x="102" y="3394"/>
                  </a:lnTo>
                  <a:lnTo>
                    <a:pt x="98" y="3492"/>
                  </a:lnTo>
                  <a:lnTo>
                    <a:pt x="94" y="3590"/>
                  </a:lnTo>
                  <a:lnTo>
                    <a:pt x="86" y="3687"/>
                  </a:lnTo>
                  <a:lnTo>
                    <a:pt x="79" y="3785"/>
                  </a:lnTo>
                  <a:lnTo>
                    <a:pt x="71" y="3883"/>
                  </a:lnTo>
                  <a:lnTo>
                    <a:pt x="59" y="3980"/>
                  </a:lnTo>
                  <a:lnTo>
                    <a:pt x="46" y="4076"/>
                  </a:lnTo>
                  <a:lnTo>
                    <a:pt x="32" y="4173"/>
                  </a:lnTo>
                  <a:lnTo>
                    <a:pt x="32" y="4173"/>
                  </a:lnTo>
                  <a:lnTo>
                    <a:pt x="16" y="4258"/>
                  </a:lnTo>
                  <a:lnTo>
                    <a:pt x="16" y="4258"/>
                  </a:lnTo>
                  <a:lnTo>
                    <a:pt x="16" y="4263"/>
                  </a:lnTo>
                  <a:lnTo>
                    <a:pt x="17" y="4266"/>
                  </a:lnTo>
                  <a:lnTo>
                    <a:pt x="20" y="4267"/>
                  </a:lnTo>
                  <a:lnTo>
                    <a:pt x="23" y="4268"/>
                  </a:lnTo>
                  <a:lnTo>
                    <a:pt x="26" y="4270"/>
                  </a:lnTo>
                  <a:lnTo>
                    <a:pt x="29" y="4268"/>
                  </a:lnTo>
                  <a:lnTo>
                    <a:pt x="32" y="4267"/>
                  </a:lnTo>
                  <a:lnTo>
                    <a:pt x="33" y="4263"/>
                  </a:lnTo>
                  <a:lnTo>
                    <a:pt x="33" y="4263"/>
                  </a:lnTo>
                  <a:lnTo>
                    <a:pt x="49" y="4169"/>
                  </a:lnTo>
                  <a:lnTo>
                    <a:pt x="63" y="4075"/>
                  </a:lnTo>
                  <a:lnTo>
                    <a:pt x="76" y="3981"/>
                  </a:lnTo>
                  <a:lnTo>
                    <a:pt x="86" y="3886"/>
                  </a:lnTo>
                  <a:lnTo>
                    <a:pt x="97" y="3792"/>
                  </a:lnTo>
                  <a:lnTo>
                    <a:pt x="104" y="3697"/>
                  </a:lnTo>
                  <a:lnTo>
                    <a:pt x="110" y="3602"/>
                  </a:lnTo>
                  <a:lnTo>
                    <a:pt x="115" y="3508"/>
                  </a:lnTo>
                  <a:lnTo>
                    <a:pt x="115" y="3508"/>
                  </a:lnTo>
                  <a:lnTo>
                    <a:pt x="120" y="3399"/>
                  </a:lnTo>
                  <a:lnTo>
                    <a:pt x="124" y="3293"/>
                  </a:lnTo>
                  <a:lnTo>
                    <a:pt x="125" y="3184"/>
                  </a:lnTo>
                  <a:lnTo>
                    <a:pt x="127" y="3078"/>
                  </a:lnTo>
                  <a:lnTo>
                    <a:pt x="127" y="2969"/>
                  </a:lnTo>
                  <a:lnTo>
                    <a:pt x="127" y="2862"/>
                  </a:lnTo>
                  <a:lnTo>
                    <a:pt x="124" y="2647"/>
                  </a:lnTo>
                  <a:lnTo>
                    <a:pt x="124" y="2647"/>
                  </a:lnTo>
                  <a:lnTo>
                    <a:pt x="118" y="2422"/>
                  </a:lnTo>
                  <a:lnTo>
                    <a:pt x="110" y="2197"/>
                  </a:lnTo>
                  <a:lnTo>
                    <a:pt x="101" y="1972"/>
                  </a:lnTo>
                  <a:lnTo>
                    <a:pt x="89" y="1747"/>
                  </a:lnTo>
                  <a:lnTo>
                    <a:pt x="89" y="1747"/>
                  </a:lnTo>
                  <a:lnTo>
                    <a:pt x="66" y="1312"/>
                  </a:lnTo>
                  <a:lnTo>
                    <a:pt x="43" y="879"/>
                  </a:lnTo>
                  <a:lnTo>
                    <a:pt x="43" y="879"/>
                  </a:lnTo>
                  <a:lnTo>
                    <a:pt x="35" y="683"/>
                  </a:lnTo>
                  <a:lnTo>
                    <a:pt x="26" y="486"/>
                  </a:lnTo>
                  <a:lnTo>
                    <a:pt x="20" y="290"/>
                  </a:lnTo>
                  <a:lnTo>
                    <a:pt x="17" y="94"/>
                  </a:lnTo>
                  <a:lnTo>
                    <a:pt x="17" y="94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6" y="4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7A31B44F-5F06-17E8-13AE-927C92F8DF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" y="2557"/>
              <a:ext cx="129" cy="887"/>
            </a:xfrm>
            <a:custGeom>
              <a:avLst/>
              <a:gdLst>
                <a:gd name="T0" fmla="*/ 0 w 386"/>
                <a:gd name="T1" fmla="*/ 7 h 2660"/>
                <a:gd name="T2" fmla="*/ 0 w 386"/>
                <a:gd name="T3" fmla="*/ 7 h 2660"/>
                <a:gd name="T4" fmla="*/ 10 w 386"/>
                <a:gd name="T5" fmla="*/ 121 h 2660"/>
                <a:gd name="T6" fmla="*/ 22 w 386"/>
                <a:gd name="T7" fmla="*/ 234 h 2660"/>
                <a:gd name="T8" fmla="*/ 47 w 386"/>
                <a:gd name="T9" fmla="*/ 460 h 2660"/>
                <a:gd name="T10" fmla="*/ 47 w 386"/>
                <a:gd name="T11" fmla="*/ 460 h 2660"/>
                <a:gd name="T12" fmla="*/ 81 w 386"/>
                <a:gd name="T13" fmla="*/ 735 h 2660"/>
                <a:gd name="T14" fmla="*/ 117 w 386"/>
                <a:gd name="T15" fmla="*/ 1007 h 2660"/>
                <a:gd name="T16" fmla="*/ 117 w 386"/>
                <a:gd name="T17" fmla="*/ 1007 h 2660"/>
                <a:gd name="T18" fmla="*/ 157 w 386"/>
                <a:gd name="T19" fmla="*/ 1299 h 2660"/>
                <a:gd name="T20" fmla="*/ 199 w 386"/>
                <a:gd name="T21" fmla="*/ 1588 h 2660"/>
                <a:gd name="T22" fmla="*/ 199 w 386"/>
                <a:gd name="T23" fmla="*/ 1588 h 2660"/>
                <a:gd name="T24" fmla="*/ 239 w 386"/>
                <a:gd name="T25" fmla="*/ 1865 h 2660"/>
                <a:gd name="T26" fmla="*/ 282 w 386"/>
                <a:gd name="T27" fmla="*/ 2142 h 2660"/>
                <a:gd name="T28" fmla="*/ 282 w 386"/>
                <a:gd name="T29" fmla="*/ 2142 h 2660"/>
                <a:gd name="T30" fmla="*/ 321 w 386"/>
                <a:gd name="T31" fmla="*/ 2375 h 2660"/>
                <a:gd name="T32" fmla="*/ 360 w 386"/>
                <a:gd name="T33" fmla="*/ 2607 h 2660"/>
                <a:gd name="T34" fmla="*/ 360 w 386"/>
                <a:gd name="T35" fmla="*/ 2607 h 2660"/>
                <a:gd name="T36" fmla="*/ 369 w 386"/>
                <a:gd name="T37" fmla="*/ 2655 h 2660"/>
                <a:gd name="T38" fmla="*/ 369 w 386"/>
                <a:gd name="T39" fmla="*/ 2655 h 2660"/>
                <a:gd name="T40" fmla="*/ 370 w 386"/>
                <a:gd name="T41" fmla="*/ 2657 h 2660"/>
                <a:gd name="T42" fmla="*/ 373 w 386"/>
                <a:gd name="T43" fmla="*/ 2660 h 2660"/>
                <a:gd name="T44" fmla="*/ 376 w 386"/>
                <a:gd name="T45" fmla="*/ 2660 h 2660"/>
                <a:gd name="T46" fmla="*/ 379 w 386"/>
                <a:gd name="T47" fmla="*/ 2660 h 2660"/>
                <a:gd name="T48" fmla="*/ 382 w 386"/>
                <a:gd name="T49" fmla="*/ 2659 h 2660"/>
                <a:gd name="T50" fmla="*/ 385 w 386"/>
                <a:gd name="T51" fmla="*/ 2657 h 2660"/>
                <a:gd name="T52" fmla="*/ 386 w 386"/>
                <a:gd name="T53" fmla="*/ 2655 h 2660"/>
                <a:gd name="T54" fmla="*/ 386 w 386"/>
                <a:gd name="T55" fmla="*/ 2650 h 2660"/>
                <a:gd name="T56" fmla="*/ 386 w 386"/>
                <a:gd name="T57" fmla="*/ 2650 h 2660"/>
                <a:gd name="T58" fmla="*/ 347 w 386"/>
                <a:gd name="T59" fmla="*/ 2426 h 2660"/>
                <a:gd name="T60" fmla="*/ 310 w 386"/>
                <a:gd name="T61" fmla="*/ 2201 h 2660"/>
                <a:gd name="T62" fmla="*/ 310 w 386"/>
                <a:gd name="T63" fmla="*/ 2201 h 2660"/>
                <a:gd name="T64" fmla="*/ 266 w 386"/>
                <a:gd name="T65" fmla="*/ 1930 h 2660"/>
                <a:gd name="T66" fmla="*/ 226 w 386"/>
                <a:gd name="T67" fmla="*/ 1657 h 2660"/>
                <a:gd name="T68" fmla="*/ 226 w 386"/>
                <a:gd name="T69" fmla="*/ 1657 h 2660"/>
                <a:gd name="T70" fmla="*/ 183 w 386"/>
                <a:gd name="T71" fmla="*/ 1367 h 2660"/>
                <a:gd name="T72" fmla="*/ 143 w 386"/>
                <a:gd name="T73" fmla="*/ 1077 h 2660"/>
                <a:gd name="T74" fmla="*/ 143 w 386"/>
                <a:gd name="T75" fmla="*/ 1077 h 2660"/>
                <a:gd name="T76" fmla="*/ 107 w 386"/>
                <a:gd name="T77" fmla="*/ 798 h 2660"/>
                <a:gd name="T78" fmla="*/ 72 w 386"/>
                <a:gd name="T79" fmla="*/ 521 h 2660"/>
                <a:gd name="T80" fmla="*/ 72 w 386"/>
                <a:gd name="T81" fmla="*/ 521 h 2660"/>
                <a:gd name="T82" fmla="*/ 45 w 386"/>
                <a:gd name="T83" fmla="*/ 289 h 2660"/>
                <a:gd name="T84" fmla="*/ 33 w 386"/>
                <a:gd name="T85" fmla="*/ 172 h 2660"/>
                <a:gd name="T86" fmla="*/ 22 w 386"/>
                <a:gd name="T87" fmla="*/ 56 h 2660"/>
                <a:gd name="T88" fmla="*/ 22 w 386"/>
                <a:gd name="T89" fmla="*/ 56 h 2660"/>
                <a:gd name="T90" fmla="*/ 17 w 386"/>
                <a:gd name="T91" fmla="*/ 7 h 2660"/>
                <a:gd name="T92" fmla="*/ 17 w 386"/>
                <a:gd name="T93" fmla="*/ 7 h 2660"/>
                <a:gd name="T94" fmla="*/ 17 w 386"/>
                <a:gd name="T95" fmla="*/ 4 h 2660"/>
                <a:gd name="T96" fmla="*/ 14 w 386"/>
                <a:gd name="T97" fmla="*/ 1 h 2660"/>
                <a:gd name="T98" fmla="*/ 11 w 386"/>
                <a:gd name="T99" fmla="*/ 0 h 2660"/>
                <a:gd name="T100" fmla="*/ 9 w 386"/>
                <a:gd name="T101" fmla="*/ 0 h 2660"/>
                <a:gd name="T102" fmla="*/ 6 w 386"/>
                <a:gd name="T103" fmla="*/ 0 h 2660"/>
                <a:gd name="T104" fmla="*/ 3 w 386"/>
                <a:gd name="T105" fmla="*/ 1 h 2660"/>
                <a:gd name="T106" fmla="*/ 1 w 386"/>
                <a:gd name="T107" fmla="*/ 4 h 2660"/>
                <a:gd name="T108" fmla="*/ 0 w 386"/>
                <a:gd name="T109" fmla="*/ 7 h 2660"/>
                <a:gd name="T110" fmla="*/ 0 w 386"/>
                <a:gd name="T111" fmla="*/ 7 h 2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86" h="2660">
                  <a:moveTo>
                    <a:pt x="0" y="7"/>
                  </a:moveTo>
                  <a:lnTo>
                    <a:pt x="0" y="7"/>
                  </a:lnTo>
                  <a:lnTo>
                    <a:pt x="10" y="121"/>
                  </a:lnTo>
                  <a:lnTo>
                    <a:pt x="22" y="234"/>
                  </a:lnTo>
                  <a:lnTo>
                    <a:pt x="47" y="460"/>
                  </a:lnTo>
                  <a:lnTo>
                    <a:pt x="47" y="460"/>
                  </a:lnTo>
                  <a:lnTo>
                    <a:pt x="81" y="735"/>
                  </a:lnTo>
                  <a:lnTo>
                    <a:pt x="117" y="1007"/>
                  </a:lnTo>
                  <a:lnTo>
                    <a:pt x="117" y="1007"/>
                  </a:lnTo>
                  <a:lnTo>
                    <a:pt x="157" y="1299"/>
                  </a:lnTo>
                  <a:lnTo>
                    <a:pt x="199" y="1588"/>
                  </a:lnTo>
                  <a:lnTo>
                    <a:pt x="199" y="1588"/>
                  </a:lnTo>
                  <a:lnTo>
                    <a:pt x="239" y="1865"/>
                  </a:lnTo>
                  <a:lnTo>
                    <a:pt x="282" y="2142"/>
                  </a:lnTo>
                  <a:lnTo>
                    <a:pt x="282" y="2142"/>
                  </a:lnTo>
                  <a:lnTo>
                    <a:pt x="321" y="2375"/>
                  </a:lnTo>
                  <a:lnTo>
                    <a:pt x="360" y="2607"/>
                  </a:lnTo>
                  <a:lnTo>
                    <a:pt x="360" y="2607"/>
                  </a:lnTo>
                  <a:lnTo>
                    <a:pt x="369" y="2655"/>
                  </a:lnTo>
                  <a:lnTo>
                    <a:pt x="369" y="2655"/>
                  </a:lnTo>
                  <a:lnTo>
                    <a:pt x="370" y="2657"/>
                  </a:lnTo>
                  <a:lnTo>
                    <a:pt x="373" y="2660"/>
                  </a:lnTo>
                  <a:lnTo>
                    <a:pt x="376" y="2660"/>
                  </a:lnTo>
                  <a:lnTo>
                    <a:pt x="379" y="2660"/>
                  </a:lnTo>
                  <a:lnTo>
                    <a:pt x="382" y="2659"/>
                  </a:lnTo>
                  <a:lnTo>
                    <a:pt x="385" y="2657"/>
                  </a:lnTo>
                  <a:lnTo>
                    <a:pt x="386" y="2655"/>
                  </a:lnTo>
                  <a:lnTo>
                    <a:pt x="386" y="2650"/>
                  </a:lnTo>
                  <a:lnTo>
                    <a:pt x="386" y="2650"/>
                  </a:lnTo>
                  <a:lnTo>
                    <a:pt x="347" y="2426"/>
                  </a:lnTo>
                  <a:lnTo>
                    <a:pt x="310" y="2201"/>
                  </a:lnTo>
                  <a:lnTo>
                    <a:pt x="310" y="2201"/>
                  </a:lnTo>
                  <a:lnTo>
                    <a:pt x="266" y="1930"/>
                  </a:lnTo>
                  <a:lnTo>
                    <a:pt x="226" y="1657"/>
                  </a:lnTo>
                  <a:lnTo>
                    <a:pt x="226" y="1657"/>
                  </a:lnTo>
                  <a:lnTo>
                    <a:pt x="183" y="1367"/>
                  </a:lnTo>
                  <a:lnTo>
                    <a:pt x="143" y="1077"/>
                  </a:lnTo>
                  <a:lnTo>
                    <a:pt x="143" y="1077"/>
                  </a:lnTo>
                  <a:lnTo>
                    <a:pt x="107" y="798"/>
                  </a:lnTo>
                  <a:lnTo>
                    <a:pt x="72" y="521"/>
                  </a:lnTo>
                  <a:lnTo>
                    <a:pt x="72" y="521"/>
                  </a:lnTo>
                  <a:lnTo>
                    <a:pt x="45" y="289"/>
                  </a:lnTo>
                  <a:lnTo>
                    <a:pt x="33" y="17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7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4C23D46B-E0D3-B8D2-7C01-51D54CD6A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" y="4128"/>
              <a:ext cx="38" cy="192"/>
            </a:xfrm>
            <a:custGeom>
              <a:avLst/>
              <a:gdLst>
                <a:gd name="T0" fmla="*/ 95 w 112"/>
                <a:gd name="T1" fmla="*/ 7 h 576"/>
                <a:gd name="T2" fmla="*/ 95 w 112"/>
                <a:gd name="T3" fmla="*/ 7 h 576"/>
                <a:gd name="T4" fmla="*/ 90 w 112"/>
                <a:gd name="T5" fmla="*/ 62 h 576"/>
                <a:gd name="T6" fmla="*/ 82 w 112"/>
                <a:gd name="T7" fmla="*/ 117 h 576"/>
                <a:gd name="T8" fmla="*/ 72 w 112"/>
                <a:gd name="T9" fmla="*/ 172 h 576"/>
                <a:gd name="T10" fmla="*/ 60 w 112"/>
                <a:gd name="T11" fmla="*/ 227 h 576"/>
                <a:gd name="T12" fmla="*/ 37 w 112"/>
                <a:gd name="T13" fmla="*/ 335 h 576"/>
                <a:gd name="T14" fmla="*/ 26 w 112"/>
                <a:gd name="T15" fmla="*/ 388 h 576"/>
                <a:gd name="T16" fmla="*/ 15 w 112"/>
                <a:gd name="T17" fmla="*/ 443 h 576"/>
                <a:gd name="T18" fmla="*/ 15 w 112"/>
                <a:gd name="T19" fmla="*/ 443 h 576"/>
                <a:gd name="T20" fmla="*/ 7 w 112"/>
                <a:gd name="T21" fmla="*/ 505 h 576"/>
                <a:gd name="T22" fmla="*/ 2 w 112"/>
                <a:gd name="T23" fmla="*/ 536 h 576"/>
                <a:gd name="T24" fmla="*/ 0 w 112"/>
                <a:gd name="T25" fmla="*/ 567 h 576"/>
                <a:gd name="T26" fmla="*/ 0 w 112"/>
                <a:gd name="T27" fmla="*/ 567 h 576"/>
                <a:gd name="T28" fmla="*/ 1 w 112"/>
                <a:gd name="T29" fmla="*/ 572 h 576"/>
                <a:gd name="T30" fmla="*/ 2 w 112"/>
                <a:gd name="T31" fmla="*/ 573 h 576"/>
                <a:gd name="T32" fmla="*/ 5 w 112"/>
                <a:gd name="T33" fmla="*/ 575 h 576"/>
                <a:gd name="T34" fmla="*/ 8 w 112"/>
                <a:gd name="T35" fmla="*/ 576 h 576"/>
                <a:gd name="T36" fmla="*/ 11 w 112"/>
                <a:gd name="T37" fmla="*/ 575 h 576"/>
                <a:gd name="T38" fmla="*/ 14 w 112"/>
                <a:gd name="T39" fmla="*/ 573 h 576"/>
                <a:gd name="T40" fmla="*/ 15 w 112"/>
                <a:gd name="T41" fmla="*/ 572 h 576"/>
                <a:gd name="T42" fmla="*/ 17 w 112"/>
                <a:gd name="T43" fmla="*/ 567 h 576"/>
                <a:gd name="T44" fmla="*/ 17 w 112"/>
                <a:gd name="T45" fmla="*/ 567 h 576"/>
                <a:gd name="T46" fmla="*/ 23 w 112"/>
                <a:gd name="T47" fmla="*/ 512 h 576"/>
                <a:gd name="T48" fmla="*/ 31 w 112"/>
                <a:gd name="T49" fmla="*/ 458 h 576"/>
                <a:gd name="T50" fmla="*/ 40 w 112"/>
                <a:gd name="T51" fmla="*/ 403 h 576"/>
                <a:gd name="T52" fmla="*/ 51 w 112"/>
                <a:gd name="T53" fmla="*/ 349 h 576"/>
                <a:gd name="T54" fmla="*/ 76 w 112"/>
                <a:gd name="T55" fmla="*/ 241 h 576"/>
                <a:gd name="T56" fmla="*/ 86 w 112"/>
                <a:gd name="T57" fmla="*/ 186 h 576"/>
                <a:gd name="T58" fmla="*/ 98 w 112"/>
                <a:gd name="T59" fmla="*/ 131 h 576"/>
                <a:gd name="T60" fmla="*/ 98 w 112"/>
                <a:gd name="T61" fmla="*/ 131 h 576"/>
                <a:gd name="T62" fmla="*/ 106 w 112"/>
                <a:gd name="T63" fmla="*/ 69 h 576"/>
                <a:gd name="T64" fmla="*/ 109 w 112"/>
                <a:gd name="T65" fmla="*/ 39 h 576"/>
                <a:gd name="T66" fmla="*/ 112 w 112"/>
                <a:gd name="T67" fmla="*/ 7 h 576"/>
                <a:gd name="T68" fmla="*/ 112 w 112"/>
                <a:gd name="T69" fmla="*/ 7 h 576"/>
                <a:gd name="T70" fmla="*/ 112 w 112"/>
                <a:gd name="T71" fmla="*/ 4 h 576"/>
                <a:gd name="T72" fmla="*/ 111 w 112"/>
                <a:gd name="T73" fmla="*/ 1 h 576"/>
                <a:gd name="T74" fmla="*/ 108 w 112"/>
                <a:gd name="T75" fmla="*/ 0 h 576"/>
                <a:gd name="T76" fmla="*/ 105 w 112"/>
                <a:gd name="T77" fmla="*/ 0 h 576"/>
                <a:gd name="T78" fmla="*/ 102 w 112"/>
                <a:gd name="T79" fmla="*/ 0 h 576"/>
                <a:gd name="T80" fmla="*/ 99 w 112"/>
                <a:gd name="T81" fmla="*/ 1 h 576"/>
                <a:gd name="T82" fmla="*/ 96 w 112"/>
                <a:gd name="T83" fmla="*/ 4 h 576"/>
                <a:gd name="T84" fmla="*/ 95 w 112"/>
                <a:gd name="T85" fmla="*/ 7 h 576"/>
                <a:gd name="T86" fmla="*/ 95 w 112"/>
                <a:gd name="T87" fmla="*/ 7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2" h="576">
                  <a:moveTo>
                    <a:pt x="95" y="7"/>
                  </a:moveTo>
                  <a:lnTo>
                    <a:pt x="95" y="7"/>
                  </a:lnTo>
                  <a:lnTo>
                    <a:pt x="90" y="62"/>
                  </a:lnTo>
                  <a:lnTo>
                    <a:pt x="82" y="117"/>
                  </a:lnTo>
                  <a:lnTo>
                    <a:pt x="72" y="172"/>
                  </a:lnTo>
                  <a:lnTo>
                    <a:pt x="60" y="227"/>
                  </a:lnTo>
                  <a:lnTo>
                    <a:pt x="37" y="335"/>
                  </a:lnTo>
                  <a:lnTo>
                    <a:pt x="26" y="388"/>
                  </a:lnTo>
                  <a:lnTo>
                    <a:pt x="15" y="443"/>
                  </a:lnTo>
                  <a:lnTo>
                    <a:pt x="15" y="443"/>
                  </a:lnTo>
                  <a:lnTo>
                    <a:pt x="7" y="505"/>
                  </a:lnTo>
                  <a:lnTo>
                    <a:pt x="2" y="536"/>
                  </a:lnTo>
                  <a:lnTo>
                    <a:pt x="0" y="567"/>
                  </a:lnTo>
                  <a:lnTo>
                    <a:pt x="0" y="567"/>
                  </a:lnTo>
                  <a:lnTo>
                    <a:pt x="1" y="572"/>
                  </a:lnTo>
                  <a:lnTo>
                    <a:pt x="2" y="573"/>
                  </a:lnTo>
                  <a:lnTo>
                    <a:pt x="5" y="575"/>
                  </a:lnTo>
                  <a:lnTo>
                    <a:pt x="8" y="576"/>
                  </a:lnTo>
                  <a:lnTo>
                    <a:pt x="11" y="575"/>
                  </a:lnTo>
                  <a:lnTo>
                    <a:pt x="14" y="573"/>
                  </a:lnTo>
                  <a:lnTo>
                    <a:pt x="15" y="572"/>
                  </a:lnTo>
                  <a:lnTo>
                    <a:pt x="17" y="567"/>
                  </a:lnTo>
                  <a:lnTo>
                    <a:pt x="17" y="567"/>
                  </a:lnTo>
                  <a:lnTo>
                    <a:pt x="23" y="512"/>
                  </a:lnTo>
                  <a:lnTo>
                    <a:pt x="31" y="458"/>
                  </a:lnTo>
                  <a:lnTo>
                    <a:pt x="40" y="403"/>
                  </a:lnTo>
                  <a:lnTo>
                    <a:pt x="51" y="349"/>
                  </a:lnTo>
                  <a:lnTo>
                    <a:pt x="76" y="241"/>
                  </a:lnTo>
                  <a:lnTo>
                    <a:pt x="86" y="186"/>
                  </a:lnTo>
                  <a:lnTo>
                    <a:pt x="98" y="131"/>
                  </a:lnTo>
                  <a:lnTo>
                    <a:pt x="98" y="131"/>
                  </a:lnTo>
                  <a:lnTo>
                    <a:pt x="106" y="69"/>
                  </a:lnTo>
                  <a:lnTo>
                    <a:pt x="109" y="39"/>
                  </a:lnTo>
                  <a:lnTo>
                    <a:pt x="112" y="7"/>
                  </a:lnTo>
                  <a:lnTo>
                    <a:pt x="112" y="7"/>
                  </a:lnTo>
                  <a:lnTo>
                    <a:pt x="112" y="4"/>
                  </a:lnTo>
                  <a:lnTo>
                    <a:pt x="111" y="1"/>
                  </a:lnTo>
                  <a:lnTo>
                    <a:pt x="108" y="0"/>
                  </a:lnTo>
                  <a:lnTo>
                    <a:pt x="105" y="0"/>
                  </a:lnTo>
                  <a:lnTo>
                    <a:pt x="102" y="0"/>
                  </a:lnTo>
                  <a:lnTo>
                    <a:pt x="99" y="1"/>
                  </a:lnTo>
                  <a:lnTo>
                    <a:pt x="96" y="4"/>
                  </a:lnTo>
                  <a:lnTo>
                    <a:pt x="95" y="7"/>
                  </a:lnTo>
                  <a:lnTo>
                    <a:pt x="95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0D8D6703-F05A-5443-3A7B-63531D209B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1" y="3791"/>
              <a:ext cx="185" cy="529"/>
            </a:xfrm>
            <a:custGeom>
              <a:avLst/>
              <a:gdLst>
                <a:gd name="T0" fmla="*/ 0 w 555"/>
                <a:gd name="T1" fmla="*/ 10 h 1586"/>
                <a:gd name="T2" fmla="*/ 48 w 555"/>
                <a:gd name="T3" fmla="*/ 164 h 1586"/>
                <a:gd name="T4" fmla="*/ 103 w 555"/>
                <a:gd name="T5" fmla="*/ 317 h 1586"/>
                <a:gd name="T6" fmla="*/ 159 w 555"/>
                <a:gd name="T7" fmla="*/ 469 h 1586"/>
                <a:gd name="T8" fmla="*/ 219 w 555"/>
                <a:gd name="T9" fmla="*/ 619 h 1586"/>
                <a:gd name="T10" fmla="*/ 338 w 555"/>
                <a:gd name="T11" fmla="*/ 922 h 1586"/>
                <a:gd name="T12" fmla="*/ 366 w 555"/>
                <a:gd name="T13" fmla="*/ 998 h 1586"/>
                <a:gd name="T14" fmla="*/ 421 w 555"/>
                <a:gd name="T15" fmla="*/ 1150 h 1586"/>
                <a:gd name="T16" fmla="*/ 446 w 555"/>
                <a:gd name="T17" fmla="*/ 1228 h 1586"/>
                <a:gd name="T18" fmla="*/ 492 w 555"/>
                <a:gd name="T19" fmla="*/ 1382 h 1586"/>
                <a:gd name="T20" fmla="*/ 531 w 555"/>
                <a:gd name="T21" fmla="*/ 1541 h 1586"/>
                <a:gd name="T22" fmla="*/ 538 w 555"/>
                <a:gd name="T23" fmla="*/ 1580 h 1586"/>
                <a:gd name="T24" fmla="*/ 539 w 555"/>
                <a:gd name="T25" fmla="*/ 1583 h 1586"/>
                <a:gd name="T26" fmla="*/ 545 w 555"/>
                <a:gd name="T27" fmla="*/ 1586 h 1586"/>
                <a:gd name="T28" fmla="*/ 551 w 555"/>
                <a:gd name="T29" fmla="*/ 1585 h 1586"/>
                <a:gd name="T30" fmla="*/ 555 w 555"/>
                <a:gd name="T31" fmla="*/ 1579 h 1586"/>
                <a:gd name="T32" fmla="*/ 555 w 555"/>
                <a:gd name="T33" fmla="*/ 1574 h 1586"/>
                <a:gd name="T34" fmla="*/ 519 w 555"/>
                <a:gd name="T35" fmla="*/ 1417 h 1586"/>
                <a:gd name="T36" fmla="*/ 475 w 555"/>
                <a:gd name="T37" fmla="*/ 1261 h 1586"/>
                <a:gd name="T38" fmla="*/ 450 w 555"/>
                <a:gd name="T39" fmla="*/ 1183 h 1586"/>
                <a:gd name="T40" fmla="*/ 397 w 555"/>
                <a:gd name="T41" fmla="*/ 1030 h 1586"/>
                <a:gd name="T42" fmla="*/ 369 w 555"/>
                <a:gd name="T43" fmla="*/ 955 h 1586"/>
                <a:gd name="T44" fmla="*/ 251 w 555"/>
                <a:gd name="T45" fmla="*/ 652 h 1586"/>
                <a:gd name="T46" fmla="*/ 191 w 555"/>
                <a:gd name="T47" fmla="*/ 500 h 1586"/>
                <a:gd name="T48" fmla="*/ 133 w 555"/>
                <a:gd name="T49" fmla="*/ 349 h 1586"/>
                <a:gd name="T50" fmla="*/ 78 w 555"/>
                <a:gd name="T51" fmla="*/ 197 h 1586"/>
                <a:gd name="T52" fmla="*/ 28 w 555"/>
                <a:gd name="T53" fmla="*/ 43 h 1586"/>
                <a:gd name="T54" fmla="*/ 16 w 555"/>
                <a:gd name="T55" fmla="*/ 5 h 1586"/>
                <a:gd name="T56" fmla="*/ 15 w 555"/>
                <a:gd name="T57" fmla="*/ 2 h 1586"/>
                <a:gd name="T58" fmla="*/ 9 w 555"/>
                <a:gd name="T59" fmla="*/ 0 h 1586"/>
                <a:gd name="T60" fmla="*/ 3 w 555"/>
                <a:gd name="T61" fmla="*/ 1 h 1586"/>
                <a:gd name="T62" fmla="*/ 0 w 555"/>
                <a:gd name="T63" fmla="*/ 7 h 1586"/>
                <a:gd name="T64" fmla="*/ 0 w 555"/>
                <a:gd name="T65" fmla="*/ 1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55" h="1586">
                  <a:moveTo>
                    <a:pt x="0" y="10"/>
                  </a:moveTo>
                  <a:lnTo>
                    <a:pt x="0" y="10"/>
                  </a:lnTo>
                  <a:lnTo>
                    <a:pt x="24" y="88"/>
                  </a:lnTo>
                  <a:lnTo>
                    <a:pt x="48" y="164"/>
                  </a:lnTo>
                  <a:lnTo>
                    <a:pt x="75" y="241"/>
                  </a:lnTo>
                  <a:lnTo>
                    <a:pt x="103" y="317"/>
                  </a:lnTo>
                  <a:lnTo>
                    <a:pt x="103" y="317"/>
                  </a:lnTo>
                  <a:lnTo>
                    <a:pt x="159" y="469"/>
                  </a:lnTo>
                  <a:lnTo>
                    <a:pt x="219" y="619"/>
                  </a:lnTo>
                  <a:lnTo>
                    <a:pt x="219" y="619"/>
                  </a:lnTo>
                  <a:lnTo>
                    <a:pt x="279" y="770"/>
                  </a:lnTo>
                  <a:lnTo>
                    <a:pt x="338" y="922"/>
                  </a:lnTo>
                  <a:lnTo>
                    <a:pt x="338" y="922"/>
                  </a:lnTo>
                  <a:lnTo>
                    <a:pt x="366" y="998"/>
                  </a:lnTo>
                  <a:lnTo>
                    <a:pt x="394" y="1074"/>
                  </a:lnTo>
                  <a:lnTo>
                    <a:pt x="421" y="1150"/>
                  </a:lnTo>
                  <a:lnTo>
                    <a:pt x="446" y="1228"/>
                  </a:lnTo>
                  <a:lnTo>
                    <a:pt x="446" y="1228"/>
                  </a:lnTo>
                  <a:lnTo>
                    <a:pt x="470" y="1305"/>
                  </a:lnTo>
                  <a:lnTo>
                    <a:pt x="492" y="1382"/>
                  </a:lnTo>
                  <a:lnTo>
                    <a:pt x="512" y="1462"/>
                  </a:lnTo>
                  <a:lnTo>
                    <a:pt x="531" y="1541"/>
                  </a:lnTo>
                  <a:lnTo>
                    <a:pt x="531" y="1541"/>
                  </a:lnTo>
                  <a:lnTo>
                    <a:pt x="538" y="1580"/>
                  </a:lnTo>
                  <a:lnTo>
                    <a:pt x="538" y="1580"/>
                  </a:lnTo>
                  <a:lnTo>
                    <a:pt x="539" y="1583"/>
                  </a:lnTo>
                  <a:lnTo>
                    <a:pt x="542" y="1585"/>
                  </a:lnTo>
                  <a:lnTo>
                    <a:pt x="545" y="1586"/>
                  </a:lnTo>
                  <a:lnTo>
                    <a:pt x="548" y="1586"/>
                  </a:lnTo>
                  <a:lnTo>
                    <a:pt x="551" y="1585"/>
                  </a:lnTo>
                  <a:lnTo>
                    <a:pt x="554" y="1582"/>
                  </a:lnTo>
                  <a:lnTo>
                    <a:pt x="555" y="1579"/>
                  </a:lnTo>
                  <a:lnTo>
                    <a:pt x="555" y="1574"/>
                  </a:lnTo>
                  <a:lnTo>
                    <a:pt x="555" y="1574"/>
                  </a:lnTo>
                  <a:lnTo>
                    <a:pt x="538" y="1495"/>
                  </a:lnTo>
                  <a:lnTo>
                    <a:pt x="519" y="1417"/>
                  </a:lnTo>
                  <a:lnTo>
                    <a:pt x="498" y="1339"/>
                  </a:lnTo>
                  <a:lnTo>
                    <a:pt x="475" y="1261"/>
                  </a:lnTo>
                  <a:lnTo>
                    <a:pt x="475" y="1261"/>
                  </a:lnTo>
                  <a:lnTo>
                    <a:pt x="450" y="1183"/>
                  </a:lnTo>
                  <a:lnTo>
                    <a:pt x="424" y="1107"/>
                  </a:lnTo>
                  <a:lnTo>
                    <a:pt x="397" y="1030"/>
                  </a:lnTo>
                  <a:lnTo>
                    <a:pt x="369" y="955"/>
                  </a:lnTo>
                  <a:lnTo>
                    <a:pt x="369" y="955"/>
                  </a:lnTo>
                  <a:lnTo>
                    <a:pt x="310" y="804"/>
                  </a:lnTo>
                  <a:lnTo>
                    <a:pt x="251" y="652"/>
                  </a:lnTo>
                  <a:lnTo>
                    <a:pt x="251" y="652"/>
                  </a:lnTo>
                  <a:lnTo>
                    <a:pt x="191" y="500"/>
                  </a:lnTo>
                  <a:lnTo>
                    <a:pt x="133" y="349"/>
                  </a:lnTo>
                  <a:lnTo>
                    <a:pt x="133" y="349"/>
                  </a:lnTo>
                  <a:lnTo>
                    <a:pt x="106" y="274"/>
                  </a:lnTo>
                  <a:lnTo>
                    <a:pt x="78" y="197"/>
                  </a:lnTo>
                  <a:lnTo>
                    <a:pt x="52" y="121"/>
                  </a:lnTo>
                  <a:lnTo>
                    <a:pt x="28" y="43"/>
                  </a:lnTo>
                  <a:lnTo>
                    <a:pt x="28" y="43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2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A36AE50D-87F0-52D2-B31D-AAA229CBE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6" y="726"/>
              <a:ext cx="224" cy="654"/>
            </a:xfrm>
            <a:custGeom>
              <a:avLst/>
              <a:gdLst>
                <a:gd name="T0" fmla="*/ 1 w 673"/>
                <a:gd name="T1" fmla="*/ 8 h 1962"/>
                <a:gd name="T2" fmla="*/ 0 w 673"/>
                <a:gd name="T3" fmla="*/ 111 h 1962"/>
                <a:gd name="T4" fmla="*/ 3 w 673"/>
                <a:gd name="T5" fmla="*/ 214 h 1962"/>
                <a:gd name="T6" fmla="*/ 10 w 673"/>
                <a:gd name="T7" fmla="*/ 316 h 1962"/>
                <a:gd name="T8" fmla="*/ 22 w 673"/>
                <a:gd name="T9" fmla="*/ 419 h 1962"/>
                <a:gd name="T10" fmla="*/ 27 w 673"/>
                <a:gd name="T11" fmla="*/ 469 h 1962"/>
                <a:gd name="T12" fmla="*/ 45 w 673"/>
                <a:gd name="T13" fmla="*/ 572 h 1962"/>
                <a:gd name="T14" fmla="*/ 63 w 673"/>
                <a:gd name="T15" fmla="*/ 673 h 1962"/>
                <a:gd name="T16" fmla="*/ 99 w 673"/>
                <a:gd name="T17" fmla="*/ 822 h 1962"/>
                <a:gd name="T18" fmla="*/ 128 w 673"/>
                <a:gd name="T19" fmla="*/ 921 h 1962"/>
                <a:gd name="T20" fmla="*/ 193 w 673"/>
                <a:gd name="T21" fmla="*/ 1118 h 1962"/>
                <a:gd name="T22" fmla="*/ 230 w 673"/>
                <a:gd name="T23" fmla="*/ 1213 h 1962"/>
                <a:gd name="T24" fmla="*/ 314 w 673"/>
                <a:gd name="T25" fmla="*/ 1401 h 1962"/>
                <a:gd name="T26" fmla="*/ 409 w 673"/>
                <a:gd name="T27" fmla="*/ 1582 h 1962"/>
                <a:gd name="T28" fmla="*/ 460 w 673"/>
                <a:gd name="T29" fmla="*/ 1669 h 1962"/>
                <a:gd name="T30" fmla="*/ 569 w 673"/>
                <a:gd name="T31" fmla="*/ 1838 h 1962"/>
                <a:gd name="T32" fmla="*/ 627 w 673"/>
                <a:gd name="T33" fmla="*/ 1919 h 1962"/>
                <a:gd name="T34" fmla="*/ 657 w 673"/>
                <a:gd name="T35" fmla="*/ 1958 h 1962"/>
                <a:gd name="T36" fmla="*/ 663 w 673"/>
                <a:gd name="T37" fmla="*/ 1962 h 1962"/>
                <a:gd name="T38" fmla="*/ 668 w 673"/>
                <a:gd name="T39" fmla="*/ 1961 h 1962"/>
                <a:gd name="T40" fmla="*/ 673 w 673"/>
                <a:gd name="T41" fmla="*/ 1955 h 1962"/>
                <a:gd name="T42" fmla="*/ 671 w 673"/>
                <a:gd name="T43" fmla="*/ 1949 h 1962"/>
                <a:gd name="T44" fmla="*/ 612 w 673"/>
                <a:gd name="T45" fmla="*/ 1870 h 1962"/>
                <a:gd name="T46" fmla="*/ 501 w 673"/>
                <a:gd name="T47" fmla="*/ 1704 h 1962"/>
                <a:gd name="T48" fmla="*/ 449 w 673"/>
                <a:gd name="T49" fmla="*/ 1618 h 1962"/>
                <a:gd name="T50" fmla="*/ 353 w 673"/>
                <a:gd name="T51" fmla="*/ 1439 h 1962"/>
                <a:gd name="T52" fmla="*/ 268 w 673"/>
                <a:gd name="T53" fmla="*/ 1256 h 1962"/>
                <a:gd name="T54" fmla="*/ 229 w 673"/>
                <a:gd name="T55" fmla="*/ 1161 h 1962"/>
                <a:gd name="T56" fmla="*/ 160 w 673"/>
                <a:gd name="T57" fmla="*/ 966 h 1962"/>
                <a:gd name="T58" fmla="*/ 130 w 673"/>
                <a:gd name="T59" fmla="*/ 868 h 1962"/>
                <a:gd name="T60" fmla="*/ 81 w 673"/>
                <a:gd name="T61" fmla="*/ 669 h 1962"/>
                <a:gd name="T62" fmla="*/ 60 w 673"/>
                <a:gd name="T63" fmla="*/ 568 h 1962"/>
                <a:gd name="T64" fmla="*/ 45 w 673"/>
                <a:gd name="T65" fmla="*/ 465 h 1962"/>
                <a:gd name="T66" fmla="*/ 37 w 673"/>
                <a:gd name="T67" fmla="*/ 415 h 1962"/>
                <a:gd name="T68" fmla="*/ 27 w 673"/>
                <a:gd name="T69" fmla="*/ 314 h 1962"/>
                <a:gd name="T70" fmla="*/ 20 w 673"/>
                <a:gd name="T71" fmla="*/ 212 h 1962"/>
                <a:gd name="T72" fmla="*/ 17 w 673"/>
                <a:gd name="T73" fmla="*/ 110 h 1962"/>
                <a:gd name="T74" fmla="*/ 17 w 673"/>
                <a:gd name="T75" fmla="*/ 59 h 1962"/>
                <a:gd name="T76" fmla="*/ 19 w 673"/>
                <a:gd name="T77" fmla="*/ 8 h 1962"/>
                <a:gd name="T78" fmla="*/ 16 w 673"/>
                <a:gd name="T79" fmla="*/ 2 h 1962"/>
                <a:gd name="T80" fmla="*/ 10 w 673"/>
                <a:gd name="T81" fmla="*/ 0 h 1962"/>
                <a:gd name="T82" fmla="*/ 4 w 673"/>
                <a:gd name="T83" fmla="*/ 2 h 1962"/>
                <a:gd name="T84" fmla="*/ 1 w 673"/>
                <a:gd name="T85" fmla="*/ 8 h 1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73" h="1962">
                  <a:moveTo>
                    <a:pt x="1" y="8"/>
                  </a:moveTo>
                  <a:lnTo>
                    <a:pt x="1" y="8"/>
                  </a:lnTo>
                  <a:lnTo>
                    <a:pt x="0" y="59"/>
                  </a:lnTo>
                  <a:lnTo>
                    <a:pt x="0" y="111"/>
                  </a:lnTo>
                  <a:lnTo>
                    <a:pt x="1" y="162"/>
                  </a:lnTo>
                  <a:lnTo>
                    <a:pt x="3" y="214"/>
                  </a:lnTo>
                  <a:lnTo>
                    <a:pt x="6" y="264"/>
                  </a:lnTo>
                  <a:lnTo>
                    <a:pt x="10" y="316"/>
                  </a:lnTo>
                  <a:lnTo>
                    <a:pt x="16" y="367"/>
                  </a:lnTo>
                  <a:lnTo>
                    <a:pt x="22" y="419"/>
                  </a:lnTo>
                  <a:lnTo>
                    <a:pt x="22" y="419"/>
                  </a:lnTo>
                  <a:lnTo>
                    <a:pt x="27" y="469"/>
                  </a:lnTo>
                  <a:lnTo>
                    <a:pt x="36" y="520"/>
                  </a:lnTo>
                  <a:lnTo>
                    <a:pt x="45" y="572"/>
                  </a:lnTo>
                  <a:lnTo>
                    <a:pt x="53" y="622"/>
                  </a:lnTo>
                  <a:lnTo>
                    <a:pt x="63" y="673"/>
                  </a:lnTo>
                  <a:lnTo>
                    <a:pt x="75" y="722"/>
                  </a:lnTo>
                  <a:lnTo>
                    <a:pt x="99" y="822"/>
                  </a:lnTo>
                  <a:lnTo>
                    <a:pt x="99" y="822"/>
                  </a:lnTo>
                  <a:lnTo>
                    <a:pt x="128" y="921"/>
                  </a:lnTo>
                  <a:lnTo>
                    <a:pt x="160" y="1019"/>
                  </a:lnTo>
                  <a:lnTo>
                    <a:pt x="193" y="1118"/>
                  </a:lnTo>
                  <a:lnTo>
                    <a:pt x="230" y="1213"/>
                  </a:lnTo>
                  <a:lnTo>
                    <a:pt x="230" y="1213"/>
                  </a:lnTo>
                  <a:lnTo>
                    <a:pt x="271" y="1308"/>
                  </a:lnTo>
                  <a:lnTo>
                    <a:pt x="314" y="1401"/>
                  </a:lnTo>
                  <a:lnTo>
                    <a:pt x="360" y="1491"/>
                  </a:lnTo>
                  <a:lnTo>
                    <a:pt x="409" y="1582"/>
                  </a:lnTo>
                  <a:lnTo>
                    <a:pt x="409" y="1582"/>
                  </a:lnTo>
                  <a:lnTo>
                    <a:pt x="460" y="1669"/>
                  </a:lnTo>
                  <a:lnTo>
                    <a:pt x="513" y="1754"/>
                  </a:lnTo>
                  <a:lnTo>
                    <a:pt x="569" y="1838"/>
                  </a:lnTo>
                  <a:lnTo>
                    <a:pt x="627" y="1919"/>
                  </a:lnTo>
                  <a:lnTo>
                    <a:pt x="627" y="1919"/>
                  </a:lnTo>
                  <a:lnTo>
                    <a:pt x="657" y="1958"/>
                  </a:lnTo>
                  <a:lnTo>
                    <a:pt x="657" y="1958"/>
                  </a:lnTo>
                  <a:lnTo>
                    <a:pt x="660" y="1961"/>
                  </a:lnTo>
                  <a:lnTo>
                    <a:pt x="663" y="1962"/>
                  </a:lnTo>
                  <a:lnTo>
                    <a:pt x="666" y="1961"/>
                  </a:lnTo>
                  <a:lnTo>
                    <a:pt x="668" y="1961"/>
                  </a:lnTo>
                  <a:lnTo>
                    <a:pt x="671" y="1958"/>
                  </a:lnTo>
                  <a:lnTo>
                    <a:pt x="673" y="1955"/>
                  </a:lnTo>
                  <a:lnTo>
                    <a:pt x="673" y="1952"/>
                  </a:lnTo>
                  <a:lnTo>
                    <a:pt x="671" y="1949"/>
                  </a:lnTo>
                  <a:lnTo>
                    <a:pt x="671" y="1949"/>
                  </a:lnTo>
                  <a:lnTo>
                    <a:pt x="612" y="1870"/>
                  </a:lnTo>
                  <a:lnTo>
                    <a:pt x="556" y="1787"/>
                  </a:lnTo>
                  <a:lnTo>
                    <a:pt x="501" y="1704"/>
                  </a:lnTo>
                  <a:lnTo>
                    <a:pt x="449" y="1618"/>
                  </a:lnTo>
                  <a:lnTo>
                    <a:pt x="449" y="1618"/>
                  </a:lnTo>
                  <a:lnTo>
                    <a:pt x="400" y="1530"/>
                  </a:lnTo>
                  <a:lnTo>
                    <a:pt x="353" y="1439"/>
                  </a:lnTo>
                  <a:lnTo>
                    <a:pt x="308" y="1349"/>
                  </a:lnTo>
                  <a:lnTo>
                    <a:pt x="268" y="1256"/>
                  </a:lnTo>
                  <a:lnTo>
                    <a:pt x="268" y="1256"/>
                  </a:lnTo>
                  <a:lnTo>
                    <a:pt x="229" y="1161"/>
                  </a:lnTo>
                  <a:lnTo>
                    <a:pt x="193" y="1064"/>
                  </a:lnTo>
                  <a:lnTo>
                    <a:pt x="160" y="966"/>
                  </a:lnTo>
                  <a:lnTo>
                    <a:pt x="130" y="868"/>
                  </a:lnTo>
                  <a:lnTo>
                    <a:pt x="130" y="868"/>
                  </a:lnTo>
                  <a:lnTo>
                    <a:pt x="104" y="768"/>
                  </a:lnTo>
                  <a:lnTo>
                    <a:pt x="81" y="669"/>
                  </a:lnTo>
                  <a:lnTo>
                    <a:pt x="71" y="618"/>
                  </a:lnTo>
                  <a:lnTo>
                    <a:pt x="60" y="568"/>
                  </a:lnTo>
                  <a:lnTo>
                    <a:pt x="52" y="517"/>
                  </a:lnTo>
                  <a:lnTo>
                    <a:pt x="45" y="465"/>
                  </a:lnTo>
                  <a:lnTo>
                    <a:pt x="45" y="465"/>
                  </a:lnTo>
                  <a:lnTo>
                    <a:pt x="37" y="415"/>
                  </a:lnTo>
                  <a:lnTo>
                    <a:pt x="32" y="364"/>
                  </a:lnTo>
                  <a:lnTo>
                    <a:pt x="27" y="314"/>
                  </a:lnTo>
                  <a:lnTo>
                    <a:pt x="23" y="263"/>
                  </a:lnTo>
                  <a:lnTo>
                    <a:pt x="20" y="212"/>
                  </a:lnTo>
                  <a:lnTo>
                    <a:pt x="19" y="161"/>
                  </a:lnTo>
                  <a:lnTo>
                    <a:pt x="17" y="110"/>
                  </a:lnTo>
                  <a:lnTo>
                    <a:pt x="17" y="59"/>
                  </a:lnTo>
                  <a:lnTo>
                    <a:pt x="17" y="59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17" y="5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5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B8036AD8-FAFF-2609-A76F-461CA792C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" y="992"/>
              <a:ext cx="244" cy="401"/>
            </a:xfrm>
            <a:custGeom>
              <a:avLst/>
              <a:gdLst>
                <a:gd name="T0" fmla="*/ 0 w 732"/>
                <a:gd name="T1" fmla="*/ 10 h 1203"/>
                <a:gd name="T2" fmla="*/ 11 w 732"/>
                <a:gd name="T3" fmla="*/ 73 h 1203"/>
                <a:gd name="T4" fmla="*/ 27 w 732"/>
                <a:gd name="T5" fmla="*/ 137 h 1203"/>
                <a:gd name="T6" fmla="*/ 67 w 732"/>
                <a:gd name="T7" fmla="*/ 259 h 1203"/>
                <a:gd name="T8" fmla="*/ 95 w 732"/>
                <a:gd name="T9" fmla="*/ 326 h 1203"/>
                <a:gd name="T10" fmla="*/ 155 w 732"/>
                <a:gd name="T11" fmla="*/ 454 h 1203"/>
                <a:gd name="T12" fmla="*/ 188 w 732"/>
                <a:gd name="T13" fmla="*/ 518 h 1203"/>
                <a:gd name="T14" fmla="*/ 263 w 732"/>
                <a:gd name="T15" fmla="*/ 645 h 1203"/>
                <a:gd name="T16" fmla="*/ 345 w 732"/>
                <a:gd name="T17" fmla="*/ 766 h 1203"/>
                <a:gd name="T18" fmla="*/ 387 w 732"/>
                <a:gd name="T19" fmla="*/ 825 h 1203"/>
                <a:gd name="T20" fmla="*/ 475 w 732"/>
                <a:gd name="T21" fmla="*/ 939 h 1203"/>
                <a:gd name="T22" fmla="*/ 520 w 732"/>
                <a:gd name="T23" fmla="*/ 994 h 1203"/>
                <a:gd name="T24" fmla="*/ 606 w 732"/>
                <a:gd name="T25" fmla="*/ 1091 h 1203"/>
                <a:gd name="T26" fmla="*/ 696 w 732"/>
                <a:gd name="T27" fmla="*/ 1182 h 1203"/>
                <a:gd name="T28" fmla="*/ 717 w 732"/>
                <a:gd name="T29" fmla="*/ 1202 h 1203"/>
                <a:gd name="T30" fmla="*/ 720 w 732"/>
                <a:gd name="T31" fmla="*/ 1203 h 1203"/>
                <a:gd name="T32" fmla="*/ 726 w 732"/>
                <a:gd name="T33" fmla="*/ 1203 h 1203"/>
                <a:gd name="T34" fmla="*/ 730 w 732"/>
                <a:gd name="T35" fmla="*/ 1199 h 1203"/>
                <a:gd name="T36" fmla="*/ 732 w 732"/>
                <a:gd name="T37" fmla="*/ 1192 h 1203"/>
                <a:gd name="T38" fmla="*/ 729 w 732"/>
                <a:gd name="T39" fmla="*/ 1189 h 1203"/>
                <a:gd name="T40" fmla="*/ 639 w 732"/>
                <a:gd name="T41" fmla="*/ 1101 h 1203"/>
                <a:gd name="T42" fmla="*/ 554 w 732"/>
                <a:gd name="T43" fmla="*/ 1009 h 1203"/>
                <a:gd name="T44" fmla="*/ 510 w 732"/>
                <a:gd name="T45" fmla="*/ 954 h 1203"/>
                <a:gd name="T46" fmla="*/ 422 w 732"/>
                <a:gd name="T47" fmla="*/ 844 h 1203"/>
                <a:gd name="T48" fmla="*/ 380 w 732"/>
                <a:gd name="T49" fmla="*/ 786 h 1203"/>
                <a:gd name="T50" fmla="*/ 298 w 732"/>
                <a:gd name="T51" fmla="*/ 666 h 1203"/>
                <a:gd name="T52" fmla="*/ 222 w 732"/>
                <a:gd name="T53" fmla="*/ 541 h 1203"/>
                <a:gd name="T54" fmla="*/ 187 w 732"/>
                <a:gd name="T55" fmla="*/ 479 h 1203"/>
                <a:gd name="T56" fmla="*/ 124 w 732"/>
                <a:gd name="T57" fmla="*/ 350 h 1203"/>
                <a:gd name="T58" fmla="*/ 96 w 732"/>
                <a:gd name="T59" fmla="*/ 285 h 1203"/>
                <a:gd name="T60" fmla="*/ 52 w 732"/>
                <a:gd name="T61" fmla="*/ 163 h 1203"/>
                <a:gd name="T62" fmla="*/ 34 w 732"/>
                <a:gd name="T63" fmla="*/ 99 h 1203"/>
                <a:gd name="T64" fmla="*/ 21 w 732"/>
                <a:gd name="T65" fmla="*/ 36 h 1203"/>
                <a:gd name="T66" fmla="*/ 16 w 732"/>
                <a:gd name="T67" fmla="*/ 5 h 1203"/>
                <a:gd name="T68" fmla="*/ 14 w 732"/>
                <a:gd name="T69" fmla="*/ 2 h 1203"/>
                <a:gd name="T70" fmla="*/ 10 w 732"/>
                <a:gd name="T71" fmla="*/ 0 h 1203"/>
                <a:gd name="T72" fmla="*/ 3 w 732"/>
                <a:gd name="T73" fmla="*/ 1 h 1203"/>
                <a:gd name="T74" fmla="*/ 0 w 732"/>
                <a:gd name="T75" fmla="*/ 7 h 1203"/>
                <a:gd name="T76" fmla="*/ 0 w 732"/>
                <a:gd name="T77" fmla="*/ 10 h 1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32" h="1203">
                  <a:moveTo>
                    <a:pt x="0" y="10"/>
                  </a:moveTo>
                  <a:lnTo>
                    <a:pt x="0" y="10"/>
                  </a:lnTo>
                  <a:lnTo>
                    <a:pt x="4" y="41"/>
                  </a:lnTo>
                  <a:lnTo>
                    <a:pt x="11" y="73"/>
                  </a:lnTo>
                  <a:lnTo>
                    <a:pt x="18" y="105"/>
                  </a:lnTo>
                  <a:lnTo>
                    <a:pt x="27" y="137"/>
                  </a:lnTo>
                  <a:lnTo>
                    <a:pt x="46" y="199"/>
                  </a:lnTo>
                  <a:lnTo>
                    <a:pt x="67" y="259"/>
                  </a:lnTo>
                  <a:lnTo>
                    <a:pt x="67" y="259"/>
                  </a:lnTo>
                  <a:lnTo>
                    <a:pt x="95" y="326"/>
                  </a:lnTo>
                  <a:lnTo>
                    <a:pt x="124" y="391"/>
                  </a:lnTo>
                  <a:lnTo>
                    <a:pt x="155" y="454"/>
                  </a:lnTo>
                  <a:lnTo>
                    <a:pt x="188" y="518"/>
                  </a:lnTo>
                  <a:lnTo>
                    <a:pt x="188" y="518"/>
                  </a:lnTo>
                  <a:lnTo>
                    <a:pt x="226" y="581"/>
                  </a:lnTo>
                  <a:lnTo>
                    <a:pt x="263" y="645"/>
                  </a:lnTo>
                  <a:lnTo>
                    <a:pt x="304" y="705"/>
                  </a:lnTo>
                  <a:lnTo>
                    <a:pt x="345" y="766"/>
                  </a:lnTo>
                  <a:lnTo>
                    <a:pt x="345" y="766"/>
                  </a:lnTo>
                  <a:lnTo>
                    <a:pt x="387" y="825"/>
                  </a:lnTo>
                  <a:lnTo>
                    <a:pt x="430" y="883"/>
                  </a:lnTo>
                  <a:lnTo>
                    <a:pt x="475" y="939"/>
                  </a:lnTo>
                  <a:lnTo>
                    <a:pt x="520" y="994"/>
                  </a:lnTo>
                  <a:lnTo>
                    <a:pt x="520" y="994"/>
                  </a:lnTo>
                  <a:lnTo>
                    <a:pt x="563" y="1043"/>
                  </a:lnTo>
                  <a:lnTo>
                    <a:pt x="606" y="1091"/>
                  </a:lnTo>
                  <a:lnTo>
                    <a:pt x="649" y="1137"/>
                  </a:lnTo>
                  <a:lnTo>
                    <a:pt x="696" y="1182"/>
                  </a:lnTo>
                  <a:lnTo>
                    <a:pt x="696" y="1182"/>
                  </a:lnTo>
                  <a:lnTo>
                    <a:pt x="717" y="1202"/>
                  </a:lnTo>
                  <a:lnTo>
                    <a:pt x="717" y="1202"/>
                  </a:lnTo>
                  <a:lnTo>
                    <a:pt x="720" y="1203"/>
                  </a:lnTo>
                  <a:lnTo>
                    <a:pt x="723" y="1203"/>
                  </a:lnTo>
                  <a:lnTo>
                    <a:pt x="726" y="1203"/>
                  </a:lnTo>
                  <a:lnTo>
                    <a:pt x="729" y="1201"/>
                  </a:lnTo>
                  <a:lnTo>
                    <a:pt x="730" y="1199"/>
                  </a:lnTo>
                  <a:lnTo>
                    <a:pt x="732" y="1195"/>
                  </a:lnTo>
                  <a:lnTo>
                    <a:pt x="732" y="1192"/>
                  </a:lnTo>
                  <a:lnTo>
                    <a:pt x="729" y="1189"/>
                  </a:lnTo>
                  <a:lnTo>
                    <a:pt x="729" y="1189"/>
                  </a:lnTo>
                  <a:lnTo>
                    <a:pt x="684" y="1146"/>
                  </a:lnTo>
                  <a:lnTo>
                    <a:pt x="639" y="1101"/>
                  </a:lnTo>
                  <a:lnTo>
                    <a:pt x="596" y="1055"/>
                  </a:lnTo>
                  <a:lnTo>
                    <a:pt x="554" y="1009"/>
                  </a:lnTo>
                  <a:lnTo>
                    <a:pt x="554" y="1009"/>
                  </a:lnTo>
                  <a:lnTo>
                    <a:pt x="510" y="954"/>
                  </a:lnTo>
                  <a:lnTo>
                    <a:pt x="465" y="899"/>
                  </a:lnTo>
                  <a:lnTo>
                    <a:pt x="422" y="844"/>
                  </a:lnTo>
                  <a:lnTo>
                    <a:pt x="380" y="786"/>
                  </a:lnTo>
                  <a:lnTo>
                    <a:pt x="380" y="786"/>
                  </a:lnTo>
                  <a:lnTo>
                    <a:pt x="338" y="727"/>
                  </a:lnTo>
                  <a:lnTo>
                    <a:pt x="298" y="666"/>
                  </a:lnTo>
                  <a:lnTo>
                    <a:pt x="259" y="604"/>
                  </a:lnTo>
                  <a:lnTo>
                    <a:pt x="222" y="541"/>
                  </a:lnTo>
                  <a:lnTo>
                    <a:pt x="222" y="541"/>
                  </a:lnTo>
                  <a:lnTo>
                    <a:pt x="187" y="479"/>
                  </a:lnTo>
                  <a:lnTo>
                    <a:pt x="154" y="415"/>
                  </a:lnTo>
                  <a:lnTo>
                    <a:pt x="124" y="350"/>
                  </a:lnTo>
                  <a:lnTo>
                    <a:pt x="96" y="285"/>
                  </a:lnTo>
                  <a:lnTo>
                    <a:pt x="96" y="285"/>
                  </a:lnTo>
                  <a:lnTo>
                    <a:pt x="73" y="225"/>
                  </a:lnTo>
                  <a:lnTo>
                    <a:pt x="52" y="163"/>
                  </a:lnTo>
                  <a:lnTo>
                    <a:pt x="43" y="131"/>
                  </a:lnTo>
                  <a:lnTo>
                    <a:pt x="34" y="99"/>
                  </a:lnTo>
                  <a:lnTo>
                    <a:pt x="27" y="67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2B4AF920-311A-9542-D6A2-1B4A9311B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1204"/>
              <a:ext cx="162" cy="163"/>
            </a:xfrm>
            <a:custGeom>
              <a:avLst/>
              <a:gdLst>
                <a:gd name="T0" fmla="*/ 3 w 487"/>
                <a:gd name="T1" fmla="*/ 14 h 488"/>
                <a:gd name="T2" fmla="*/ 3 w 487"/>
                <a:gd name="T3" fmla="*/ 14 h 488"/>
                <a:gd name="T4" fmla="*/ 27 w 487"/>
                <a:gd name="T5" fmla="*/ 36 h 488"/>
                <a:gd name="T6" fmla="*/ 50 w 487"/>
                <a:gd name="T7" fmla="*/ 57 h 488"/>
                <a:gd name="T8" fmla="*/ 95 w 487"/>
                <a:gd name="T9" fmla="*/ 105 h 488"/>
                <a:gd name="T10" fmla="*/ 139 w 487"/>
                <a:gd name="T11" fmla="*/ 153 h 488"/>
                <a:gd name="T12" fmla="*/ 183 w 487"/>
                <a:gd name="T13" fmla="*/ 202 h 488"/>
                <a:gd name="T14" fmla="*/ 183 w 487"/>
                <a:gd name="T15" fmla="*/ 202 h 488"/>
                <a:gd name="T16" fmla="*/ 224 w 487"/>
                <a:gd name="T17" fmla="*/ 251 h 488"/>
                <a:gd name="T18" fmla="*/ 269 w 487"/>
                <a:gd name="T19" fmla="*/ 300 h 488"/>
                <a:gd name="T20" fmla="*/ 314 w 487"/>
                <a:gd name="T21" fmla="*/ 348 h 488"/>
                <a:gd name="T22" fmla="*/ 360 w 487"/>
                <a:gd name="T23" fmla="*/ 394 h 488"/>
                <a:gd name="T24" fmla="*/ 360 w 487"/>
                <a:gd name="T25" fmla="*/ 394 h 488"/>
                <a:gd name="T26" fmla="*/ 387 w 487"/>
                <a:gd name="T27" fmla="*/ 418 h 488"/>
                <a:gd name="T28" fmla="*/ 416 w 487"/>
                <a:gd name="T29" fmla="*/ 443 h 488"/>
                <a:gd name="T30" fmla="*/ 445 w 487"/>
                <a:gd name="T31" fmla="*/ 465 h 488"/>
                <a:gd name="T32" fmla="*/ 474 w 487"/>
                <a:gd name="T33" fmla="*/ 486 h 488"/>
                <a:gd name="T34" fmla="*/ 474 w 487"/>
                <a:gd name="T35" fmla="*/ 486 h 488"/>
                <a:gd name="T36" fmla="*/ 478 w 487"/>
                <a:gd name="T37" fmla="*/ 488 h 488"/>
                <a:gd name="T38" fmla="*/ 481 w 487"/>
                <a:gd name="T39" fmla="*/ 488 h 488"/>
                <a:gd name="T40" fmla="*/ 484 w 487"/>
                <a:gd name="T41" fmla="*/ 486 h 488"/>
                <a:gd name="T42" fmla="*/ 485 w 487"/>
                <a:gd name="T43" fmla="*/ 483 h 488"/>
                <a:gd name="T44" fmla="*/ 487 w 487"/>
                <a:gd name="T45" fmla="*/ 480 h 488"/>
                <a:gd name="T46" fmla="*/ 487 w 487"/>
                <a:gd name="T47" fmla="*/ 478 h 488"/>
                <a:gd name="T48" fmla="*/ 485 w 487"/>
                <a:gd name="T49" fmla="*/ 473 h 488"/>
                <a:gd name="T50" fmla="*/ 484 w 487"/>
                <a:gd name="T51" fmla="*/ 472 h 488"/>
                <a:gd name="T52" fmla="*/ 484 w 487"/>
                <a:gd name="T53" fmla="*/ 472 h 488"/>
                <a:gd name="T54" fmla="*/ 456 w 487"/>
                <a:gd name="T55" fmla="*/ 453 h 488"/>
                <a:gd name="T56" fmla="*/ 430 w 487"/>
                <a:gd name="T57" fmla="*/ 433 h 488"/>
                <a:gd name="T58" fmla="*/ 406 w 487"/>
                <a:gd name="T59" fmla="*/ 413 h 488"/>
                <a:gd name="T60" fmla="*/ 381 w 487"/>
                <a:gd name="T61" fmla="*/ 391 h 488"/>
                <a:gd name="T62" fmla="*/ 358 w 487"/>
                <a:gd name="T63" fmla="*/ 368 h 488"/>
                <a:gd name="T64" fmla="*/ 335 w 487"/>
                <a:gd name="T65" fmla="*/ 346 h 488"/>
                <a:gd name="T66" fmla="*/ 291 w 487"/>
                <a:gd name="T67" fmla="*/ 299 h 488"/>
                <a:gd name="T68" fmla="*/ 291 w 487"/>
                <a:gd name="T69" fmla="*/ 299 h 488"/>
                <a:gd name="T70" fmla="*/ 247 w 487"/>
                <a:gd name="T71" fmla="*/ 249 h 488"/>
                <a:gd name="T72" fmla="*/ 204 w 487"/>
                <a:gd name="T73" fmla="*/ 200 h 488"/>
                <a:gd name="T74" fmla="*/ 161 w 487"/>
                <a:gd name="T75" fmla="*/ 151 h 488"/>
                <a:gd name="T76" fmla="*/ 118 w 487"/>
                <a:gd name="T77" fmla="*/ 104 h 488"/>
                <a:gd name="T78" fmla="*/ 118 w 487"/>
                <a:gd name="T79" fmla="*/ 104 h 488"/>
                <a:gd name="T80" fmla="*/ 67 w 487"/>
                <a:gd name="T81" fmla="*/ 50 h 488"/>
                <a:gd name="T82" fmla="*/ 41 w 487"/>
                <a:gd name="T83" fmla="*/ 26 h 488"/>
                <a:gd name="T84" fmla="*/ 14 w 487"/>
                <a:gd name="T85" fmla="*/ 1 h 488"/>
                <a:gd name="T86" fmla="*/ 14 w 487"/>
                <a:gd name="T87" fmla="*/ 1 h 488"/>
                <a:gd name="T88" fmla="*/ 11 w 487"/>
                <a:gd name="T89" fmla="*/ 0 h 488"/>
                <a:gd name="T90" fmla="*/ 8 w 487"/>
                <a:gd name="T91" fmla="*/ 0 h 488"/>
                <a:gd name="T92" fmla="*/ 5 w 487"/>
                <a:gd name="T93" fmla="*/ 0 h 488"/>
                <a:gd name="T94" fmla="*/ 3 w 487"/>
                <a:gd name="T95" fmla="*/ 3 h 488"/>
                <a:gd name="T96" fmla="*/ 1 w 487"/>
                <a:gd name="T97" fmla="*/ 4 h 488"/>
                <a:gd name="T98" fmla="*/ 0 w 487"/>
                <a:gd name="T99" fmla="*/ 7 h 488"/>
                <a:gd name="T100" fmla="*/ 0 w 487"/>
                <a:gd name="T101" fmla="*/ 11 h 488"/>
                <a:gd name="T102" fmla="*/ 3 w 487"/>
                <a:gd name="T103" fmla="*/ 14 h 488"/>
                <a:gd name="T104" fmla="*/ 3 w 487"/>
                <a:gd name="T105" fmla="*/ 14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87" h="488">
                  <a:moveTo>
                    <a:pt x="3" y="14"/>
                  </a:moveTo>
                  <a:lnTo>
                    <a:pt x="3" y="14"/>
                  </a:lnTo>
                  <a:lnTo>
                    <a:pt x="27" y="36"/>
                  </a:lnTo>
                  <a:lnTo>
                    <a:pt x="50" y="57"/>
                  </a:lnTo>
                  <a:lnTo>
                    <a:pt x="95" y="105"/>
                  </a:lnTo>
                  <a:lnTo>
                    <a:pt x="139" y="153"/>
                  </a:lnTo>
                  <a:lnTo>
                    <a:pt x="183" y="202"/>
                  </a:lnTo>
                  <a:lnTo>
                    <a:pt x="183" y="202"/>
                  </a:lnTo>
                  <a:lnTo>
                    <a:pt x="224" y="251"/>
                  </a:lnTo>
                  <a:lnTo>
                    <a:pt x="269" y="300"/>
                  </a:lnTo>
                  <a:lnTo>
                    <a:pt x="314" y="348"/>
                  </a:lnTo>
                  <a:lnTo>
                    <a:pt x="360" y="394"/>
                  </a:lnTo>
                  <a:lnTo>
                    <a:pt x="360" y="394"/>
                  </a:lnTo>
                  <a:lnTo>
                    <a:pt x="387" y="418"/>
                  </a:lnTo>
                  <a:lnTo>
                    <a:pt x="416" y="443"/>
                  </a:lnTo>
                  <a:lnTo>
                    <a:pt x="445" y="465"/>
                  </a:lnTo>
                  <a:lnTo>
                    <a:pt x="474" y="486"/>
                  </a:lnTo>
                  <a:lnTo>
                    <a:pt x="474" y="486"/>
                  </a:lnTo>
                  <a:lnTo>
                    <a:pt x="478" y="488"/>
                  </a:lnTo>
                  <a:lnTo>
                    <a:pt x="481" y="488"/>
                  </a:lnTo>
                  <a:lnTo>
                    <a:pt x="484" y="486"/>
                  </a:lnTo>
                  <a:lnTo>
                    <a:pt x="485" y="483"/>
                  </a:lnTo>
                  <a:lnTo>
                    <a:pt x="487" y="480"/>
                  </a:lnTo>
                  <a:lnTo>
                    <a:pt x="487" y="478"/>
                  </a:lnTo>
                  <a:lnTo>
                    <a:pt x="485" y="473"/>
                  </a:lnTo>
                  <a:lnTo>
                    <a:pt x="484" y="472"/>
                  </a:lnTo>
                  <a:lnTo>
                    <a:pt x="484" y="472"/>
                  </a:lnTo>
                  <a:lnTo>
                    <a:pt x="456" y="453"/>
                  </a:lnTo>
                  <a:lnTo>
                    <a:pt x="430" y="433"/>
                  </a:lnTo>
                  <a:lnTo>
                    <a:pt x="406" y="413"/>
                  </a:lnTo>
                  <a:lnTo>
                    <a:pt x="381" y="391"/>
                  </a:lnTo>
                  <a:lnTo>
                    <a:pt x="358" y="368"/>
                  </a:lnTo>
                  <a:lnTo>
                    <a:pt x="335" y="346"/>
                  </a:lnTo>
                  <a:lnTo>
                    <a:pt x="291" y="299"/>
                  </a:lnTo>
                  <a:lnTo>
                    <a:pt x="291" y="299"/>
                  </a:lnTo>
                  <a:lnTo>
                    <a:pt x="247" y="249"/>
                  </a:lnTo>
                  <a:lnTo>
                    <a:pt x="204" y="200"/>
                  </a:lnTo>
                  <a:lnTo>
                    <a:pt x="161" y="151"/>
                  </a:lnTo>
                  <a:lnTo>
                    <a:pt x="118" y="104"/>
                  </a:lnTo>
                  <a:lnTo>
                    <a:pt x="118" y="104"/>
                  </a:lnTo>
                  <a:lnTo>
                    <a:pt x="67" y="50"/>
                  </a:lnTo>
                  <a:lnTo>
                    <a:pt x="41" y="26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897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2025-03-27T03:32:27Z</dcterms:created>
  <dcterms:modified xsi:type="dcterms:W3CDTF">2025-03-27T03:32:34Z</dcterms:modified>
</cp:coreProperties>
</file>