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FB606A-533A-3D52-71F3-13A07F72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F3C210D-4831-3313-8434-8E86EA2B6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05EF95-3CE5-1DF4-B468-FFEDC896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019744-581F-C736-8A4D-75D8A01AD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E05829-B305-D7B1-729B-6774DEE1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39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5CBEBB-4466-3276-D201-B9BC276F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2318A5A-EED1-63D2-F1B3-C602BEFA9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25ACCA-E619-56A5-8CC6-46FA009B2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6ED1D6-5C48-3C71-CA77-3820660A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FC12C4-3752-5E70-1B84-01D2001B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69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20478DB-C189-160E-D46C-7B6E4F833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2D27411-2902-81F3-D1B3-0803231F3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33619C-B1C4-3BE0-922E-5F837F88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48D9B0-9C52-F93B-BC49-4B181552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E237E1-AD73-4E4B-5B84-019C6FD6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75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9AC389-0D04-0C6C-4C46-7C01C508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2256CAF-9C4E-E2F9-820C-7CE9C3156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D80686-1574-891F-2CB4-6080DEB72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707002-FF13-CD52-D15A-21F47EC2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2C4367-D2BD-06BB-68EB-0255E247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6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B8712F-8222-CE31-D878-F8BFE671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00F9EA-D3B8-6508-4B1D-54C7097DF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C957D0-884A-6DB0-627A-64BDD04B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FF6382-7E24-C79C-2ECD-000B4B31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F22838-F6BF-21E2-847C-9B699596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5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FC4FCC-EAE8-126F-E95C-DE27E61A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3D4CF7-9857-B180-C9A0-FB16765E5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D3955C-BC90-7CD3-475B-B38062CFC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E0DDD70-AFBB-2CFE-EBBA-00D087F36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E9EC22-C414-7C8A-7D00-502020EA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4EF94C-D1D9-F1CC-355E-3D28BB02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2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6D9E9B-1106-E883-A39C-262E11FC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7BF093-CE89-3D3F-270A-A5468579D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795CFC-3CCF-CDC8-BED2-F17398347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9DE6648-3068-B607-200A-F8DAC0614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0CEC284-CDFA-E674-8A7D-DE654452A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0112D3A-A5FD-4B72-91AE-2A440506D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923744C-3040-1EC2-6750-9D0A7395C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C385EE3-E2A5-89CD-9E35-81120440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80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82877-957D-5FD5-FFF7-B8BD617FF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53B73DB-1B10-CAB0-344E-C52EFB70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F46A040-A7DD-1281-4469-41B9A6647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B2305B-599C-F4DD-BB18-A4A0F31AC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20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98A4752-EBC3-DA89-2A82-3D98BD28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6C0ECB2-067E-FF84-6C5E-4F015F63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02519-4EB2-95F4-8DE0-4C5D90B9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767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ED7EDB-A44A-2ED7-47FB-2E9C4F79A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3C7ECE-9B7B-2D43-D943-D4E369B6C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A5A4954-0D46-350F-73AA-3B69480D9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ED3FAAD-04F6-6A44-D40F-3EFCC1D6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555436E-308A-EC07-0BAE-EB785BF3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4292193-C45C-A39D-822E-F9A78154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95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519E3-AB0F-9CB6-6F62-45DC397B2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1DF947-9282-B428-8450-F55D36CE5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6B1FDA-55B4-0A35-6E29-2EBD7C672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6B2DE0-20AB-8606-7BA4-E517DA40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24421D-BA2D-792B-1370-9733AC2C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0B4A48-2117-0406-4DA8-C8CB21375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380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B122A8-D1E7-F53E-4854-235EDAA5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435F59-5F77-F91D-FB97-FC5F341A7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6BC5B2-D639-BA9C-75E0-9DFACEF18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6F1053-9952-4625-BC6A-4198E6283E6F}" type="datetimeFigureOut">
              <a:rPr lang="ko-KR" altLang="en-US" smtClean="0"/>
              <a:t>2025-03-26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CAFC4B-7C95-48C8-EA86-E11472CCC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83B975-83F5-233B-B331-3D2DD6B0D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3CF451-7537-4843-80D8-ED27C8A5D4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82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99D549D4-6DA3-61CC-602E-3AF7CB17C8D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38375" y="0"/>
            <a:ext cx="7715250" cy="6858000"/>
            <a:chOff x="1410" y="0"/>
            <a:chExt cx="4860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A852BF5-4B81-E6A9-1B78-DAA3A172B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3" y="1452"/>
              <a:ext cx="4854" cy="2863"/>
            </a:xfrm>
            <a:custGeom>
              <a:avLst/>
              <a:gdLst>
                <a:gd name="T0" fmla="*/ 14126 w 14564"/>
                <a:gd name="T1" fmla="*/ 3051 h 8589"/>
                <a:gd name="T2" fmla="*/ 13636 w 14564"/>
                <a:gd name="T3" fmla="*/ 2482 h 8589"/>
                <a:gd name="T4" fmla="*/ 12615 w 14564"/>
                <a:gd name="T5" fmla="*/ 1411 h 8589"/>
                <a:gd name="T6" fmla="*/ 12242 w 14564"/>
                <a:gd name="T7" fmla="*/ 1467 h 8589"/>
                <a:gd name="T8" fmla="*/ 12023 w 14564"/>
                <a:gd name="T9" fmla="*/ 2072 h 8589"/>
                <a:gd name="T10" fmla="*/ 11745 w 14564"/>
                <a:gd name="T11" fmla="*/ 2330 h 8589"/>
                <a:gd name="T12" fmla="*/ 11456 w 14564"/>
                <a:gd name="T13" fmla="*/ 2376 h 8589"/>
                <a:gd name="T14" fmla="*/ 11047 w 14564"/>
                <a:gd name="T15" fmla="*/ 2219 h 8589"/>
                <a:gd name="T16" fmla="*/ 10774 w 14564"/>
                <a:gd name="T17" fmla="*/ 2034 h 8589"/>
                <a:gd name="T18" fmla="*/ 10378 w 14564"/>
                <a:gd name="T19" fmla="*/ 1485 h 8589"/>
                <a:gd name="T20" fmla="*/ 10061 w 14564"/>
                <a:gd name="T21" fmla="*/ 828 h 8589"/>
                <a:gd name="T22" fmla="*/ 9504 w 14564"/>
                <a:gd name="T23" fmla="*/ 83 h 8589"/>
                <a:gd name="T24" fmla="*/ 9181 w 14564"/>
                <a:gd name="T25" fmla="*/ 176 h 8589"/>
                <a:gd name="T26" fmla="*/ 8977 w 14564"/>
                <a:gd name="T27" fmla="*/ 462 h 8589"/>
                <a:gd name="T28" fmla="*/ 8866 w 14564"/>
                <a:gd name="T29" fmla="*/ 1000 h 8589"/>
                <a:gd name="T30" fmla="*/ 8479 w 14564"/>
                <a:gd name="T31" fmla="*/ 1751 h 8589"/>
                <a:gd name="T32" fmla="*/ 8039 w 14564"/>
                <a:gd name="T33" fmla="*/ 2276 h 8589"/>
                <a:gd name="T34" fmla="*/ 7481 w 14564"/>
                <a:gd name="T35" fmla="*/ 2581 h 8589"/>
                <a:gd name="T36" fmla="*/ 7107 w 14564"/>
                <a:gd name="T37" fmla="*/ 2602 h 8589"/>
                <a:gd name="T38" fmla="*/ 6684 w 14564"/>
                <a:gd name="T39" fmla="*/ 2419 h 8589"/>
                <a:gd name="T40" fmla="*/ 6226 w 14564"/>
                <a:gd name="T41" fmla="*/ 1950 h 8589"/>
                <a:gd name="T42" fmla="*/ 5747 w 14564"/>
                <a:gd name="T43" fmla="*/ 1128 h 8589"/>
                <a:gd name="T44" fmla="*/ 5599 w 14564"/>
                <a:gd name="T45" fmla="*/ 600 h 8589"/>
                <a:gd name="T46" fmla="*/ 5423 w 14564"/>
                <a:gd name="T47" fmla="*/ 190 h 8589"/>
                <a:gd name="T48" fmla="*/ 5106 w 14564"/>
                <a:gd name="T49" fmla="*/ 0 h 8589"/>
                <a:gd name="T50" fmla="*/ 4531 w 14564"/>
                <a:gd name="T51" fmla="*/ 782 h 8589"/>
                <a:gd name="T52" fmla="*/ 4216 w 14564"/>
                <a:gd name="T53" fmla="*/ 1427 h 8589"/>
                <a:gd name="T54" fmla="*/ 3813 w 14564"/>
                <a:gd name="T55" fmla="*/ 2009 h 8589"/>
                <a:gd name="T56" fmla="*/ 3273 w 14564"/>
                <a:gd name="T57" fmla="*/ 2327 h 8589"/>
                <a:gd name="T58" fmla="*/ 2955 w 14564"/>
                <a:gd name="T59" fmla="*/ 2375 h 8589"/>
                <a:gd name="T60" fmla="*/ 2695 w 14564"/>
                <a:gd name="T61" fmla="*/ 2247 h 8589"/>
                <a:gd name="T62" fmla="*/ 2393 w 14564"/>
                <a:gd name="T63" fmla="*/ 1777 h 8589"/>
                <a:gd name="T64" fmla="*/ 2273 w 14564"/>
                <a:gd name="T65" fmla="*/ 1235 h 8589"/>
                <a:gd name="T66" fmla="*/ 1429 w 14564"/>
                <a:gd name="T67" fmla="*/ 2023 h 8589"/>
                <a:gd name="T68" fmla="*/ 448 w 14564"/>
                <a:gd name="T69" fmla="*/ 3089 h 8589"/>
                <a:gd name="T70" fmla="*/ 48 w 14564"/>
                <a:gd name="T71" fmla="*/ 3873 h 8589"/>
                <a:gd name="T72" fmla="*/ 0 w 14564"/>
                <a:gd name="T73" fmla="*/ 4282 h 8589"/>
                <a:gd name="T74" fmla="*/ 183 w 14564"/>
                <a:gd name="T75" fmla="*/ 5021 h 8589"/>
                <a:gd name="T76" fmla="*/ 431 w 14564"/>
                <a:gd name="T77" fmla="*/ 5409 h 8589"/>
                <a:gd name="T78" fmla="*/ 767 w 14564"/>
                <a:gd name="T79" fmla="*/ 5688 h 8589"/>
                <a:gd name="T80" fmla="*/ 1161 w 14564"/>
                <a:gd name="T81" fmla="*/ 5802 h 8589"/>
                <a:gd name="T82" fmla="*/ 1663 w 14564"/>
                <a:gd name="T83" fmla="*/ 5691 h 8589"/>
                <a:gd name="T84" fmla="*/ 2438 w 14564"/>
                <a:gd name="T85" fmla="*/ 5269 h 8589"/>
                <a:gd name="T86" fmla="*/ 3070 w 14564"/>
                <a:gd name="T87" fmla="*/ 4766 h 8589"/>
                <a:gd name="T88" fmla="*/ 3357 w 14564"/>
                <a:gd name="T89" fmla="*/ 4963 h 8589"/>
                <a:gd name="T90" fmla="*/ 3333 w 14564"/>
                <a:gd name="T91" fmla="*/ 5853 h 8589"/>
                <a:gd name="T92" fmla="*/ 3178 w 14564"/>
                <a:gd name="T93" fmla="*/ 6702 h 8589"/>
                <a:gd name="T94" fmla="*/ 2908 w 14564"/>
                <a:gd name="T95" fmla="*/ 7705 h 8589"/>
                <a:gd name="T96" fmla="*/ 11991 w 14564"/>
                <a:gd name="T97" fmla="*/ 8589 h 8589"/>
                <a:gd name="T98" fmla="*/ 11654 w 14564"/>
                <a:gd name="T99" fmla="*/ 7705 h 8589"/>
                <a:gd name="T100" fmla="*/ 11386 w 14564"/>
                <a:gd name="T101" fmla="*/ 6702 h 8589"/>
                <a:gd name="T102" fmla="*/ 11230 w 14564"/>
                <a:gd name="T103" fmla="*/ 5853 h 8589"/>
                <a:gd name="T104" fmla="*/ 11206 w 14564"/>
                <a:gd name="T105" fmla="*/ 4963 h 8589"/>
                <a:gd name="T106" fmla="*/ 11494 w 14564"/>
                <a:gd name="T107" fmla="*/ 4766 h 8589"/>
                <a:gd name="T108" fmla="*/ 12124 w 14564"/>
                <a:gd name="T109" fmla="*/ 5269 h 8589"/>
                <a:gd name="T110" fmla="*/ 12900 w 14564"/>
                <a:gd name="T111" fmla="*/ 5691 h 8589"/>
                <a:gd name="T112" fmla="*/ 13401 w 14564"/>
                <a:gd name="T113" fmla="*/ 5802 h 8589"/>
                <a:gd name="T114" fmla="*/ 13795 w 14564"/>
                <a:gd name="T115" fmla="*/ 5688 h 8589"/>
                <a:gd name="T116" fmla="*/ 14132 w 14564"/>
                <a:gd name="T117" fmla="*/ 5409 h 8589"/>
                <a:gd name="T118" fmla="*/ 14380 w 14564"/>
                <a:gd name="T119" fmla="*/ 5021 h 8589"/>
                <a:gd name="T120" fmla="*/ 14563 w 14564"/>
                <a:gd name="T121" fmla="*/ 4282 h 8589"/>
                <a:gd name="T122" fmla="*/ 14515 w 14564"/>
                <a:gd name="T123" fmla="*/ 3873 h 8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564" h="8589">
                  <a:moveTo>
                    <a:pt x="14515" y="3873"/>
                  </a:moveTo>
                  <a:lnTo>
                    <a:pt x="14515" y="3873"/>
                  </a:lnTo>
                  <a:lnTo>
                    <a:pt x="14487" y="3789"/>
                  </a:lnTo>
                  <a:lnTo>
                    <a:pt x="14457" y="3705"/>
                  </a:lnTo>
                  <a:lnTo>
                    <a:pt x="14424" y="3619"/>
                  </a:lnTo>
                  <a:lnTo>
                    <a:pt x="14389" y="3535"/>
                  </a:lnTo>
                  <a:lnTo>
                    <a:pt x="14350" y="3452"/>
                  </a:lnTo>
                  <a:lnTo>
                    <a:pt x="14310" y="3369"/>
                  </a:lnTo>
                  <a:lnTo>
                    <a:pt x="14268" y="3288"/>
                  </a:lnTo>
                  <a:lnTo>
                    <a:pt x="14222" y="3208"/>
                  </a:lnTo>
                  <a:lnTo>
                    <a:pt x="14176" y="3129"/>
                  </a:lnTo>
                  <a:lnTo>
                    <a:pt x="14126" y="3051"/>
                  </a:lnTo>
                  <a:lnTo>
                    <a:pt x="14076" y="2976"/>
                  </a:lnTo>
                  <a:lnTo>
                    <a:pt x="14022" y="2904"/>
                  </a:lnTo>
                  <a:lnTo>
                    <a:pt x="13967" y="2835"/>
                  </a:lnTo>
                  <a:lnTo>
                    <a:pt x="13939" y="2801"/>
                  </a:lnTo>
                  <a:lnTo>
                    <a:pt x="13910" y="2769"/>
                  </a:lnTo>
                  <a:lnTo>
                    <a:pt x="13882" y="2737"/>
                  </a:lnTo>
                  <a:lnTo>
                    <a:pt x="13853" y="2705"/>
                  </a:lnTo>
                  <a:lnTo>
                    <a:pt x="13822" y="2674"/>
                  </a:lnTo>
                  <a:lnTo>
                    <a:pt x="13793" y="2645"/>
                  </a:lnTo>
                  <a:lnTo>
                    <a:pt x="13793" y="2645"/>
                  </a:lnTo>
                  <a:lnTo>
                    <a:pt x="13716" y="2569"/>
                  </a:lnTo>
                  <a:lnTo>
                    <a:pt x="13636" y="2482"/>
                  </a:lnTo>
                  <a:lnTo>
                    <a:pt x="13551" y="2388"/>
                  </a:lnTo>
                  <a:lnTo>
                    <a:pt x="13460" y="2288"/>
                  </a:lnTo>
                  <a:lnTo>
                    <a:pt x="13271" y="2076"/>
                  </a:lnTo>
                  <a:lnTo>
                    <a:pt x="13172" y="1967"/>
                  </a:lnTo>
                  <a:lnTo>
                    <a:pt x="13072" y="1858"/>
                  </a:lnTo>
                  <a:lnTo>
                    <a:pt x="12970" y="1751"/>
                  </a:lnTo>
                  <a:lnTo>
                    <a:pt x="12868" y="1646"/>
                  </a:lnTo>
                  <a:lnTo>
                    <a:pt x="12817" y="1597"/>
                  </a:lnTo>
                  <a:lnTo>
                    <a:pt x="12766" y="1548"/>
                  </a:lnTo>
                  <a:lnTo>
                    <a:pt x="12715" y="1501"/>
                  </a:lnTo>
                  <a:lnTo>
                    <a:pt x="12665" y="1455"/>
                  </a:lnTo>
                  <a:lnTo>
                    <a:pt x="12615" y="1411"/>
                  </a:lnTo>
                  <a:lnTo>
                    <a:pt x="12565" y="1370"/>
                  </a:lnTo>
                  <a:lnTo>
                    <a:pt x="12517" y="1330"/>
                  </a:lnTo>
                  <a:lnTo>
                    <a:pt x="12467" y="1294"/>
                  </a:lnTo>
                  <a:lnTo>
                    <a:pt x="12419" y="1259"/>
                  </a:lnTo>
                  <a:lnTo>
                    <a:pt x="12372" y="1228"/>
                  </a:lnTo>
                  <a:lnTo>
                    <a:pt x="12327" y="1200"/>
                  </a:lnTo>
                  <a:lnTo>
                    <a:pt x="12282" y="1175"/>
                  </a:lnTo>
                  <a:lnTo>
                    <a:pt x="12248" y="1326"/>
                  </a:lnTo>
                  <a:lnTo>
                    <a:pt x="12248" y="1326"/>
                  </a:lnTo>
                  <a:lnTo>
                    <a:pt x="12248" y="1371"/>
                  </a:lnTo>
                  <a:lnTo>
                    <a:pt x="12247" y="1419"/>
                  </a:lnTo>
                  <a:lnTo>
                    <a:pt x="12242" y="1467"/>
                  </a:lnTo>
                  <a:lnTo>
                    <a:pt x="12236" y="1518"/>
                  </a:lnTo>
                  <a:lnTo>
                    <a:pt x="12227" y="1569"/>
                  </a:lnTo>
                  <a:lnTo>
                    <a:pt x="12216" y="1621"/>
                  </a:lnTo>
                  <a:lnTo>
                    <a:pt x="12203" y="1673"/>
                  </a:lnTo>
                  <a:lnTo>
                    <a:pt x="12187" y="1725"/>
                  </a:lnTo>
                  <a:lnTo>
                    <a:pt x="12170" y="1777"/>
                  </a:lnTo>
                  <a:lnTo>
                    <a:pt x="12151" y="1830"/>
                  </a:lnTo>
                  <a:lnTo>
                    <a:pt x="12130" y="1880"/>
                  </a:lnTo>
                  <a:lnTo>
                    <a:pt x="12106" y="1930"/>
                  </a:lnTo>
                  <a:lnTo>
                    <a:pt x="12080" y="1979"/>
                  </a:lnTo>
                  <a:lnTo>
                    <a:pt x="12052" y="2026"/>
                  </a:lnTo>
                  <a:lnTo>
                    <a:pt x="12023" y="2072"/>
                  </a:lnTo>
                  <a:lnTo>
                    <a:pt x="11992" y="2114"/>
                  </a:lnTo>
                  <a:lnTo>
                    <a:pt x="11959" y="2156"/>
                  </a:lnTo>
                  <a:lnTo>
                    <a:pt x="11924" y="2195"/>
                  </a:lnTo>
                  <a:lnTo>
                    <a:pt x="11907" y="2213"/>
                  </a:lnTo>
                  <a:lnTo>
                    <a:pt x="11888" y="2231"/>
                  </a:lnTo>
                  <a:lnTo>
                    <a:pt x="11868" y="2247"/>
                  </a:lnTo>
                  <a:lnTo>
                    <a:pt x="11849" y="2263"/>
                  </a:lnTo>
                  <a:lnTo>
                    <a:pt x="11829" y="2277"/>
                  </a:lnTo>
                  <a:lnTo>
                    <a:pt x="11809" y="2292"/>
                  </a:lnTo>
                  <a:lnTo>
                    <a:pt x="11788" y="2305"/>
                  </a:lnTo>
                  <a:lnTo>
                    <a:pt x="11767" y="2317"/>
                  </a:lnTo>
                  <a:lnTo>
                    <a:pt x="11745" y="2330"/>
                  </a:lnTo>
                  <a:lnTo>
                    <a:pt x="11724" y="2339"/>
                  </a:lnTo>
                  <a:lnTo>
                    <a:pt x="11701" y="2348"/>
                  </a:lnTo>
                  <a:lnTo>
                    <a:pt x="11678" y="2356"/>
                  </a:lnTo>
                  <a:lnTo>
                    <a:pt x="11654" y="2364"/>
                  </a:lnTo>
                  <a:lnTo>
                    <a:pt x="11632" y="2370"/>
                  </a:lnTo>
                  <a:lnTo>
                    <a:pt x="11608" y="2375"/>
                  </a:lnTo>
                  <a:lnTo>
                    <a:pt x="11584" y="2378"/>
                  </a:lnTo>
                  <a:lnTo>
                    <a:pt x="11558" y="2380"/>
                  </a:lnTo>
                  <a:lnTo>
                    <a:pt x="11533" y="2382"/>
                  </a:lnTo>
                  <a:lnTo>
                    <a:pt x="11508" y="2382"/>
                  </a:lnTo>
                  <a:lnTo>
                    <a:pt x="11482" y="2379"/>
                  </a:lnTo>
                  <a:lnTo>
                    <a:pt x="11456" y="2376"/>
                  </a:lnTo>
                  <a:lnTo>
                    <a:pt x="11429" y="2372"/>
                  </a:lnTo>
                  <a:lnTo>
                    <a:pt x="11402" y="2366"/>
                  </a:lnTo>
                  <a:lnTo>
                    <a:pt x="11374" y="2359"/>
                  </a:lnTo>
                  <a:lnTo>
                    <a:pt x="11347" y="2350"/>
                  </a:lnTo>
                  <a:lnTo>
                    <a:pt x="11319" y="2339"/>
                  </a:lnTo>
                  <a:lnTo>
                    <a:pt x="11290" y="2327"/>
                  </a:lnTo>
                  <a:lnTo>
                    <a:pt x="11262" y="2313"/>
                  </a:lnTo>
                  <a:lnTo>
                    <a:pt x="11126" y="2287"/>
                  </a:lnTo>
                  <a:lnTo>
                    <a:pt x="11126" y="2287"/>
                  </a:lnTo>
                  <a:lnTo>
                    <a:pt x="11099" y="2263"/>
                  </a:lnTo>
                  <a:lnTo>
                    <a:pt x="11074" y="2240"/>
                  </a:lnTo>
                  <a:lnTo>
                    <a:pt x="11047" y="2219"/>
                  </a:lnTo>
                  <a:lnTo>
                    <a:pt x="11022" y="2195"/>
                  </a:lnTo>
                  <a:lnTo>
                    <a:pt x="10980" y="2173"/>
                  </a:lnTo>
                  <a:lnTo>
                    <a:pt x="10980" y="2173"/>
                  </a:lnTo>
                  <a:lnTo>
                    <a:pt x="10962" y="2166"/>
                  </a:lnTo>
                  <a:lnTo>
                    <a:pt x="10942" y="2160"/>
                  </a:lnTo>
                  <a:lnTo>
                    <a:pt x="10924" y="2150"/>
                  </a:lnTo>
                  <a:lnTo>
                    <a:pt x="10906" y="2141"/>
                  </a:lnTo>
                  <a:lnTo>
                    <a:pt x="10888" y="2130"/>
                  </a:lnTo>
                  <a:lnTo>
                    <a:pt x="10871" y="2118"/>
                  </a:lnTo>
                  <a:lnTo>
                    <a:pt x="10836" y="2092"/>
                  </a:lnTo>
                  <a:lnTo>
                    <a:pt x="10804" y="2064"/>
                  </a:lnTo>
                  <a:lnTo>
                    <a:pt x="10774" y="2034"/>
                  </a:lnTo>
                  <a:lnTo>
                    <a:pt x="10744" y="2003"/>
                  </a:lnTo>
                  <a:lnTo>
                    <a:pt x="10717" y="1974"/>
                  </a:lnTo>
                  <a:lnTo>
                    <a:pt x="10717" y="1974"/>
                  </a:lnTo>
                  <a:lnTo>
                    <a:pt x="10673" y="1922"/>
                  </a:lnTo>
                  <a:lnTo>
                    <a:pt x="10632" y="1870"/>
                  </a:lnTo>
                  <a:lnTo>
                    <a:pt x="10591" y="1818"/>
                  </a:lnTo>
                  <a:lnTo>
                    <a:pt x="10552" y="1764"/>
                  </a:lnTo>
                  <a:lnTo>
                    <a:pt x="10515" y="1709"/>
                  </a:lnTo>
                  <a:lnTo>
                    <a:pt x="10479" y="1655"/>
                  </a:lnTo>
                  <a:lnTo>
                    <a:pt x="10444" y="1598"/>
                  </a:lnTo>
                  <a:lnTo>
                    <a:pt x="10410" y="1542"/>
                  </a:lnTo>
                  <a:lnTo>
                    <a:pt x="10378" y="1485"/>
                  </a:lnTo>
                  <a:lnTo>
                    <a:pt x="10348" y="1427"/>
                  </a:lnTo>
                  <a:lnTo>
                    <a:pt x="10317" y="1370"/>
                  </a:lnTo>
                  <a:lnTo>
                    <a:pt x="10289" y="1311"/>
                  </a:lnTo>
                  <a:lnTo>
                    <a:pt x="10262" y="1251"/>
                  </a:lnTo>
                  <a:lnTo>
                    <a:pt x="10236" y="1191"/>
                  </a:lnTo>
                  <a:lnTo>
                    <a:pt x="10212" y="1129"/>
                  </a:lnTo>
                  <a:lnTo>
                    <a:pt x="10188" y="1068"/>
                  </a:lnTo>
                  <a:lnTo>
                    <a:pt x="10137" y="970"/>
                  </a:lnTo>
                  <a:lnTo>
                    <a:pt x="10137" y="970"/>
                  </a:lnTo>
                  <a:lnTo>
                    <a:pt x="10113" y="923"/>
                  </a:lnTo>
                  <a:lnTo>
                    <a:pt x="10089" y="875"/>
                  </a:lnTo>
                  <a:lnTo>
                    <a:pt x="10061" y="828"/>
                  </a:lnTo>
                  <a:lnTo>
                    <a:pt x="10031" y="782"/>
                  </a:lnTo>
                  <a:lnTo>
                    <a:pt x="10001" y="735"/>
                  </a:lnTo>
                  <a:lnTo>
                    <a:pt x="9969" y="688"/>
                  </a:lnTo>
                  <a:lnTo>
                    <a:pt x="9935" y="643"/>
                  </a:lnTo>
                  <a:lnTo>
                    <a:pt x="9901" y="597"/>
                  </a:lnTo>
                  <a:lnTo>
                    <a:pt x="9831" y="508"/>
                  </a:lnTo>
                  <a:lnTo>
                    <a:pt x="9759" y="419"/>
                  </a:lnTo>
                  <a:lnTo>
                    <a:pt x="9620" y="252"/>
                  </a:lnTo>
                  <a:lnTo>
                    <a:pt x="9620" y="252"/>
                  </a:lnTo>
                  <a:lnTo>
                    <a:pt x="9582" y="202"/>
                  </a:lnTo>
                  <a:lnTo>
                    <a:pt x="9543" y="144"/>
                  </a:lnTo>
                  <a:lnTo>
                    <a:pt x="9504" y="83"/>
                  </a:lnTo>
                  <a:lnTo>
                    <a:pt x="9466" y="17"/>
                  </a:lnTo>
                  <a:lnTo>
                    <a:pt x="9365" y="60"/>
                  </a:lnTo>
                  <a:lnTo>
                    <a:pt x="9365" y="60"/>
                  </a:lnTo>
                  <a:lnTo>
                    <a:pt x="9351" y="76"/>
                  </a:lnTo>
                  <a:lnTo>
                    <a:pt x="9335" y="92"/>
                  </a:lnTo>
                  <a:lnTo>
                    <a:pt x="9317" y="105"/>
                  </a:lnTo>
                  <a:lnTo>
                    <a:pt x="9300" y="119"/>
                  </a:lnTo>
                  <a:lnTo>
                    <a:pt x="9281" y="131"/>
                  </a:lnTo>
                  <a:lnTo>
                    <a:pt x="9263" y="141"/>
                  </a:lnTo>
                  <a:lnTo>
                    <a:pt x="9243" y="151"/>
                  </a:lnTo>
                  <a:lnTo>
                    <a:pt x="9223" y="160"/>
                  </a:lnTo>
                  <a:lnTo>
                    <a:pt x="9181" y="176"/>
                  </a:lnTo>
                  <a:lnTo>
                    <a:pt x="9140" y="190"/>
                  </a:lnTo>
                  <a:lnTo>
                    <a:pt x="9057" y="214"/>
                  </a:lnTo>
                  <a:lnTo>
                    <a:pt x="9018" y="210"/>
                  </a:lnTo>
                  <a:lnTo>
                    <a:pt x="9018" y="210"/>
                  </a:lnTo>
                  <a:lnTo>
                    <a:pt x="9014" y="227"/>
                  </a:lnTo>
                  <a:lnTo>
                    <a:pt x="9010" y="244"/>
                  </a:lnTo>
                  <a:lnTo>
                    <a:pt x="9009" y="263"/>
                  </a:lnTo>
                  <a:lnTo>
                    <a:pt x="9008" y="280"/>
                  </a:lnTo>
                  <a:lnTo>
                    <a:pt x="8980" y="369"/>
                  </a:lnTo>
                  <a:lnTo>
                    <a:pt x="8980" y="369"/>
                  </a:lnTo>
                  <a:lnTo>
                    <a:pt x="8980" y="415"/>
                  </a:lnTo>
                  <a:lnTo>
                    <a:pt x="8977" y="462"/>
                  </a:lnTo>
                  <a:lnTo>
                    <a:pt x="8974" y="508"/>
                  </a:lnTo>
                  <a:lnTo>
                    <a:pt x="8970" y="554"/>
                  </a:lnTo>
                  <a:lnTo>
                    <a:pt x="8965" y="600"/>
                  </a:lnTo>
                  <a:lnTo>
                    <a:pt x="8957" y="645"/>
                  </a:lnTo>
                  <a:lnTo>
                    <a:pt x="8950" y="691"/>
                  </a:lnTo>
                  <a:lnTo>
                    <a:pt x="8941" y="735"/>
                  </a:lnTo>
                  <a:lnTo>
                    <a:pt x="8930" y="780"/>
                  </a:lnTo>
                  <a:lnTo>
                    <a:pt x="8920" y="824"/>
                  </a:lnTo>
                  <a:lnTo>
                    <a:pt x="8908" y="869"/>
                  </a:lnTo>
                  <a:lnTo>
                    <a:pt x="8894" y="913"/>
                  </a:lnTo>
                  <a:lnTo>
                    <a:pt x="8881" y="955"/>
                  </a:lnTo>
                  <a:lnTo>
                    <a:pt x="8866" y="1000"/>
                  </a:lnTo>
                  <a:lnTo>
                    <a:pt x="8850" y="1042"/>
                  </a:lnTo>
                  <a:lnTo>
                    <a:pt x="8834" y="1085"/>
                  </a:lnTo>
                  <a:lnTo>
                    <a:pt x="8817" y="1128"/>
                  </a:lnTo>
                  <a:lnTo>
                    <a:pt x="8798" y="1171"/>
                  </a:lnTo>
                  <a:lnTo>
                    <a:pt x="8759" y="1255"/>
                  </a:lnTo>
                  <a:lnTo>
                    <a:pt x="8718" y="1339"/>
                  </a:lnTo>
                  <a:lnTo>
                    <a:pt x="8674" y="1422"/>
                  </a:lnTo>
                  <a:lnTo>
                    <a:pt x="8629" y="1505"/>
                  </a:lnTo>
                  <a:lnTo>
                    <a:pt x="8581" y="1588"/>
                  </a:lnTo>
                  <a:lnTo>
                    <a:pt x="8530" y="1669"/>
                  </a:lnTo>
                  <a:lnTo>
                    <a:pt x="8479" y="1751"/>
                  </a:lnTo>
                  <a:lnTo>
                    <a:pt x="8479" y="1751"/>
                  </a:lnTo>
                  <a:lnTo>
                    <a:pt x="8434" y="1818"/>
                  </a:lnTo>
                  <a:lnTo>
                    <a:pt x="8384" y="1886"/>
                  </a:lnTo>
                  <a:lnTo>
                    <a:pt x="8334" y="1954"/>
                  </a:lnTo>
                  <a:lnTo>
                    <a:pt x="8280" y="2021"/>
                  </a:lnTo>
                  <a:lnTo>
                    <a:pt x="8224" y="2088"/>
                  </a:lnTo>
                  <a:lnTo>
                    <a:pt x="8195" y="2121"/>
                  </a:lnTo>
                  <a:lnTo>
                    <a:pt x="8166" y="2153"/>
                  </a:lnTo>
                  <a:lnTo>
                    <a:pt x="8135" y="2185"/>
                  </a:lnTo>
                  <a:lnTo>
                    <a:pt x="8103" y="2216"/>
                  </a:lnTo>
                  <a:lnTo>
                    <a:pt x="8071" y="2247"/>
                  </a:lnTo>
                  <a:lnTo>
                    <a:pt x="8039" y="2276"/>
                  </a:lnTo>
                  <a:lnTo>
                    <a:pt x="8039" y="2276"/>
                  </a:lnTo>
                  <a:lnTo>
                    <a:pt x="7997" y="2312"/>
                  </a:lnTo>
                  <a:lnTo>
                    <a:pt x="7956" y="2346"/>
                  </a:lnTo>
                  <a:lnTo>
                    <a:pt x="7913" y="2378"/>
                  </a:lnTo>
                  <a:lnTo>
                    <a:pt x="7869" y="2408"/>
                  </a:lnTo>
                  <a:lnTo>
                    <a:pt x="7825" y="2438"/>
                  </a:lnTo>
                  <a:lnTo>
                    <a:pt x="7778" y="2465"/>
                  </a:lnTo>
                  <a:lnTo>
                    <a:pt x="7732" y="2490"/>
                  </a:lnTo>
                  <a:lnTo>
                    <a:pt x="7684" y="2513"/>
                  </a:lnTo>
                  <a:lnTo>
                    <a:pt x="7634" y="2533"/>
                  </a:lnTo>
                  <a:lnTo>
                    <a:pt x="7584" y="2551"/>
                  </a:lnTo>
                  <a:lnTo>
                    <a:pt x="7533" y="2567"/>
                  </a:lnTo>
                  <a:lnTo>
                    <a:pt x="7481" y="2581"/>
                  </a:lnTo>
                  <a:lnTo>
                    <a:pt x="7426" y="2591"/>
                  </a:lnTo>
                  <a:lnTo>
                    <a:pt x="7373" y="2598"/>
                  </a:lnTo>
                  <a:lnTo>
                    <a:pt x="7317" y="2602"/>
                  </a:lnTo>
                  <a:lnTo>
                    <a:pt x="7289" y="2604"/>
                  </a:lnTo>
                  <a:lnTo>
                    <a:pt x="7259" y="2604"/>
                  </a:lnTo>
                  <a:lnTo>
                    <a:pt x="7259" y="2604"/>
                  </a:lnTo>
                  <a:lnTo>
                    <a:pt x="7234" y="2606"/>
                  </a:lnTo>
                  <a:lnTo>
                    <a:pt x="7209" y="2608"/>
                  </a:lnTo>
                  <a:lnTo>
                    <a:pt x="7183" y="2608"/>
                  </a:lnTo>
                  <a:lnTo>
                    <a:pt x="7158" y="2606"/>
                  </a:lnTo>
                  <a:lnTo>
                    <a:pt x="7133" y="2605"/>
                  </a:lnTo>
                  <a:lnTo>
                    <a:pt x="7107" y="2602"/>
                  </a:lnTo>
                  <a:lnTo>
                    <a:pt x="7083" y="2598"/>
                  </a:lnTo>
                  <a:lnTo>
                    <a:pt x="7058" y="2594"/>
                  </a:lnTo>
                  <a:lnTo>
                    <a:pt x="7034" y="2587"/>
                  </a:lnTo>
                  <a:lnTo>
                    <a:pt x="7010" y="2582"/>
                  </a:lnTo>
                  <a:lnTo>
                    <a:pt x="6984" y="2575"/>
                  </a:lnTo>
                  <a:lnTo>
                    <a:pt x="6960" y="2567"/>
                  </a:lnTo>
                  <a:lnTo>
                    <a:pt x="6914" y="2549"/>
                  </a:lnTo>
                  <a:lnTo>
                    <a:pt x="6866" y="2529"/>
                  </a:lnTo>
                  <a:lnTo>
                    <a:pt x="6819" y="2505"/>
                  </a:lnTo>
                  <a:lnTo>
                    <a:pt x="6773" y="2478"/>
                  </a:lnTo>
                  <a:lnTo>
                    <a:pt x="6728" y="2450"/>
                  </a:lnTo>
                  <a:lnTo>
                    <a:pt x="6684" y="2419"/>
                  </a:lnTo>
                  <a:lnTo>
                    <a:pt x="6640" y="2386"/>
                  </a:lnTo>
                  <a:lnTo>
                    <a:pt x="6597" y="2351"/>
                  </a:lnTo>
                  <a:lnTo>
                    <a:pt x="6555" y="2315"/>
                  </a:lnTo>
                  <a:lnTo>
                    <a:pt x="6515" y="2277"/>
                  </a:lnTo>
                  <a:lnTo>
                    <a:pt x="6515" y="2277"/>
                  </a:lnTo>
                  <a:lnTo>
                    <a:pt x="6483" y="2247"/>
                  </a:lnTo>
                  <a:lnTo>
                    <a:pt x="6452" y="2216"/>
                  </a:lnTo>
                  <a:lnTo>
                    <a:pt x="6421" y="2184"/>
                  </a:lnTo>
                  <a:lnTo>
                    <a:pt x="6392" y="2152"/>
                  </a:lnTo>
                  <a:lnTo>
                    <a:pt x="6334" y="2085"/>
                  </a:lnTo>
                  <a:lnTo>
                    <a:pt x="6278" y="2018"/>
                  </a:lnTo>
                  <a:lnTo>
                    <a:pt x="6226" y="1950"/>
                  </a:lnTo>
                  <a:lnTo>
                    <a:pt x="6176" y="1883"/>
                  </a:lnTo>
                  <a:lnTo>
                    <a:pt x="6129" y="1816"/>
                  </a:lnTo>
                  <a:lnTo>
                    <a:pt x="6083" y="1751"/>
                  </a:lnTo>
                  <a:lnTo>
                    <a:pt x="6083" y="1751"/>
                  </a:lnTo>
                  <a:lnTo>
                    <a:pt x="6033" y="1669"/>
                  </a:lnTo>
                  <a:lnTo>
                    <a:pt x="5983" y="1588"/>
                  </a:lnTo>
                  <a:lnTo>
                    <a:pt x="5934" y="1505"/>
                  </a:lnTo>
                  <a:lnTo>
                    <a:pt x="5889" y="1422"/>
                  </a:lnTo>
                  <a:lnTo>
                    <a:pt x="5845" y="1339"/>
                  </a:lnTo>
                  <a:lnTo>
                    <a:pt x="5803" y="1255"/>
                  </a:lnTo>
                  <a:lnTo>
                    <a:pt x="5764" y="1171"/>
                  </a:lnTo>
                  <a:lnTo>
                    <a:pt x="5747" y="1128"/>
                  </a:lnTo>
                  <a:lnTo>
                    <a:pt x="5730" y="1085"/>
                  </a:lnTo>
                  <a:lnTo>
                    <a:pt x="5712" y="1042"/>
                  </a:lnTo>
                  <a:lnTo>
                    <a:pt x="5696" y="1000"/>
                  </a:lnTo>
                  <a:lnTo>
                    <a:pt x="5682" y="955"/>
                  </a:lnTo>
                  <a:lnTo>
                    <a:pt x="5668" y="913"/>
                  </a:lnTo>
                  <a:lnTo>
                    <a:pt x="5655" y="869"/>
                  </a:lnTo>
                  <a:lnTo>
                    <a:pt x="5643" y="824"/>
                  </a:lnTo>
                  <a:lnTo>
                    <a:pt x="5632" y="780"/>
                  </a:lnTo>
                  <a:lnTo>
                    <a:pt x="5622" y="735"/>
                  </a:lnTo>
                  <a:lnTo>
                    <a:pt x="5614" y="691"/>
                  </a:lnTo>
                  <a:lnTo>
                    <a:pt x="5606" y="645"/>
                  </a:lnTo>
                  <a:lnTo>
                    <a:pt x="5599" y="600"/>
                  </a:lnTo>
                  <a:lnTo>
                    <a:pt x="5594" y="554"/>
                  </a:lnTo>
                  <a:lnTo>
                    <a:pt x="5588" y="508"/>
                  </a:lnTo>
                  <a:lnTo>
                    <a:pt x="5586" y="462"/>
                  </a:lnTo>
                  <a:lnTo>
                    <a:pt x="5583" y="415"/>
                  </a:lnTo>
                  <a:lnTo>
                    <a:pt x="5583" y="369"/>
                  </a:lnTo>
                  <a:lnTo>
                    <a:pt x="5560" y="307"/>
                  </a:lnTo>
                  <a:lnTo>
                    <a:pt x="5560" y="307"/>
                  </a:lnTo>
                  <a:lnTo>
                    <a:pt x="5551" y="260"/>
                  </a:lnTo>
                  <a:lnTo>
                    <a:pt x="5543" y="214"/>
                  </a:lnTo>
                  <a:lnTo>
                    <a:pt x="5506" y="214"/>
                  </a:lnTo>
                  <a:lnTo>
                    <a:pt x="5506" y="214"/>
                  </a:lnTo>
                  <a:lnTo>
                    <a:pt x="5423" y="190"/>
                  </a:lnTo>
                  <a:lnTo>
                    <a:pt x="5381" y="176"/>
                  </a:lnTo>
                  <a:lnTo>
                    <a:pt x="5340" y="160"/>
                  </a:lnTo>
                  <a:lnTo>
                    <a:pt x="5320" y="151"/>
                  </a:lnTo>
                  <a:lnTo>
                    <a:pt x="5300" y="141"/>
                  </a:lnTo>
                  <a:lnTo>
                    <a:pt x="5281" y="131"/>
                  </a:lnTo>
                  <a:lnTo>
                    <a:pt x="5263" y="119"/>
                  </a:lnTo>
                  <a:lnTo>
                    <a:pt x="5245" y="105"/>
                  </a:lnTo>
                  <a:lnTo>
                    <a:pt x="5228" y="92"/>
                  </a:lnTo>
                  <a:lnTo>
                    <a:pt x="5212" y="76"/>
                  </a:lnTo>
                  <a:lnTo>
                    <a:pt x="5197" y="60"/>
                  </a:lnTo>
                  <a:lnTo>
                    <a:pt x="5106" y="0"/>
                  </a:lnTo>
                  <a:lnTo>
                    <a:pt x="5106" y="0"/>
                  </a:lnTo>
                  <a:lnTo>
                    <a:pt x="5066" y="69"/>
                  </a:lnTo>
                  <a:lnTo>
                    <a:pt x="5025" y="136"/>
                  </a:lnTo>
                  <a:lnTo>
                    <a:pt x="4984" y="198"/>
                  </a:lnTo>
                  <a:lnTo>
                    <a:pt x="4944" y="252"/>
                  </a:lnTo>
                  <a:lnTo>
                    <a:pt x="4944" y="252"/>
                  </a:lnTo>
                  <a:lnTo>
                    <a:pt x="4804" y="419"/>
                  </a:lnTo>
                  <a:lnTo>
                    <a:pt x="4733" y="508"/>
                  </a:lnTo>
                  <a:lnTo>
                    <a:pt x="4662" y="597"/>
                  </a:lnTo>
                  <a:lnTo>
                    <a:pt x="4627" y="643"/>
                  </a:lnTo>
                  <a:lnTo>
                    <a:pt x="4594" y="688"/>
                  </a:lnTo>
                  <a:lnTo>
                    <a:pt x="4562" y="735"/>
                  </a:lnTo>
                  <a:lnTo>
                    <a:pt x="4531" y="782"/>
                  </a:lnTo>
                  <a:lnTo>
                    <a:pt x="4502" y="828"/>
                  </a:lnTo>
                  <a:lnTo>
                    <a:pt x="4475" y="875"/>
                  </a:lnTo>
                  <a:lnTo>
                    <a:pt x="4450" y="923"/>
                  </a:lnTo>
                  <a:lnTo>
                    <a:pt x="4427" y="970"/>
                  </a:lnTo>
                  <a:lnTo>
                    <a:pt x="4375" y="1068"/>
                  </a:lnTo>
                  <a:lnTo>
                    <a:pt x="4375" y="1068"/>
                  </a:lnTo>
                  <a:lnTo>
                    <a:pt x="4351" y="1129"/>
                  </a:lnTo>
                  <a:lnTo>
                    <a:pt x="4327" y="1191"/>
                  </a:lnTo>
                  <a:lnTo>
                    <a:pt x="4300" y="1251"/>
                  </a:lnTo>
                  <a:lnTo>
                    <a:pt x="4274" y="1311"/>
                  </a:lnTo>
                  <a:lnTo>
                    <a:pt x="4246" y="1370"/>
                  </a:lnTo>
                  <a:lnTo>
                    <a:pt x="4216" y="1427"/>
                  </a:lnTo>
                  <a:lnTo>
                    <a:pt x="4186" y="1485"/>
                  </a:lnTo>
                  <a:lnTo>
                    <a:pt x="4154" y="1542"/>
                  </a:lnTo>
                  <a:lnTo>
                    <a:pt x="4120" y="1598"/>
                  </a:lnTo>
                  <a:lnTo>
                    <a:pt x="4085" y="1655"/>
                  </a:lnTo>
                  <a:lnTo>
                    <a:pt x="4048" y="1709"/>
                  </a:lnTo>
                  <a:lnTo>
                    <a:pt x="4011" y="1764"/>
                  </a:lnTo>
                  <a:lnTo>
                    <a:pt x="3972" y="1818"/>
                  </a:lnTo>
                  <a:lnTo>
                    <a:pt x="3932" y="1870"/>
                  </a:lnTo>
                  <a:lnTo>
                    <a:pt x="3889" y="1922"/>
                  </a:lnTo>
                  <a:lnTo>
                    <a:pt x="3847" y="1974"/>
                  </a:lnTo>
                  <a:lnTo>
                    <a:pt x="3847" y="1974"/>
                  </a:lnTo>
                  <a:lnTo>
                    <a:pt x="3813" y="2009"/>
                  </a:lnTo>
                  <a:lnTo>
                    <a:pt x="3780" y="2045"/>
                  </a:lnTo>
                  <a:lnTo>
                    <a:pt x="3742" y="2078"/>
                  </a:lnTo>
                  <a:lnTo>
                    <a:pt x="3724" y="2094"/>
                  </a:lnTo>
                  <a:lnTo>
                    <a:pt x="3704" y="2110"/>
                  </a:lnTo>
                  <a:lnTo>
                    <a:pt x="3600" y="2170"/>
                  </a:lnTo>
                  <a:lnTo>
                    <a:pt x="3600" y="2170"/>
                  </a:lnTo>
                  <a:lnTo>
                    <a:pt x="3510" y="2223"/>
                  </a:lnTo>
                  <a:lnTo>
                    <a:pt x="3463" y="2249"/>
                  </a:lnTo>
                  <a:lnTo>
                    <a:pt x="3414" y="2275"/>
                  </a:lnTo>
                  <a:lnTo>
                    <a:pt x="3301" y="2313"/>
                  </a:lnTo>
                  <a:lnTo>
                    <a:pt x="3301" y="2313"/>
                  </a:lnTo>
                  <a:lnTo>
                    <a:pt x="3273" y="2327"/>
                  </a:lnTo>
                  <a:lnTo>
                    <a:pt x="3245" y="2339"/>
                  </a:lnTo>
                  <a:lnTo>
                    <a:pt x="3217" y="2350"/>
                  </a:lnTo>
                  <a:lnTo>
                    <a:pt x="3189" y="2359"/>
                  </a:lnTo>
                  <a:lnTo>
                    <a:pt x="3161" y="2366"/>
                  </a:lnTo>
                  <a:lnTo>
                    <a:pt x="3134" y="2372"/>
                  </a:lnTo>
                  <a:lnTo>
                    <a:pt x="3107" y="2376"/>
                  </a:lnTo>
                  <a:lnTo>
                    <a:pt x="3082" y="2379"/>
                  </a:lnTo>
                  <a:lnTo>
                    <a:pt x="3055" y="2382"/>
                  </a:lnTo>
                  <a:lnTo>
                    <a:pt x="3030" y="2382"/>
                  </a:lnTo>
                  <a:lnTo>
                    <a:pt x="3004" y="2380"/>
                  </a:lnTo>
                  <a:lnTo>
                    <a:pt x="2980" y="2378"/>
                  </a:lnTo>
                  <a:lnTo>
                    <a:pt x="2955" y="2375"/>
                  </a:lnTo>
                  <a:lnTo>
                    <a:pt x="2931" y="2370"/>
                  </a:lnTo>
                  <a:lnTo>
                    <a:pt x="2908" y="2364"/>
                  </a:lnTo>
                  <a:lnTo>
                    <a:pt x="2884" y="2356"/>
                  </a:lnTo>
                  <a:lnTo>
                    <a:pt x="2862" y="2348"/>
                  </a:lnTo>
                  <a:lnTo>
                    <a:pt x="2840" y="2339"/>
                  </a:lnTo>
                  <a:lnTo>
                    <a:pt x="2818" y="2330"/>
                  </a:lnTo>
                  <a:lnTo>
                    <a:pt x="2796" y="2317"/>
                  </a:lnTo>
                  <a:lnTo>
                    <a:pt x="2775" y="2305"/>
                  </a:lnTo>
                  <a:lnTo>
                    <a:pt x="2755" y="2292"/>
                  </a:lnTo>
                  <a:lnTo>
                    <a:pt x="2733" y="2277"/>
                  </a:lnTo>
                  <a:lnTo>
                    <a:pt x="2713" y="2263"/>
                  </a:lnTo>
                  <a:lnTo>
                    <a:pt x="2695" y="2247"/>
                  </a:lnTo>
                  <a:lnTo>
                    <a:pt x="2676" y="2231"/>
                  </a:lnTo>
                  <a:lnTo>
                    <a:pt x="2657" y="2213"/>
                  </a:lnTo>
                  <a:lnTo>
                    <a:pt x="2639" y="2195"/>
                  </a:lnTo>
                  <a:lnTo>
                    <a:pt x="2604" y="2156"/>
                  </a:lnTo>
                  <a:lnTo>
                    <a:pt x="2571" y="2114"/>
                  </a:lnTo>
                  <a:lnTo>
                    <a:pt x="2540" y="2072"/>
                  </a:lnTo>
                  <a:lnTo>
                    <a:pt x="2511" y="2026"/>
                  </a:lnTo>
                  <a:lnTo>
                    <a:pt x="2483" y="1979"/>
                  </a:lnTo>
                  <a:lnTo>
                    <a:pt x="2457" y="1930"/>
                  </a:lnTo>
                  <a:lnTo>
                    <a:pt x="2434" y="1880"/>
                  </a:lnTo>
                  <a:lnTo>
                    <a:pt x="2412" y="1830"/>
                  </a:lnTo>
                  <a:lnTo>
                    <a:pt x="2393" y="1777"/>
                  </a:lnTo>
                  <a:lnTo>
                    <a:pt x="2376" y="1725"/>
                  </a:lnTo>
                  <a:lnTo>
                    <a:pt x="2360" y="1673"/>
                  </a:lnTo>
                  <a:lnTo>
                    <a:pt x="2348" y="1621"/>
                  </a:lnTo>
                  <a:lnTo>
                    <a:pt x="2336" y="1569"/>
                  </a:lnTo>
                  <a:lnTo>
                    <a:pt x="2328" y="1518"/>
                  </a:lnTo>
                  <a:lnTo>
                    <a:pt x="2321" y="1467"/>
                  </a:lnTo>
                  <a:lnTo>
                    <a:pt x="2317" y="1419"/>
                  </a:lnTo>
                  <a:lnTo>
                    <a:pt x="2314" y="1371"/>
                  </a:lnTo>
                  <a:lnTo>
                    <a:pt x="2314" y="1326"/>
                  </a:lnTo>
                  <a:lnTo>
                    <a:pt x="2314" y="1207"/>
                  </a:lnTo>
                  <a:lnTo>
                    <a:pt x="2314" y="1207"/>
                  </a:lnTo>
                  <a:lnTo>
                    <a:pt x="2273" y="1235"/>
                  </a:lnTo>
                  <a:lnTo>
                    <a:pt x="2230" y="1266"/>
                  </a:lnTo>
                  <a:lnTo>
                    <a:pt x="2186" y="1300"/>
                  </a:lnTo>
                  <a:lnTo>
                    <a:pt x="2141" y="1336"/>
                  </a:lnTo>
                  <a:lnTo>
                    <a:pt x="2094" y="1375"/>
                  </a:lnTo>
                  <a:lnTo>
                    <a:pt x="2046" y="1417"/>
                  </a:lnTo>
                  <a:lnTo>
                    <a:pt x="1998" y="1459"/>
                  </a:lnTo>
                  <a:lnTo>
                    <a:pt x="1949" y="1505"/>
                  </a:lnTo>
                  <a:lnTo>
                    <a:pt x="1847" y="1600"/>
                  </a:lnTo>
                  <a:lnTo>
                    <a:pt x="1743" y="1701"/>
                  </a:lnTo>
                  <a:lnTo>
                    <a:pt x="1639" y="1806"/>
                  </a:lnTo>
                  <a:lnTo>
                    <a:pt x="1534" y="1914"/>
                  </a:lnTo>
                  <a:lnTo>
                    <a:pt x="1429" y="2023"/>
                  </a:lnTo>
                  <a:lnTo>
                    <a:pt x="1327" y="2132"/>
                  </a:lnTo>
                  <a:lnTo>
                    <a:pt x="1129" y="2343"/>
                  </a:lnTo>
                  <a:lnTo>
                    <a:pt x="946" y="2537"/>
                  </a:lnTo>
                  <a:lnTo>
                    <a:pt x="865" y="2622"/>
                  </a:lnTo>
                  <a:lnTo>
                    <a:pt x="789" y="2700"/>
                  </a:lnTo>
                  <a:lnTo>
                    <a:pt x="789" y="2700"/>
                  </a:lnTo>
                  <a:lnTo>
                    <a:pt x="729" y="2759"/>
                  </a:lnTo>
                  <a:lnTo>
                    <a:pt x="670" y="2820"/>
                  </a:lnTo>
                  <a:lnTo>
                    <a:pt x="611" y="2884"/>
                  </a:lnTo>
                  <a:lnTo>
                    <a:pt x="555" y="2950"/>
                  </a:lnTo>
                  <a:lnTo>
                    <a:pt x="502" y="3018"/>
                  </a:lnTo>
                  <a:lnTo>
                    <a:pt x="448" y="3089"/>
                  </a:lnTo>
                  <a:lnTo>
                    <a:pt x="398" y="3161"/>
                  </a:lnTo>
                  <a:lnTo>
                    <a:pt x="350" y="3234"/>
                  </a:lnTo>
                  <a:lnTo>
                    <a:pt x="303" y="3309"/>
                  </a:lnTo>
                  <a:lnTo>
                    <a:pt x="258" y="3387"/>
                  </a:lnTo>
                  <a:lnTo>
                    <a:pt x="216" y="3464"/>
                  </a:lnTo>
                  <a:lnTo>
                    <a:pt x="178" y="3545"/>
                  </a:lnTo>
                  <a:lnTo>
                    <a:pt x="140" y="3625"/>
                  </a:lnTo>
                  <a:lnTo>
                    <a:pt x="107" y="3706"/>
                  </a:lnTo>
                  <a:lnTo>
                    <a:pt x="76" y="3789"/>
                  </a:lnTo>
                  <a:lnTo>
                    <a:pt x="61" y="3831"/>
                  </a:lnTo>
                  <a:lnTo>
                    <a:pt x="48" y="3873"/>
                  </a:lnTo>
                  <a:lnTo>
                    <a:pt x="48" y="3873"/>
                  </a:lnTo>
                  <a:lnTo>
                    <a:pt x="40" y="3904"/>
                  </a:lnTo>
                  <a:lnTo>
                    <a:pt x="32" y="3936"/>
                  </a:lnTo>
                  <a:lnTo>
                    <a:pt x="24" y="3970"/>
                  </a:lnTo>
                  <a:lnTo>
                    <a:pt x="19" y="4002"/>
                  </a:lnTo>
                  <a:lnTo>
                    <a:pt x="13" y="4036"/>
                  </a:lnTo>
                  <a:lnTo>
                    <a:pt x="8" y="4070"/>
                  </a:lnTo>
                  <a:lnTo>
                    <a:pt x="5" y="4105"/>
                  </a:lnTo>
                  <a:lnTo>
                    <a:pt x="3" y="4139"/>
                  </a:lnTo>
                  <a:lnTo>
                    <a:pt x="0" y="4175"/>
                  </a:lnTo>
                  <a:lnTo>
                    <a:pt x="0" y="4210"/>
                  </a:lnTo>
                  <a:lnTo>
                    <a:pt x="0" y="4246"/>
                  </a:lnTo>
                  <a:lnTo>
                    <a:pt x="0" y="4282"/>
                  </a:lnTo>
                  <a:lnTo>
                    <a:pt x="1" y="4320"/>
                  </a:lnTo>
                  <a:lnTo>
                    <a:pt x="4" y="4356"/>
                  </a:lnTo>
                  <a:lnTo>
                    <a:pt x="8" y="4393"/>
                  </a:lnTo>
                  <a:lnTo>
                    <a:pt x="12" y="4431"/>
                  </a:lnTo>
                  <a:lnTo>
                    <a:pt x="23" y="4506"/>
                  </a:lnTo>
                  <a:lnTo>
                    <a:pt x="36" y="4580"/>
                  </a:lnTo>
                  <a:lnTo>
                    <a:pt x="53" y="4655"/>
                  </a:lnTo>
                  <a:lnTo>
                    <a:pt x="73" y="4730"/>
                  </a:lnTo>
                  <a:lnTo>
                    <a:pt x="96" y="4804"/>
                  </a:lnTo>
                  <a:lnTo>
                    <a:pt x="123" y="4877"/>
                  </a:lnTo>
                  <a:lnTo>
                    <a:pt x="151" y="4949"/>
                  </a:lnTo>
                  <a:lnTo>
                    <a:pt x="183" y="5021"/>
                  </a:lnTo>
                  <a:lnTo>
                    <a:pt x="200" y="5056"/>
                  </a:lnTo>
                  <a:lnTo>
                    <a:pt x="218" y="5091"/>
                  </a:lnTo>
                  <a:lnTo>
                    <a:pt x="236" y="5126"/>
                  </a:lnTo>
                  <a:lnTo>
                    <a:pt x="255" y="5159"/>
                  </a:lnTo>
                  <a:lnTo>
                    <a:pt x="275" y="5193"/>
                  </a:lnTo>
                  <a:lnTo>
                    <a:pt x="295" y="5225"/>
                  </a:lnTo>
                  <a:lnTo>
                    <a:pt x="316" y="5257"/>
                  </a:lnTo>
                  <a:lnTo>
                    <a:pt x="338" y="5289"/>
                  </a:lnTo>
                  <a:lnTo>
                    <a:pt x="360" y="5320"/>
                  </a:lnTo>
                  <a:lnTo>
                    <a:pt x="383" y="5350"/>
                  </a:lnTo>
                  <a:lnTo>
                    <a:pt x="407" y="5380"/>
                  </a:lnTo>
                  <a:lnTo>
                    <a:pt x="431" y="5409"/>
                  </a:lnTo>
                  <a:lnTo>
                    <a:pt x="456" y="5437"/>
                  </a:lnTo>
                  <a:lnTo>
                    <a:pt x="482" y="5464"/>
                  </a:lnTo>
                  <a:lnTo>
                    <a:pt x="507" y="5491"/>
                  </a:lnTo>
                  <a:lnTo>
                    <a:pt x="534" y="5516"/>
                  </a:lnTo>
                  <a:lnTo>
                    <a:pt x="562" y="5541"/>
                  </a:lnTo>
                  <a:lnTo>
                    <a:pt x="589" y="5565"/>
                  </a:lnTo>
                  <a:lnTo>
                    <a:pt x="618" y="5588"/>
                  </a:lnTo>
                  <a:lnTo>
                    <a:pt x="646" y="5611"/>
                  </a:lnTo>
                  <a:lnTo>
                    <a:pt x="675" y="5631"/>
                  </a:lnTo>
                  <a:lnTo>
                    <a:pt x="706" y="5651"/>
                  </a:lnTo>
                  <a:lnTo>
                    <a:pt x="737" y="5670"/>
                  </a:lnTo>
                  <a:lnTo>
                    <a:pt x="767" y="5688"/>
                  </a:lnTo>
                  <a:lnTo>
                    <a:pt x="799" y="5705"/>
                  </a:lnTo>
                  <a:lnTo>
                    <a:pt x="832" y="5721"/>
                  </a:lnTo>
                  <a:lnTo>
                    <a:pt x="864" y="5735"/>
                  </a:lnTo>
                  <a:lnTo>
                    <a:pt x="897" y="5747"/>
                  </a:lnTo>
                  <a:lnTo>
                    <a:pt x="932" y="5759"/>
                  </a:lnTo>
                  <a:lnTo>
                    <a:pt x="965" y="5770"/>
                  </a:lnTo>
                  <a:lnTo>
                    <a:pt x="1000" y="5779"/>
                  </a:lnTo>
                  <a:lnTo>
                    <a:pt x="1036" y="5787"/>
                  </a:lnTo>
                  <a:lnTo>
                    <a:pt x="1036" y="5787"/>
                  </a:lnTo>
                  <a:lnTo>
                    <a:pt x="1077" y="5795"/>
                  </a:lnTo>
                  <a:lnTo>
                    <a:pt x="1118" y="5799"/>
                  </a:lnTo>
                  <a:lnTo>
                    <a:pt x="1161" y="5802"/>
                  </a:lnTo>
                  <a:lnTo>
                    <a:pt x="1204" y="5803"/>
                  </a:lnTo>
                  <a:lnTo>
                    <a:pt x="1245" y="5801"/>
                  </a:lnTo>
                  <a:lnTo>
                    <a:pt x="1288" y="5798"/>
                  </a:lnTo>
                  <a:lnTo>
                    <a:pt x="1329" y="5793"/>
                  </a:lnTo>
                  <a:lnTo>
                    <a:pt x="1372" y="5785"/>
                  </a:lnTo>
                  <a:lnTo>
                    <a:pt x="1413" y="5775"/>
                  </a:lnTo>
                  <a:lnTo>
                    <a:pt x="1455" y="5765"/>
                  </a:lnTo>
                  <a:lnTo>
                    <a:pt x="1498" y="5753"/>
                  </a:lnTo>
                  <a:lnTo>
                    <a:pt x="1539" y="5739"/>
                  </a:lnTo>
                  <a:lnTo>
                    <a:pt x="1580" y="5725"/>
                  </a:lnTo>
                  <a:lnTo>
                    <a:pt x="1622" y="5709"/>
                  </a:lnTo>
                  <a:lnTo>
                    <a:pt x="1663" y="5691"/>
                  </a:lnTo>
                  <a:lnTo>
                    <a:pt x="1704" y="5674"/>
                  </a:lnTo>
                  <a:lnTo>
                    <a:pt x="1744" y="5655"/>
                  </a:lnTo>
                  <a:lnTo>
                    <a:pt x="1784" y="5635"/>
                  </a:lnTo>
                  <a:lnTo>
                    <a:pt x="1865" y="5594"/>
                  </a:lnTo>
                  <a:lnTo>
                    <a:pt x="1943" y="5551"/>
                  </a:lnTo>
                  <a:lnTo>
                    <a:pt x="2022" y="5507"/>
                  </a:lnTo>
                  <a:lnTo>
                    <a:pt x="2172" y="5420"/>
                  </a:lnTo>
                  <a:lnTo>
                    <a:pt x="2244" y="5378"/>
                  </a:lnTo>
                  <a:lnTo>
                    <a:pt x="2314" y="5340"/>
                  </a:lnTo>
                  <a:lnTo>
                    <a:pt x="2314" y="5340"/>
                  </a:lnTo>
                  <a:lnTo>
                    <a:pt x="2377" y="5305"/>
                  </a:lnTo>
                  <a:lnTo>
                    <a:pt x="2438" y="5269"/>
                  </a:lnTo>
                  <a:lnTo>
                    <a:pt x="2497" y="5233"/>
                  </a:lnTo>
                  <a:lnTo>
                    <a:pt x="2556" y="5197"/>
                  </a:lnTo>
                  <a:lnTo>
                    <a:pt x="2612" y="5159"/>
                  </a:lnTo>
                  <a:lnTo>
                    <a:pt x="2667" y="5120"/>
                  </a:lnTo>
                  <a:lnTo>
                    <a:pt x="2720" y="5082"/>
                  </a:lnTo>
                  <a:lnTo>
                    <a:pt x="2773" y="5040"/>
                  </a:lnTo>
                  <a:lnTo>
                    <a:pt x="2824" y="4999"/>
                  </a:lnTo>
                  <a:lnTo>
                    <a:pt x="2875" y="4956"/>
                  </a:lnTo>
                  <a:lnTo>
                    <a:pt x="2924" y="4911"/>
                  </a:lnTo>
                  <a:lnTo>
                    <a:pt x="2974" y="4864"/>
                  </a:lnTo>
                  <a:lnTo>
                    <a:pt x="3022" y="4816"/>
                  </a:lnTo>
                  <a:lnTo>
                    <a:pt x="3070" y="4766"/>
                  </a:lnTo>
                  <a:lnTo>
                    <a:pt x="3116" y="4714"/>
                  </a:lnTo>
                  <a:lnTo>
                    <a:pt x="3163" y="4661"/>
                  </a:lnTo>
                  <a:lnTo>
                    <a:pt x="3271" y="4669"/>
                  </a:lnTo>
                  <a:lnTo>
                    <a:pt x="3271" y="4669"/>
                  </a:lnTo>
                  <a:lnTo>
                    <a:pt x="3287" y="4699"/>
                  </a:lnTo>
                  <a:lnTo>
                    <a:pt x="3301" y="4733"/>
                  </a:lnTo>
                  <a:lnTo>
                    <a:pt x="3314" y="4768"/>
                  </a:lnTo>
                  <a:lnTo>
                    <a:pt x="3325" y="4804"/>
                  </a:lnTo>
                  <a:lnTo>
                    <a:pt x="3334" y="4842"/>
                  </a:lnTo>
                  <a:lnTo>
                    <a:pt x="3343" y="4881"/>
                  </a:lnTo>
                  <a:lnTo>
                    <a:pt x="3350" y="4921"/>
                  </a:lnTo>
                  <a:lnTo>
                    <a:pt x="3357" y="4963"/>
                  </a:lnTo>
                  <a:lnTo>
                    <a:pt x="3362" y="5005"/>
                  </a:lnTo>
                  <a:lnTo>
                    <a:pt x="3366" y="5048"/>
                  </a:lnTo>
                  <a:lnTo>
                    <a:pt x="3369" y="5092"/>
                  </a:lnTo>
                  <a:lnTo>
                    <a:pt x="3371" y="5138"/>
                  </a:lnTo>
                  <a:lnTo>
                    <a:pt x="3373" y="5183"/>
                  </a:lnTo>
                  <a:lnTo>
                    <a:pt x="3373" y="5229"/>
                  </a:lnTo>
                  <a:lnTo>
                    <a:pt x="3373" y="5321"/>
                  </a:lnTo>
                  <a:lnTo>
                    <a:pt x="3369" y="5414"/>
                  </a:lnTo>
                  <a:lnTo>
                    <a:pt x="3363" y="5507"/>
                  </a:lnTo>
                  <a:lnTo>
                    <a:pt x="3357" y="5598"/>
                  </a:lnTo>
                  <a:lnTo>
                    <a:pt x="3350" y="5686"/>
                  </a:lnTo>
                  <a:lnTo>
                    <a:pt x="3333" y="5853"/>
                  </a:lnTo>
                  <a:lnTo>
                    <a:pt x="3318" y="6000"/>
                  </a:lnTo>
                  <a:lnTo>
                    <a:pt x="3318" y="6000"/>
                  </a:lnTo>
                  <a:lnTo>
                    <a:pt x="3310" y="6073"/>
                  </a:lnTo>
                  <a:lnTo>
                    <a:pt x="3301" y="6146"/>
                  </a:lnTo>
                  <a:lnTo>
                    <a:pt x="3290" y="6218"/>
                  </a:lnTo>
                  <a:lnTo>
                    <a:pt x="3278" y="6287"/>
                  </a:lnTo>
                  <a:lnTo>
                    <a:pt x="3263" y="6358"/>
                  </a:lnTo>
                  <a:lnTo>
                    <a:pt x="3249" y="6428"/>
                  </a:lnTo>
                  <a:lnTo>
                    <a:pt x="3233" y="6496"/>
                  </a:lnTo>
                  <a:lnTo>
                    <a:pt x="3215" y="6564"/>
                  </a:lnTo>
                  <a:lnTo>
                    <a:pt x="3197" y="6633"/>
                  </a:lnTo>
                  <a:lnTo>
                    <a:pt x="3178" y="6702"/>
                  </a:lnTo>
                  <a:lnTo>
                    <a:pt x="3136" y="6837"/>
                  </a:lnTo>
                  <a:lnTo>
                    <a:pt x="3095" y="6974"/>
                  </a:lnTo>
                  <a:lnTo>
                    <a:pt x="3051" y="7112"/>
                  </a:lnTo>
                  <a:lnTo>
                    <a:pt x="3051" y="7112"/>
                  </a:lnTo>
                  <a:lnTo>
                    <a:pt x="3038" y="7161"/>
                  </a:lnTo>
                  <a:lnTo>
                    <a:pt x="3024" y="7211"/>
                  </a:lnTo>
                  <a:lnTo>
                    <a:pt x="2999" y="7311"/>
                  </a:lnTo>
                  <a:lnTo>
                    <a:pt x="2978" y="7410"/>
                  </a:lnTo>
                  <a:lnTo>
                    <a:pt x="2956" y="7510"/>
                  </a:lnTo>
                  <a:lnTo>
                    <a:pt x="2934" y="7608"/>
                  </a:lnTo>
                  <a:lnTo>
                    <a:pt x="2922" y="7657"/>
                  </a:lnTo>
                  <a:lnTo>
                    <a:pt x="2908" y="7705"/>
                  </a:lnTo>
                  <a:lnTo>
                    <a:pt x="2895" y="7755"/>
                  </a:lnTo>
                  <a:lnTo>
                    <a:pt x="2879" y="7803"/>
                  </a:lnTo>
                  <a:lnTo>
                    <a:pt x="2862" y="7851"/>
                  </a:lnTo>
                  <a:lnTo>
                    <a:pt x="2844" y="7899"/>
                  </a:lnTo>
                  <a:lnTo>
                    <a:pt x="2844" y="7899"/>
                  </a:lnTo>
                  <a:lnTo>
                    <a:pt x="2810" y="7987"/>
                  </a:lnTo>
                  <a:lnTo>
                    <a:pt x="2775" y="8076"/>
                  </a:lnTo>
                  <a:lnTo>
                    <a:pt x="2704" y="8248"/>
                  </a:lnTo>
                  <a:lnTo>
                    <a:pt x="2635" y="8419"/>
                  </a:lnTo>
                  <a:lnTo>
                    <a:pt x="2603" y="8505"/>
                  </a:lnTo>
                  <a:lnTo>
                    <a:pt x="2572" y="8589"/>
                  </a:lnTo>
                  <a:lnTo>
                    <a:pt x="11991" y="8589"/>
                  </a:lnTo>
                  <a:lnTo>
                    <a:pt x="11991" y="8589"/>
                  </a:lnTo>
                  <a:lnTo>
                    <a:pt x="11960" y="8505"/>
                  </a:lnTo>
                  <a:lnTo>
                    <a:pt x="11928" y="8419"/>
                  </a:lnTo>
                  <a:lnTo>
                    <a:pt x="11859" y="8248"/>
                  </a:lnTo>
                  <a:lnTo>
                    <a:pt x="11789" y="8076"/>
                  </a:lnTo>
                  <a:lnTo>
                    <a:pt x="11753" y="7987"/>
                  </a:lnTo>
                  <a:lnTo>
                    <a:pt x="11720" y="7899"/>
                  </a:lnTo>
                  <a:lnTo>
                    <a:pt x="11720" y="7899"/>
                  </a:lnTo>
                  <a:lnTo>
                    <a:pt x="11701" y="7851"/>
                  </a:lnTo>
                  <a:lnTo>
                    <a:pt x="11684" y="7803"/>
                  </a:lnTo>
                  <a:lnTo>
                    <a:pt x="11669" y="7755"/>
                  </a:lnTo>
                  <a:lnTo>
                    <a:pt x="11654" y="7705"/>
                  </a:lnTo>
                  <a:lnTo>
                    <a:pt x="11641" y="7657"/>
                  </a:lnTo>
                  <a:lnTo>
                    <a:pt x="11629" y="7608"/>
                  </a:lnTo>
                  <a:lnTo>
                    <a:pt x="11606" y="7510"/>
                  </a:lnTo>
                  <a:lnTo>
                    <a:pt x="11585" y="7410"/>
                  </a:lnTo>
                  <a:lnTo>
                    <a:pt x="11564" y="7311"/>
                  </a:lnTo>
                  <a:lnTo>
                    <a:pt x="11540" y="7211"/>
                  </a:lnTo>
                  <a:lnTo>
                    <a:pt x="11526" y="7161"/>
                  </a:lnTo>
                  <a:lnTo>
                    <a:pt x="11512" y="7112"/>
                  </a:lnTo>
                  <a:lnTo>
                    <a:pt x="11512" y="7112"/>
                  </a:lnTo>
                  <a:lnTo>
                    <a:pt x="11468" y="6974"/>
                  </a:lnTo>
                  <a:lnTo>
                    <a:pt x="11426" y="6837"/>
                  </a:lnTo>
                  <a:lnTo>
                    <a:pt x="11386" y="6702"/>
                  </a:lnTo>
                  <a:lnTo>
                    <a:pt x="11366" y="6633"/>
                  </a:lnTo>
                  <a:lnTo>
                    <a:pt x="11347" y="6564"/>
                  </a:lnTo>
                  <a:lnTo>
                    <a:pt x="11330" y="6496"/>
                  </a:lnTo>
                  <a:lnTo>
                    <a:pt x="11314" y="6428"/>
                  </a:lnTo>
                  <a:lnTo>
                    <a:pt x="11299" y="6358"/>
                  </a:lnTo>
                  <a:lnTo>
                    <a:pt x="11285" y="6287"/>
                  </a:lnTo>
                  <a:lnTo>
                    <a:pt x="11273" y="6218"/>
                  </a:lnTo>
                  <a:lnTo>
                    <a:pt x="11262" y="6146"/>
                  </a:lnTo>
                  <a:lnTo>
                    <a:pt x="11253" y="6073"/>
                  </a:lnTo>
                  <a:lnTo>
                    <a:pt x="11246" y="6000"/>
                  </a:lnTo>
                  <a:lnTo>
                    <a:pt x="11246" y="6000"/>
                  </a:lnTo>
                  <a:lnTo>
                    <a:pt x="11230" y="5853"/>
                  </a:lnTo>
                  <a:lnTo>
                    <a:pt x="11214" y="5686"/>
                  </a:lnTo>
                  <a:lnTo>
                    <a:pt x="11206" y="5598"/>
                  </a:lnTo>
                  <a:lnTo>
                    <a:pt x="11199" y="5507"/>
                  </a:lnTo>
                  <a:lnTo>
                    <a:pt x="11194" y="5414"/>
                  </a:lnTo>
                  <a:lnTo>
                    <a:pt x="11190" y="5321"/>
                  </a:lnTo>
                  <a:lnTo>
                    <a:pt x="11190" y="5229"/>
                  </a:lnTo>
                  <a:lnTo>
                    <a:pt x="11190" y="5183"/>
                  </a:lnTo>
                  <a:lnTo>
                    <a:pt x="11191" y="5138"/>
                  </a:lnTo>
                  <a:lnTo>
                    <a:pt x="11194" y="5092"/>
                  </a:lnTo>
                  <a:lnTo>
                    <a:pt x="11197" y="5048"/>
                  </a:lnTo>
                  <a:lnTo>
                    <a:pt x="11201" y="5005"/>
                  </a:lnTo>
                  <a:lnTo>
                    <a:pt x="11206" y="4963"/>
                  </a:lnTo>
                  <a:lnTo>
                    <a:pt x="11213" y="4921"/>
                  </a:lnTo>
                  <a:lnTo>
                    <a:pt x="11221" y="4881"/>
                  </a:lnTo>
                  <a:lnTo>
                    <a:pt x="11229" y="4842"/>
                  </a:lnTo>
                  <a:lnTo>
                    <a:pt x="11238" y="4804"/>
                  </a:lnTo>
                  <a:lnTo>
                    <a:pt x="11250" y="4768"/>
                  </a:lnTo>
                  <a:lnTo>
                    <a:pt x="11262" y="4733"/>
                  </a:lnTo>
                  <a:lnTo>
                    <a:pt x="11277" y="4699"/>
                  </a:lnTo>
                  <a:lnTo>
                    <a:pt x="11291" y="4669"/>
                  </a:lnTo>
                  <a:lnTo>
                    <a:pt x="11401" y="4661"/>
                  </a:lnTo>
                  <a:lnTo>
                    <a:pt x="11401" y="4661"/>
                  </a:lnTo>
                  <a:lnTo>
                    <a:pt x="11448" y="4714"/>
                  </a:lnTo>
                  <a:lnTo>
                    <a:pt x="11494" y="4766"/>
                  </a:lnTo>
                  <a:lnTo>
                    <a:pt x="11541" y="4816"/>
                  </a:lnTo>
                  <a:lnTo>
                    <a:pt x="11589" y="4864"/>
                  </a:lnTo>
                  <a:lnTo>
                    <a:pt x="11638" y="4911"/>
                  </a:lnTo>
                  <a:lnTo>
                    <a:pt x="11688" y="4956"/>
                  </a:lnTo>
                  <a:lnTo>
                    <a:pt x="11738" y="4999"/>
                  </a:lnTo>
                  <a:lnTo>
                    <a:pt x="11789" y="5040"/>
                  </a:lnTo>
                  <a:lnTo>
                    <a:pt x="11843" y="5082"/>
                  </a:lnTo>
                  <a:lnTo>
                    <a:pt x="11896" y="5120"/>
                  </a:lnTo>
                  <a:lnTo>
                    <a:pt x="11951" y="5159"/>
                  </a:lnTo>
                  <a:lnTo>
                    <a:pt x="12008" y="5197"/>
                  </a:lnTo>
                  <a:lnTo>
                    <a:pt x="12065" y="5233"/>
                  </a:lnTo>
                  <a:lnTo>
                    <a:pt x="12124" y="5269"/>
                  </a:lnTo>
                  <a:lnTo>
                    <a:pt x="12186" y="5305"/>
                  </a:lnTo>
                  <a:lnTo>
                    <a:pt x="12248" y="5340"/>
                  </a:lnTo>
                  <a:lnTo>
                    <a:pt x="12248" y="5340"/>
                  </a:lnTo>
                  <a:lnTo>
                    <a:pt x="12319" y="5378"/>
                  </a:lnTo>
                  <a:lnTo>
                    <a:pt x="12391" y="5420"/>
                  </a:lnTo>
                  <a:lnTo>
                    <a:pt x="12542" y="5507"/>
                  </a:lnTo>
                  <a:lnTo>
                    <a:pt x="12619" y="5551"/>
                  </a:lnTo>
                  <a:lnTo>
                    <a:pt x="12698" y="5594"/>
                  </a:lnTo>
                  <a:lnTo>
                    <a:pt x="12778" y="5635"/>
                  </a:lnTo>
                  <a:lnTo>
                    <a:pt x="12818" y="5655"/>
                  </a:lnTo>
                  <a:lnTo>
                    <a:pt x="12860" y="5674"/>
                  </a:lnTo>
                  <a:lnTo>
                    <a:pt x="12900" y="5691"/>
                  </a:lnTo>
                  <a:lnTo>
                    <a:pt x="12941" y="5709"/>
                  </a:lnTo>
                  <a:lnTo>
                    <a:pt x="12982" y="5725"/>
                  </a:lnTo>
                  <a:lnTo>
                    <a:pt x="13024" y="5739"/>
                  </a:lnTo>
                  <a:lnTo>
                    <a:pt x="13066" y="5753"/>
                  </a:lnTo>
                  <a:lnTo>
                    <a:pt x="13108" y="5765"/>
                  </a:lnTo>
                  <a:lnTo>
                    <a:pt x="13149" y="5775"/>
                  </a:lnTo>
                  <a:lnTo>
                    <a:pt x="13192" y="5785"/>
                  </a:lnTo>
                  <a:lnTo>
                    <a:pt x="13233" y="5793"/>
                  </a:lnTo>
                  <a:lnTo>
                    <a:pt x="13276" y="5798"/>
                  </a:lnTo>
                  <a:lnTo>
                    <a:pt x="13317" y="5801"/>
                  </a:lnTo>
                  <a:lnTo>
                    <a:pt x="13360" y="5803"/>
                  </a:lnTo>
                  <a:lnTo>
                    <a:pt x="13401" y="5802"/>
                  </a:lnTo>
                  <a:lnTo>
                    <a:pt x="13444" y="5799"/>
                  </a:lnTo>
                  <a:lnTo>
                    <a:pt x="13486" y="5795"/>
                  </a:lnTo>
                  <a:lnTo>
                    <a:pt x="13528" y="5787"/>
                  </a:lnTo>
                  <a:lnTo>
                    <a:pt x="13528" y="5787"/>
                  </a:lnTo>
                  <a:lnTo>
                    <a:pt x="13563" y="5779"/>
                  </a:lnTo>
                  <a:lnTo>
                    <a:pt x="13598" y="5770"/>
                  </a:lnTo>
                  <a:lnTo>
                    <a:pt x="13632" y="5759"/>
                  </a:lnTo>
                  <a:lnTo>
                    <a:pt x="13666" y="5747"/>
                  </a:lnTo>
                  <a:lnTo>
                    <a:pt x="13699" y="5735"/>
                  </a:lnTo>
                  <a:lnTo>
                    <a:pt x="13731" y="5721"/>
                  </a:lnTo>
                  <a:lnTo>
                    <a:pt x="13763" y="5705"/>
                  </a:lnTo>
                  <a:lnTo>
                    <a:pt x="13795" y="5688"/>
                  </a:lnTo>
                  <a:lnTo>
                    <a:pt x="13826" y="5670"/>
                  </a:lnTo>
                  <a:lnTo>
                    <a:pt x="13857" y="5651"/>
                  </a:lnTo>
                  <a:lnTo>
                    <a:pt x="13887" y="5631"/>
                  </a:lnTo>
                  <a:lnTo>
                    <a:pt x="13917" y="5611"/>
                  </a:lnTo>
                  <a:lnTo>
                    <a:pt x="13946" y="5588"/>
                  </a:lnTo>
                  <a:lnTo>
                    <a:pt x="13974" y="5565"/>
                  </a:lnTo>
                  <a:lnTo>
                    <a:pt x="14002" y="5541"/>
                  </a:lnTo>
                  <a:lnTo>
                    <a:pt x="14029" y="5516"/>
                  </a:lnTo>
                  <a:lnTo>
                    <a:pt x="14055" y="5491"/>
                  </a:lnTo>
                  <a:lnTo>
                    <a:pt x="14082" y="5464"/>
                  </a:lnTo>
                  <a:lnTo>
                    <a:pt x="14108" y="5437"/>
                  </a:lnTo>
                  <a:lnTo>
                    <a:pt x="14132" y="5409"/>
                  </a:lnTo>
                  <a:lnTo>
                    <a:pt x="14156" y="5380"/>
                  </a:lnTo>
                  <a:lnTo>
                    <a:pt x="14180" y="5350"/>
                  </a:lnTo>
                  <a:lnTo>
                    <a:pt x="14202" y="5320"/>
                  </a:lnTo>
                  <a:lnTo>
                    <a:pt x="14225" y="5289"/>
                  </a:lnTo>
                  <a:lnTo>
                    <a:pt x="14246" y="5257"/>
                  </a:lnTo>
                  <a:lnTo>
                    <a:pt x="14268" y="5225"/>
                  </a:lnTo>
                  <a:lnTo>
                    <a:pt x="14288" y="5193"/>
                  </a:lnTo>
                  <a:lnTo>
                    <a:pt x="14308" y="5159"/>
                  </a:lnTo>
                  <a:lnTo>
                    <a:pt x="14326" y="5126"/>
                  </a:lnTo>
                  <a:lnTo>
                    <a:pt x="14345" y="5091"/>
                  </a:lnTo>
                  <a:lnTo>
                    <a:pt x="14362" y="5056"/>
                  </a:lnTo>
                  <a:lnTo>
                    <a:pt x="14380" y="5021"/>
                  </a:lnTo>
                  <a:lnTo>
                    <a:pt x="14412" y="4949"/>
                  </a:lnTo>
                  <a:lnTo>
                    <a:pt x="14440" y="4877"/>
                  </a:lnTo>
                  <a:lnTo>
                    <a:pt x="14467" y="4804"/>
                  </a:lnTo>
                  <a:lnTo>
                    <a:pt x="14489" y="4730"/>
                  </a:lnTo>
                  <a:lnTo>
                    <a:pt x="14509" y="4655"/>
                  </a:lnTo>
                  <a:lnTo>
                    <a:pt x="14527" y="4580"/>
                  </a:lnTo>
                  <a:lnTo>
                    <a:pt x="14540" y="4506"/>
                  </a:lnTo>
                  <a:lnTo>
                    <a:pt x="14551" y="4431"/>
                  </a:lnTo>
                  <a:lnTo>
                    <a:pt x="14556" y="4393"/>
                  </a:lnTo>
                  <a:lnTo>
                    <a:pt x="14559" y="4356"/>
                  </a:lnTo>
                  <a:lnTo>
                    <a:pt x="14561" y="4320"/>
                  </a:lnTo>
                  <a:lnTo>
                    <a:pt x="14563" y="4282"/>
                  </a:lnTo>
                  <a:lnTo>
                    <a:pt x="14564" y="4246"/>
                  </a:lnTo>
                  <a:lnTo>
                    <a:pt x="14564" y="4210"/>
                  </a:lnTo>
                  <a:lnTo>
                    <a:pt x="14563" y="4175"/>
                  </a:lnTo>
                  <a:lnTo>
                    <a:pt x="14561" y="4139"/>
                  </a:lnTo>
                  <a:lnTo>
                    <a:pt x="14559" y="4105"/>
                  </a:lnTo>
                  <a:lnTo>
                    <a:pt x="14555" y="4070"/>
                  </a:lnTo>
                  <a:lnTo>
                    <a:pt x="14551" y="4036"/>
                  </a:lnTo>
                  <a:lnTo>
                    <a:pt x="14545" y="4002"/>
                  </a:lnTo>
                  <a:lnTo>
                    <a:pt x="14539" y="3970"/>
                  </a:lnTo>
                  <a:lnTo>
                    <a:pt x="14532" y="3936"/>
                  </a:lnTo>
                  <a:lnTo>
                    <a:pt x="14524" y="3904"/>
                  </a:lnTo>
                  <a:lnTo>
                    <a:pt x="14515" y="3873"/>
                  </a:lnTo>
                  <a:close/>
                </a:path>
              </a:pathLst>
            </a:custGeom>
            <a:solidFill>
              <a:srgbClr val="595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334656E-BC7A-E377-C668-39C248443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3" y="1452"/>
              <a:ext cx="4854" cy="2863"/>
            </a:xfrm>
            <a:custGeom>
              <a:avLst/>
              <a:gdLst>
                <a:gd name="T0" fmla="*/ 14126 w 14564"/>
                <a:gd name="T1" fmla="*/ 3051 h 8589"/>
                <a:gd name="T2" fmla="*/ 13636 w 14564"/>
                <a:gd name="T3" fmla="*/ 2482 h 8589"/>
                <a:gd name="T4" fmla="*/ 12615 w 14564"/>
                <a:gd name="T5" fmla="*/ 1411 h 8589"/>
                <a:gd name="T6" fmla="*/ 12242 w 14564"/>
                <a:gd name="T7" fmla="*/ 1467 h 8589"/>
                <a:gd name="T8" fmla="*/ 12023 w 14564"/>
                <a:gd name="T9" fmla="*/ 2072 h 8589"/>
                <a:gd name="T10" fmla="*/ 11745 w 14564"/>
                <a:gd name="T11" fmla="*/ 2330 h 8589"/>
                <a:gd name="T12" fmla="*/ 11456 w 14564"/>
                <a:gd name="T13" fmla="*/ 2376 h 8589"/>
                <a:gd name="T14" fmla="*/ 11047 w 14564"/>
                <a:gd name="T15" fmla="*/ 2219 h 8589"/>
                <a:gd name="T16" fmla="*/ 10774 w 14564"/>
                <a:gd name="T17" fmla="*/ 2034 h 8589"/>
                <a:gd name="T18" fmla="*/ 10378 w 14564"/>
                <a:gd name="T19" fmla="*/ 1485 h 8589"/>
                <a:gd name="T20" fmla="*/ 10061 w 14564"/>
                <a:gd name="T21" fmla="*/ 828 h 8589"/>
                <a:gd name="T22" fmla="*/ 9504 w 14564"/>
                <a:gd name="T23" fmla="*/ 83 h 8589"/>
                <a:gd name="T24" fmla="*/ 9181 w 14564"/>
                <a:gd name="T25" fmla="*/ 176 h 8589"/>
                <a:gd name="T26" fmla="*/ 8977 w 14564"/>
                <a:gd name="T27" fmla="*/ 462 h 8589"/>
                <a:gd name="T28" fmla="*/ 8866 w 14564"/>
                <a:gd name="T29" fmla="*/ 1000 h 8589"/>
                <a:gd name="T30" fmla="*/ 8479 w 14564"/>
                <a:gd name="T31" fmla="*/ 1751 h 8589"/>
                <a:gd name="T32" fmla="*/ 8039 w 14564"/>
                <a:gd name="T33" fmla="*/ 2276 h 8589"/>
                <a:gd name="T34" fmla="*/ 7481 w 14564"/>
                <a:gd name="T35" fmla="*/ 2581 h 8589"/>
                <a:gd name="T36" fmla="*/ 7107 w 14564"/>
                <a:gd name="T37" fmla="*/ 2602 h 8589"/>
                <a:gd name="T38" fmla="*/ 6684 w 14564"/>
                <a:gd name="T39" fmla="*/ 2419 h 8589"/>
                <a:gd name="T40" fmla="*/ 6226 w 14564"/>
                <a:gd name="T41" fmla="*/ 1950 h 8589"/>
                <a:gd name="T42" fmla="*/ 5747 w 14564"/>
                <a:gd name="T43" fmla="*/ 1128 h 8589"/>
                <a:gd name="T44" fmla="*/ 5599 w 14564"/>
                <a:gd name="T45" fmla="*/ 600 h 8589"/>
                <a:gd name="T46" fmla="*/ 5423 w 14564"/>
                <a:gd name="T47" fmla="*/ 190 h 8589"/>
                <a:gd name="T48" fmla="*/ 5106 w 14564"/>
                <a:gd name="T49" fmla="*/ 0 h 8589"/>
                <a:gd name="T50" fmla="*/ 4531 w 14564"/>
                <a:gd name="T51" fmla="*/ 782 h 8589"/>
                <a:gd name="T52" fmla="*/ 4216 w 14564"/>
                <a:gd name="T53" fmla="*/ 1427 h 8589"/>
                <a:gd name="T54" fmla="*/ 3813 w 14564"/>
                <a:gd name="T55" fmla="*/ 2009 h 8589"/>
                <a:gd name="T56" fmla="*/ 3273 w 14564"/>
                <a:gd name="T57" fmla="*/ 2327 h 8589"/>
                <a:gd name="T58" fmla="*/ 2955 w 14564"/>
                <a:gd name="T59" fmla="*/ 2375 h 8589"/>
                <a:gd name="T60" fmla="*/ 2695 w 14564"/>
                <a:gd name="T61" fmla="*/ 2247 h 8589"/>
                <a:gd name="T62" fmla="*/ 2393 w 14564"/>
                <a:gd name="T63" fmla="*/ 1777 h 8589"/>
                <a:gd name="T64" fmla="*/ 2273 w 14564"/>
                <a:gd name="T65" fmla="*/ 1235 h 8589"/>
                <a:gd name="T66" fmla="*/ 1429 w 14564"/>
                <a:gd name="T67" fmla="*/ 2023 h 8589"/>
                <a:gd name="T68" fmla="*/ 448 w 14564"/>
                <a:gd name="T69" fmla="*/ 3089 h 8589"/>
                <a:gd name="T70" fmla="*/ 48 w 14564"/>
                <a:gd name="T71" fmla="*/ 3873 h 8589"/>
                <a:gd name="T72" fmla="*/ 0 w 14564"/>
                <a:gd name="T73" fmla="*/ 4282 h 8589"/>
                <a:gd name="T74" fmla="*/ 183 w 14564"/>
                <a:gd name="T75" fmla="*/ 5021 h 8589"/>
                <a:gd name="T76" fmla="*/ 431 w 14564"/>
                <a:gd name="T77" fmla="*/ 5409 h 8589"/>
                <a:gd name="T78" fmla="*/ 767 w 14564"/>
                <a:gd name="T79" fmla="*/ 5688 h 8589"/>
                <a:gd name="T80" fmla="*/ 1161 w 14564"/>
                <a:gd name="T81" fmla="*/ 5802 h 8589"/>
                <a:gd name="T82" fmla="*/ 1663 w 14564"/>
                <a:gd name="T83" fmla="*/ 5691 h 8589"/>
                <a:gd name="T84" fmla="*/ 2438 w 14564"/>
                <a:gd name="T85" fmla="*/ 5269 h 8589"/>
                <a:gd name="T86" fmla="*/ 3070 w 14564"/>
                <a:gd name="T87" fmla="*/ 4766 h 8589"/>
                <a:gd name="T88" fmla="*/ 3357 w 14564"/>
                <a:gd name="T89" fmla="*/ 4963 h 8589"/>
                <a:gd name="T90" fmla="*/ 3333 w 14564"/>
                <a:gd name="T91" fmla="*/ 5853 h 8589"/>
                <a:gd name="T92" fmla="*/ 3178 w 14564"/>
                <a:gd name="T93" fmla="*/ 6702 h 8589"/>
                <a:gd name="T94" fmla="*/ 2908 w 14564"/>
                <a:gd name="T95" fmla="*/ 7705 h 8589"/>
                <a:gd name="T96" fmla="*/ 11991 w 14564"/>
                <a:gd name="T97" fmla="*/ 8589 h 8589"/>
                <a:gd name="T98" fmla="*/ 11654 w 14564"/>
                <a:gd name="T99" fmla="*/ 7705 h 8589"/>
                <a:gd name="T100" fmla="*/ 11386 w 14564"/>
                <a:gd name="T101" fmla="*/ 6702 h 8589"/>
                <a:gd name="T102" fmla="*/ 11230 w 14564"/>
                <a:gd name="T103" fmla="*/ 5853 h 8589"/>
                <a:gd name="T104" fmla="*/ 11206 w 14564"/>
                <a:gd name="T105" fmla="*/ 4963 h 8589"/>
                <a:gd name="T106" fmla="*/ 11494 w 14564"/>
                <a:gd name="T107" fmla="*/ 4766 h 8589"/>
                <a:gd name="T108" fmla="*/ 12124 w 14564"/>
                <a:gd name="T109" fmla="*/ 5269 h 8589"/>
                <a:gd name="T110" fmla="*/ 12900 w 14564"/>
                <a:gd name="T111" fmla="*/ 5691 h 8589"/>
                <a:gd name="T112" fmla="*/ 13401 w 14564"/>
                <a:gd name="T113" fmla="*/ 5802 h 8589"/>
                <a:gd name="T114" fmla="*/ 13795 w 14564"/>
                <a:gd name="T115" fmla="*/ 5688 h 8589"/>
                <a:gd name="T116" fmla="*/ 14132 w 14564"/>
                <a:gd name="T117" fmla="*/ 5409 h 8589"/>
                <a:gd name="T118" fmla="*/ 14380 w 14564"/>
                <a:gd name="T119" fmla="*/ 5021 h 8589"/>
                <a:gd name="T120" fmla="*/ 14563 w 14564"/>
                <a:gd name="T121" fmla="*/ 4282 h 8589"/>
                <a:gd name="T122" fmla="*/ 14515 w 14564"/>
                <a:gd name="T123" fmla="*/ 3873 h 8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564" h="8589">
                  <a:moveTo>
                    <a:pt x="14515" y="3873"/>
                  </a:moveTo>
                  <a:lnTo>
                    <a:pt x="14515" y="3873"/>
                  </a:lnTo>
                  <a:lnTo>
                    <a:pt x="14487" y="3789"/>
                  </a:lnTo>
                  <a:lnTo>
                    <a:pt x="14457" y="3705"/>
                  </a:lnTo>
                  <a:lnTo>
                    <a:pt x="14424" y="3619"/>
                  </a:lnTo>
                  <a:lnTo>
                    <a:pt x="14389" y="3535"/>
                  </a:lnTo>
                  <a:lnTo>
                    <a:pt x="14350" y="3452"/>
                  </a:lnTo>
                  <a:lnTo>
                    <a:pt x="14310" y="3369"/>
                  </a:lnTo>
                  <a:lnTo>
                    <a:pt x="14268" y="3288"/>
                  </a:lnTo>
                  <a:lnTo>
                    <a:pt x="14222" y="3208"/>
                  </a:lnTo>
                  <a:lnTo>
                    <a:pt x="14176" y="3129"/>
                  </a:lnTo>
                  <a:lnTo>
                    <a:pt x="14126" y="3051"/>
                  </a:lnTo>
                  <a:lnTo>
                    <a:pt x="14076" y="2976"/>
                  </a:lnTo>
                  <a:lnTo>
                    <a:pt x="14022" y="2904"/>
                  </a:lnTo>
                  <a:lnTo>
                    <a:pt x="13967" y="2835"/>
                  </a:lnTo>
                  <a:lnTo>
                    <a:pt x="13939" y="2801"/>
                  </a:lnTo>
                  <a:lnTo>
                    <a:pt x="13910" y="2769"/>
                  </a:lnTo>
                  <a:lnTo>
                    <a:pt x="13882" y="2737"/>
                  </a:lnTo>
                  <a:lnTo>
                    <a:pt x="13853" y="2705"/>
                  </a:lnTo>
                  <a:lnTo>
                    <a:pt x="13822" y="2674"/>
                  </a:lnTo>
                  <a:lnTo>
                    <a:pt x="13793" y="2645"/>
                  </a:lnTo>
                  <a:lnTo>
                    <a:pt x="13793" y="2645"/>
                  </a:lnTo>
                  <a:lnTo>
                    <a:pt x="13716" y="2569"/>
                  </a:lnTo>
                  <a:lnTo>
                    <a:pt x="13636" y="2482"/>
                  </a:lnTo>
                  <a:lnTo>
                    <a:pt x="13551" y="2388"/>
                  </a:lnTo>
                  <a:lnTo>
                    <a:pt x="13460" y="2288"/>
                  </a:lnTo>
                  <a:lnTo>
                    <a:pt x="13271" y="2076"/>
                  </a:lnTo>
                  <a:lnTo>
                    <a:pt x="13172" y="1967"/>
                  </a:lnTo>
                  <a:lnTo>
                    <a:pt x="13072" y="1858"/>
                  </a:lnTo>
                  <a:lnTo>
                    <a:pt x="12970" y="1751"/>
                  </a:lnTo>
                  <a:lnTo>
                    <a:pt x="12868" y="1646"/>
                  </a:lnTo>
                  <a:lnTo>
                    <a:pt x="12817" y="1597"/>
                  </a:lnTo>
                  <a:lnTo>
                    <a:pt x="12766" y="1548"/>
                  </a:lnTo>
                  <a:lnTo>
                    <a:pt x="12715" y="1501"/>
                  </a:lnTo>
                  <a:lnTo>
                    <a:pt x="12665" y="1455"/>
                  </a:lnTo>
                  <a:lnTo>
                    <a:pt x="12615" y="1411"/>
                  </a:lnTo>
                  <a:lnTo>
                    <a:pt x="12565" y="1370"/>
                  </a:lnTo>
                  <a:lnTo>
                    <a:pt x="12517" y="1330"/>
                  </a:lnTo>
                  <a:lnTo>
                    <a:pt x="12467" y="1294"/>
                  </a:lnTo>
                  <a:lnTo>
                    <a:pt x="12419" y="1259"/>
                  </a:lnTo>
                  <a:lnTo>
                    <a:pt x="12372" y="1228"/>
                  </a:lnTo>
                  <a:lnTo>
                    <a:pt x="12327" y="1200"/>
                  </a:lnTo>
                  <a:lnTo>
                    <a:pt x="12282" y="1175"/>
                  </a:lnTo>
                  <a:lnTo>
                    <a:pt x="12248" y="1326"/>
                  </a:lnTo>
                  <a:lnTo>
                    <a:pt x="12248" y="1326"/>
                  </a:lnTo>
                  <a:lnTo>
                    <a:pt x="12248" y="1371"/>
                  </a:lnTo>
                  <a:lnTo>
                    <a:pt x="12247" y="1419"/>
                  </a:lnTo>
                  <a:lnTo>
                    <a:pt x="12242" y="1467"/>
                  </a:lnTo>
                  <a:lnTo>
                    <a:pt x="12236" y="1518"/>
                  </a:lnTo>
                  <a:lnTo>
                    <a:pt x="12227" y="1569"/>
                  </a:lnTo>
                  <a:lnTo>
                    <a:pt x="12216" y="1621"/>
                  </a:lnTo>
                  <a:lnTo>
                    <a:pt x="12203" y="1673"/>
                  </a:lnTo>
                  <a:lnTo>
                    <a:pt x="12187" y="1725"/>
                  </a:lnTo>
                  <a:lnTo>
                    <a:pt x="12170" y="1777"/>
                  </a:lnTo>
                  <a:lnTo>
                    <a:pt x="12151" y="1830"/>
                  </a:lnTo>
                  <a:lnTo>
                    <a:pt x="12130" y="1880"/>
                  </a:lnTo>
                  <a:lnTo>
                    <a:pt x="12106" y="1930"/>
                  </a:lnTo>
                  <a:lnTo>
                    <a:pt x="12080" y="1979"/>
                  </a:lnTo>
                  <a:lnTo>
                    <a:pt x="12052" y="2026"/>
                  </a:lnTo>
                  <a:lnTo>
                    <a:pt x="12023" y="2072"/>
                  </a:lnTo>
                  <a:lnTo>
                    <a:pt x="11992" y="2114"/>
                  </a:lnTo>
                  <a:lnTo>
                    <a:pt x="11959" y="2156"/>
                  </a:lnTo>
                  <a:lnTo>
                    <a:pt x="11924" y="2195"/>
                  </a:lnTo>
                  <a:lnTo>
                    <a:pt x="11907" y="2213"/>
                  </a:lnTo>
                  <a:lnTo>
                    <a:pt x="11888" y="2231"/>
                  </a:lnTo>
                  <a:lnTo>
                    <a:pt x="11868" y="2247"/>
                  </a:lnTo>
                  <a:lnTo>
                    <a:pt x="11849" y="2263"/>
                  </a:lnTo>
                  <a:lnTo>
                    <a:pt x="11829" y="2277"/>
                  </a:lnTo>
                  <a:lnTo>
                    <a:pt x="11809" y="2292"/>
                  </a:lnTo>
                  <a:lnTo>
                    <a:pt x="11788" y="2305"/>
                  </a:lnTo>
                  <a:lnTo>
                    <a:pt x="11767" y="2317"/>
                  </a:lnTo>
                  <a:lnTo>
                    <a:pt x="11745" y="2330"/>
                  </a:lnTo>
                  <a:lnTo>
                    <a:pt x="11724" y="2339"/>
                  </a:lnTo>
                  <a:lnTo>
                    <a:pt x="11701" y="2348"/>
                  </a:lnTo>
                  <a:lnTo>
                    <a:pt x="11678" y="2356"/>
                  </a:lnTo>
                  <a:lnTo>
                    <a:pt x="11654" y="2364"/>
                  </a:lnTo>
                  <a:lnTo>
                    <a:pt x="11632" y="2370"/>
                  </a:lnTo>
                  <a:lnTo>
                    <a:pt x="11608" y="2375"/>
                  </a:lnTo>
                  <a:lnTo>
                    <a:pt x="11584" y="2378"/>
                  </a:lnTo>
                  <a:lnTo>
                    <a:pt x="11558" y="2380"/>
                  </a:lnTo>
                  <a:lnTo>
                    <a:pt x="11533" y="2382"/>
                  </a:lnTo>
                  <a:lnTo>
                    <a:pt x="11508" y="2382"/>
                  </a:lnTo>
                  <a:lnTo>
                    <a:pt x="11482" y="2379"/>
                  </a:lnTo>
                  <a:lnTo>
                    <a:pt x="11456" y="2376"/>
                  </a:lnTo>
                  <a:lnTo>
                    <a:pt x="11429" y="2372"/>
                  </a:lnTo>
                  <a:lnTo>
                    <a:pt x="11402" y="2366"/>
                  </a:lnTo>
                  <a:lnTo>
                    <a:pt x="11374" y="2359"/>
                  </a:lnTo>
                  <a:lnTo>
                    <a:pt x="11347" y="2350"/>
                  </a:lnTo>
                  <a:lnTo>
                    <a:pt x="11319" y="2339"/>
                  </a:lnTo>
                  <a:lnTo>
                    <a:pt x="11290" y="2327"/>
                  </a:lnTo>
                  <a:lnTo>
                    <a:pt x="11262" y="2313"/>
                  </a:lnTo>
                  <a:lnTo>
                    <a:pt x="11126" y="2287"/>
                  </a:lnTo>
                  <a:lnTo>
                    <a:pt x="11126" y="2287"/>
                  </a:lnTo>
                  <a:lnTo>
                    <a:pt x="11099" y="2263"/>
                  </a:lnTo>
                  <a:lnTo>
                    <a:pt x="11074" y="2240"/>
                  </a:lnTo>
                  <a:lnTo>
                    <a:pt x="11047" y="2219"/>
                  </a:lnTo>
                  <a:lnTo>
                    <a:pt x="11022" y="2195"/>
                  </a:lnTo>
                  <a:lnTo>
                    <a:pt x="10980" y="2173"/>
                  </a:lnTo>
                  <a:lnTo>
                    <a:pt x="10980" y="2173"/>
                  </a:lnTo>
                  <a:lnTo>
                    <a:pt x="10962" y="2166"/>
                  </a:lnTo>
                  <a:lnTo>
                    <a:pt x="10942" y="2160"/>
                  </a:lnTo>
                  <a:lnTo>
                    <a:pt x="10924" y="2150"/>
                  </a:lnTo>
                  <a:lnTo>
                    <a:pt x="10906" y="2141"/>
                  </a:lnTo>
                  <a:lnTo>
                    <a:pt x="10888" y="2130"/>
                  </a:lnTo>
                  <a:lnTo>
                    <a:pt x="10871" y="2118"/>
                  </a:lnTo>
                  <a:lnTo>
                    <a:pt x="10836" y="2092"/>
                  </a:lnTo>
                  <a:lnTo>
                    <a:pt x="10804" y="2064"/>
                  </a:lnTo>
                  <a:lnTo>
                    <a:pt x="10774" y="2034"/>
                  </a:lnTo>
                  <a:lnTo>
                    <a:pt x="10744" y="2003"/>
                  </a:lnTo>
                  <a:lnTo>
                    <a:pt x="10717" y="1974"/>
                  </a:lnTo>
                  <a:lnTo>
                    <a:pt x="10717" y="1974"/>
                  </a:lnTo>
                  <a:lnTo>
                    <a:pt x="10673" y="1922"/>
                  </a:lnTo>
                  <a:lnTo>
                    <a:pt x="10632" y="1870"/>
                  </a:lnTo>
                  <a:lnTo>
                    <a:pt x="10591" y="1818"/>
                  </a:lnTo>
                  <a:lnTo>
                    <a:pt x="10552" y="1764"/>
                  </a:lnTo>
                  <a:lnTo>
                    <a:pt x="10515" y="1709"/>
                  </a:lnTo>
                  <a:lnTo>
                    <a:pt x="10479" y="1655"/>
                  </a:lnTo>
                  <a:lnTo>
                    <a:pt x="10444" y="1598"/>
                  </a:lnTo>
                  <a:lnTo>
                    <a:pt x="10410" y="1542"/>
                  </a:lnTo>
                  <a:lnTo>
                    <a:pt x="10378" y="1485"/>
                  </a:lnTo>
                  <a:lnTo>
                    <a:pt x="10348" y="1427"/>
                  </a:lnTo>
                  <a:lnTo>
                    <a:pt x="10317" y="1370"/>
                  </a:lnTo>
                  <a:lnTo>
                    <a:pt x="10289" y="1311"/>
                  </a:lnTo>
                  <a:lnTo>
                    <a:pt x="10262" y="1251"/>
                  </a:lnTo>
                  <a:lnTo>
                    <a:pt x="10236" y="1191"/>
                  </a:lnTo>
                  <a:lnTo>
                    <a:pt x="10212" y="1129"/>
                  </a:lnTo>
                  <a:lnTo>
                    <a:pt x="10188" y="1068"/>
                  </a:lnTo>
                  <a:lnTo>
                    <a:pt x="10137" y="970"/>
                  </a:lnTo>
                  <a:lnTo>
                    <a:pt x="10137" y="970"/>
                  </a:lnTo>
                  <a:lnTo>
                    <a:pt x="10113" y="923"/>
                  </a:lnTo>
                  <a:lnTo>
                    <a:pt x="10089" y="875"/>
                  </a:lnTo>
                  <a:lnTo>
                    <a:pt x="10061" y="828"/>
                  </a:lnTo>
                  <a:lnTo>
                    <a:pt x="10031" y="782"/>
                  </a:lnTo>
                  <a:lnTo>
                    <a:pt x="10001" y="735"/>
                  </a:lnTo>
                  <a:lnTo>
                    <a:pt x="9969" y="688"/>
                  </a:lnTo>
                  <a:lnTo>
                    <a:pt x="9935" y="643"/>
                  </a:lnTo>
                  <a:lnTo>
                    <a:pt x="9901" y="597"/>
                  </a:lnTo>
                  <a:lnTo>
                    <a:pt x="9831" y="508"/>
                  </a:lnTo>
                  <a:lnTo>
                    <a:pt x="9759" y="419"/>
                  </a:lnTo>
                  <a:lnTo>
                    <a:pt x="9620" y="252"/>
                  </a:lnTo>
                  <a:lnTo>
                    <a:pt x="9620" y="252"/>
                  </a:lnTo>
                  <a:lnTo>
                    <a:pt x="9582" y="202"/>
                  </a:lnTo>
                  <a:lnTo>
                    <a:pt x="9543" y="144"/>
                  </a:lnTo>
                  <a:lnTo>
                    <a:pt x="9504" y="83"/>
                  </a:lnTo>
                  <a:lnTo>
                    <a:pt x="9466" y="17"/>
                  </a:lnTo>
                  <a:lnTo>
                    <a:pt x="9365" y="60"/>
                  </a:lnTo>
                  <a:lnTo>
                    <a:pt x="9365" y="60"/>
                  </a:lnTo>
                  <a:lnTo>
                    <a:pt x="9351" y="76"/>
                  </a:lnTo>
                  <a:lnTo>
                    <a:pt x="9335" y="92"/>
                  </a:lnTo>
                  <a:lnTo>
                    <a:pt x="9317" y="105"/>
                  </a:lnTo>
                  <a:lnTo>
                    <a:pt x="9300" y="119"/>
                  </a:lnTo>
                  <a:lnTo>
                    <a:pt x="9281" y="131"/>
                  </a:lnTo>
                  <a:lnTo>
                    <a:pt x="9263" y="141"/>
                  </a:lnTo>
                  <a:lnTo>
                    <a:pt x="9243" y="151"/>
                  </a:lnTo>
                  <a:lnTo>
                    <a:pt x="9223" y="160"/>
                  </a:lnTo>
                  <a:lnTo>
                    <a:pt x="9181" y="176"/>
                  </a:lnTo>
                  <a:lnTo>
                    <a:pt x="9140" y="190"/>
                  </a:lnTo>
                  <a:lnTo>
                    <a:pt x="9057" y="214"/>
                  </a:lnTo>
                  <a:lnTo>
                    <a:pt x="9018" y="210"/>
                  </a:lnTo>
                  <a:lnTo>
                    <a:pt x="9018" y="210"/>
                  </a:lnTo>
                  <a:lnTo>
                    <a:pt x="9014" y="227"/>
                  </a:lnTo>
                  <a:lnTo>
                    <a:pt x="9010" y="244"/>
                  </a:lnTo>
                  <a:lnTo>
                    <a:pt x="9009" y="263"/>
                  </a:lnTo>
                  <a:lnTo>
                    <a:pt x="9008" y="280"/>
                  </a:lnTo>
                  <a:lnTo>
                    <a:pt x="8980" y="369"/>
                  </a:lnTo>
                  <a:lnTo>
                    <a:pt x="8980" y="369"/>
                  </a:lnTo>
                  <a:lnTo>
                    <a:pt x="8980" y="415"/>
                  </a:lnTo>
                  <a:lnTo>
                    <a:pt x="8977" y="462"/>
                  </a:lnTo>
                  <a:lnTo>
                    <a:pt x="8974" y="508"/>
                  </a:lnTo>
                  <a:lnTo>
                    <a:pt x="8970" y="554"/>
                  </a:lnTo>
                  <a:lnTo>
                    <a:pt x="8965" y="600"/>
                  </a:lnTo>
                  <a:lnTo>
                    <a:pt x="8957" y="645"/>
                  </a:lnTo>
                  <a:lnTo>
                    <a:pt x="8950" y="691"/>
                  </a:lnTo>
                  <a:lnTo>
                    <a:pt x="8941" y="735"/>
                  </a:lnTo>
                  <a:lnTo>
                    <a:pt x="8930" y="780"/>
                  </a:lnTo>
                  <a:lnTo>
                    <a:pt x="8920" y="824"/>
                  </a:lnTo>
                  <a:lnTo>
                    <a:pt x="8908" y="869"/>
                  </a:lnTo>
                  <a:lnTo>
                    <a:pt x="8894" y="913"/>
                  </a:lnTo>
                  <a:lnTo>
                    <a:pt x="8881" y="955"/>
                  </a:lnTo>
                  <a:lnTo>
                    <a:pt x="8866" y="1000"/>
                  </a:lnTo>
                  <a:lnTo>
                    <a:pt x="8850" y="1042"/>
                  </a:lnTo>
                  <a:lnTo>
                    <a:pt x="8834" y="1085"/>
                  </a:lnTo>
                  <a:lnTo>
                    <a:pt x="8817" y="1128"/>
                  </a:lnTo>
                  <a:lnTo>
                    <a:pt x="8798" y="1171"/>
                  </a:lnTo>
                  <a:lnTo>
                    <a:pt x="8759" y="1255"/>
                  </a:lnTo>
                  <a:lnTo>
                    <a:pt x="8718" y="1339"/>
                  </a:lnTo>
                  <a:lnTo>
                    <a:pt x="8674" y="1422"/>
                  </a:lnTo>
                  <a:lnTo>
                    <a:pt x="8629" y="1505"/>
                  </a:lnTo>
                  <a:lnTo>
                    <a:pt x="8581" y="1588"/>
                  </a:lnTo>
                  <a:lnTo>
                    <a:pt x="8530" y="1669"/>
                  </a:lnTo>
                  <a:lnTo>
                    <a:pt x="8479" y="1751"/>
                  </a:lnTo>
                  <a:lnTo>
                    <a:pt x="8479" y="1751"/>
                  </a:lnTo>
                  <a:lnTo>
                    <a:pt x="8434" y="1818"/>
                  </a:lnTo>
                  <a:lnTo>
                    <a:pt x="8384" y="1886"/>
                  </a:lnTo>
                  <a:lnTo>
                    <a:pt x="8334" y="1954"/>
                  </a:lnTo>
                  <a:lnTo>
                    <a:pt x="8280" y="2021"/>
                  </a:lnTo>
                  <a:lnTo>
                    <a:pt x="8224" y="2088"/>
                  </a:lnTo>
                  <a:lnTo>
                    <a:pt x="8195" y="2121"/>
                  </a:lnTo>
                  <a:lnTo>
                    <a:pt x="8166" y="2153"/>
                  </a:lnTo>
                  <a:lnTo>
                    <a:pt x="8135" y="2185"/>
                  </a:lnTo>
                  <a:lnTo>
                    <a:pt x="8103" y="2216"/>
                  </a:lnTo>
                  <a:lnTo>
                    <a:pt x="8071" y="2247"/>
                  </a:lnTo>
                  <a:lnTo>
                    <a:pt x="8039" y="2276"/>
                  </a:lnTo>
                  <a:lnTo>
                    <a:pt x="8039" y="2276"/>
                  </a:lnTo>
                  <a:lnTo>
                    <a:pt x="7997" y="2312"/>
                  </a:lnTo>
                  <a:lnTo>
                    <a:pt x="7956" y="2346"/>
                  </a:lnTo>
                  <a:lnTo>
                    <a:pt x="7913" y="2378"/>
                  </a:lnTo>
                  <a:lnTo>
                    <a:pt x="7869" y="2408"/>
                  </a:lnTo>
                  <a:lnTo>
                    <a:pt x="7825" y="2438"/>
                  </a:lnTo>
                  <a:lnTo>
                    <a:pt x="7778" y="2465"/>
                  </a:lnTo>
                  <a:lnTo>
                    <a:pt x="7732" y="2490"/>
                  </a:lnTo>
                  <a:lnTo>
                    <a:pt x="7684" y="2513"/>
                  </a:lnTo>
                  <a:lnTo>
                    <a:pt x="7634" y="2533"/>
                  </a:lnTo>
                  <a:lnTo>
                    <a:pt x="7584" y="2551"/>
                  </a:lnTo>
                  <a:lnTo>
                    <a:pt x="7533" y="2567"/>
                  </a:lnTo>
                  <a:lnTo>
                    <a:pt x="7481" y="2581"/>
                  </a:lnTo>
                  <a:lnTo>
                    <a:pt x="7426" y="2591"/>
                  </a:lnTo>
                  <a:lnTo>
                    <a:pt x="7373" y="2598"/>
                  </a:lnTo>
                  <a:lnTo>
                    <a:pt x="7317" y="2602"/>
                  </a:lnTo>
                  <a:lnTo>
                    <a:pt x="7289" y="2604"/>
                  </a:lnTo>
                  <a:lnTo>
                    <a:pt x="7259" y="2604"/>
                  </a:lnTo>
                  <a:lnTo>
                    <a:pt x="7259" y="2604"/>
                  </a:lnTo>
                  <a:lnTo>
                    <a:pt x="7234" y="2606"/>
                  </a:lnTo>
                  <a:lnTo>
                    <a:pt x="7209" y="2608"/>
                  </a:lnTo>
                  <a:lnTo>
                    <a:pt x="7183" y="2608"/>
                  </a:lnTo>
                  <a:lnTo>
                    <a:pt x="7158" y="2606"/>
                  </a:lnTo>
                  <a:lnTo>
                    <a:pt x="7133" y="2605"/>
                  </a:lnTo>
                  <a:lnTo>
                    <a:pt x="7107" y="2602"/>
                  </a:lnTo>
                  <a:lnTo>
                    <a:pt x="7083" y="2598"/>
                  </a:lnTo>
                  <a:lnTo>
                    <a:pt x="7058" y="2594"/>
                  </a:lnTo>
                  <a:lnTo>
                    <a:pt x="7034" y="2587"/>
                  </a:lnTo>
                  <a:lnTo>
                    <a:pt x="7010" y="2582"/>
                  </a:lnTo>
                  <a:lnTo>
                    <a:pt x="6984" y="2575"/>
                  </a:lnTo>
                  <a:lnTo>
                    <a:pt x="6960" y="2567"/>
                  </a:lnTo>
                  <a:lnTo>
                    <a:pt x="6914" y="2549"/>
                  </a:lnTo>
                  <a:lnTo>
                    <a:pt x="6866" y="2529"/>
                  </a:lnTo>
                  <a:lnTo>
                    <a:pt x="6819" y="2505"/>
                  </a:lnTo>
                  <a:lnTo>
                    <a:pt x="6773" y="2478"/>
                  </a:lnTo>
                  <a:lnTo>
                    <a:pt x="6728" y="2450"/>
                  </a:lnTo>
                  <a:lnTo>
                    <a:pt x="6684" y="2419"/>
                  </a:lnTo>
                  <a:lnTo>
                    <a:pt x="6640" y="2386"/>
                  </a:lnTo>
                  <a:lnTo>
                    <a:pt x="6597" y="2351"/>
                  </a:lnTo>
                  <a:lnTo>
                    <a:pt x="6555" y="2315"/>
                  </a:lnTo>
                  <a:lnTo>
                    <a:pt x="6515" y="2277"/>
                  </a:lnTo>
                  <a:lnTo>
                    <a:pt x="6515" y="2277"/>
                  </a:lnTo>
                  <a:lnTo>
                    <a:pt x="6483" y="2247"/>
                  </a:lnTo>
                  <a:lnTo>
                    <a:pt x="6452" y="2216"/>
                  </a:lnTo>
                  <a:lnTo>
                    <a:pt x="6421" y="2184"/>
                  </a:lnTo>
                  <a:lnTo>
                    <a:pt x="6392" y="2152"/>
                  </a:lnTo>
                  <a:lnTo>
                    <a:pt x="6334" y="2085"/>
                  </a:lnTo>
                  <a:lnTo>
                    <a:pt x="6278" y="2018"/>
                  </a:lnTo>
                  <a:lnTo>
                    <a:pt x="6226" y="1950"/>
                  </a:lnTo>
                  <a:lnTo>
                    <a:pt x="6176" y="1883"/>
                  </a:lnTo>
                  <a:lnTo>
                    <a:pt x="6129" y="1816"/>
                  </a:lnTo>
                  <a:lnTo>
                    <a:pt x="6083" y="1751"/>
                  </a:lnTo>
                  <a:lnTo>
                    <a:pt x="6083" y="1751"/>
                  </a:lnTo>
                  <a:lnTo>
                    <a:pt x="6033" y="1669"/>
                  </a:lnTo>
                  <a:lnTo>
                    <a:pt x="5983" y="1588"/>
                  </a:lnTo>
                  <a:lnTo>
                    <a:pt x="5934" y="1505"/>
                  </a:lnTo>
                  <a:lnTo>
                    <a:pt x="5889" y="1422"/>
                  </a:lnTo>
                  <a:lnTo>
                    <a:pt x="5845" y="1339"/>
                  </a:lnTo>
                  <a:lnTo>
                    <a:pt x="5803" y="1255"/>
                  </a:lnTo>
                  <a:lnTo>
                    <a:pt x="5764" y="1171"/>
                  </a:lnTo>
                  <a:lnTo>
                    <a:pt x="5747" y="1128"/>
                  </a:lnTo>
                  <a:lnTo>
                    <a:pt x="5730" y="1085"/>
                  </a:lnTo>
                  <a:lnTo>
                    <a:pt x="5712" y="1042"/>
                  </a:lnTo>
                  <a:lnTo>
                    <a:pt x="5696" y="1000"/>
                  </a:lnTo>
                  <a:lnTo>
                    <a:pt x="5682" y="955"/>
                  </a:lnTo>
                  <a:lnTo>
                    <a:pt x="5668" y="913"/>
                  </a:lnTo>
                  <a:lnTo>
                    <a:pt x="5655" y="869"/>
                  </a:lnTo>
                  <a:lnTo>
                    <a:pt x="5643" y="824"/>
                  </a:lnTo>
                  <a:lnTo>
                    <a:pt x="5632" y="780"/>
                  </a:lnTo>
                  <a:lnTo>
                    <a:pt x="5622" y="735"/>
                  </a:lnTo>
                  <a:lnTo>
                    <a:pt x="5614" y="691"/>
                  </a:lnTo>
                  <a:lnTo>
                    <a:pt x="5606" y="645"/>
                  </a:lnTo>
                  <a:lnTo>
                    <a:pt x="5599" y="600"/>
                  </a:lnTo>
                  <a:lnTo>
                    <a:pt x="5594" y="554"/>
                  </a:lnTo>
                  <a:lnTo>
                    <a:pt x="5588" y="508"/>
                  </a:lnTo>
                  <a:lnTo>
                    <a:pt x="5586" y="462"/>
                  </a:lnTo>
                  <a:lnTo>
                    <a:pt x="5583" y="415"/>
                  </a:lnTo>
                  <a:lnTo>
                    <a:pt x="5583" y="369"/>
                  </a:lnTo>
                  <a:lnTo>
                    <a:pt x="5560" y="307"/>
                  </a:lnTo>
                  <a:lnTo>
                    <a:pt x="5560" y="307"/>
                  </a:lnTo>
                  <a:lnTo>
                    <a:pt x="5551" y="260"/>
                  </a:lnTo>
                  <a:lnTo>
                    <a:pt x="5543" y="214"/>
                  </a:lnTo>
                  <a:lnTo>
                    <a:pt x="5506" y="214"/>
                  </a:lnTo>
                  <a:lnTo>
                    <a:pt x="5506" y="214"/>
                  </a:lnTo>
                  <a:lnTo>
                    <a:pt x="5423" y="190"/>
                  </a:lnTo>
                  <a:lnTo>
                    <a:pt x="5381" y="176"/>
                  </a:lnTo>
                  <a:lnTo>
                    <a:pt x="5340" y="160"/>
                  </a:lnTo>
                  <a:lnTo>
                    <a:pt x="5320" y="151"/>
                  </a:lnTo>
                  <a:lnTo>
                    <a:pt x="5300" y="141"/>
                  </a:lnTo>
                  <a:lnTo>
                    <a:pt x="5281" y="131"/>
                  </a:lnTo>
                  <a:lnTo>
                    <a:pt x="5263" y="119"/>
                  </a:lnTo>
                  <a:lnTo>
                    <a:pt x="5245" y="105"/>
                  </a:lnTo>
                  <a:lnTo>
                    <a:pt x="5228" y="92"/>
                  </a:lnTo>
                  <a:lnTo>
                    <a:pt x="5212" y="76"/>
                  </a:lnTo>
                  <a:lnTo>
                    <a:pt x="5197" y="60"/>
                  </a:lnTo>
                  <a:lnTo>
                    <a:pt x="5106" y="0"/>
                  </a:lnTo>
                  <a:lnTo>
                    <a:pt x="5106" y="0"/>
                  </a:lnTo>
                  <a:lnTo>
                    <a:pt x="5066" y="69"/>
                  </a:lnTo>
                  <a:lnTo>
                    <a:pt x="5025" y="136"/>
                  </a:lnTo>
                  <a:lnTo>
                    <a:pt x="4984" y="198"/>
                  </a:lnTo>
                  <a:lnTo>
                    <a:pt x="4944" y="252"/>
                  </a:lnTo>
                  <a:lnTo>
                    <a:pt x="4944" y="252"/>
                  </a:lnTo>
                  <a:lnTo>
                    <a:pt x="4804" y="419"/>
                  </a:lnTo>
                  <a:lnTo>
                    <a:pt x="4733" y="508"/>
                  </a:lnTo>
                  <a:lnTo>
                    <a:pt x="4662" y="597"/>
                  </a:lnTo>
                  <a:lnTo>
                    <a:pt x="4627" y="643"/>
                  </a:lnTo>
                  <a:lnTo>
                    <a:pt x="4594" y="688"/>
                  </a:lnTo>
                  <a:lnTo>
                    <a:pt x="4562" y="735"/>
                  </a:lnTo>
                  <a:lnTo>
                    <a:pt x="4531" y="782"/>
                  </a:lnTo>
                  <a:lnTo>
                    <a:pt x="4502" y="828"/>
                  </a:lnTo>
                  <a:lnTo>
                    <a:pt x="4475" y="875"/>
                  </a:lnTo>
                  <a:lnTo>
                    <a:pt x="4450" y="923"/>
                  </a:lnTo>
                  <a:lnTo>
                    <a:pt x="4427" y="970"/>
                  </a:lnTo>
                  <a:lnTo>
                    <a:pt x="4375" y="1068"/>
                  </a:lnTo>
                  <a:lnTo>
                    <a:pt x="4375" y="1068"/>
                  </a:lnTo>
                  <a:lnTo>
                    <a:pt x="4351" y="1129"/>
                  </a:lnTo>
                  <a:lnTo>
                    <a:pt x="4327" y="1191"/>
                  </a:lnTo>
                  <a:lnTo>
                    <a:pt x="4300" y="1251"/>
                  </a:lnTo>
                  <a:lnTo>
                    <a:pt x="4274" y="1311"/>
                  </a:lnTo>
                  <a:lnTo>
                    <a:pt x="4246" y="1370"/>
                  </a:lnTo>
                  <a:lnTo>
                    <a:pt x="4216" y="1427"/>
                  </a:lnTo>
                  <a:lnTo>
                    <a:pt x="4186" y="1485"/>
                  </a:lnTo>
                  <a:lnTo>
                    <a:pt x="4154" y="1542"/>
                  </a:lnTo>
                  <a:lnTo>
                    <a:pt x="4120" y="1598"/>
                  </a:lnTo>
                  <a:lnTo>
                    <a:pt x="4085" y="1655"/>
                  </a:lnTo>
                  <a:lnTo>
                    <a:pt x="4048" y="1709"/>
                  </a:lnTo>
                  <a:lnTo>
                    <a:pt x="4011" y="1764"/>
                  </a:lnTo>
                  <a:lnTo>
                    <a:pt x="3972" y="1818"/>
                  </a:lnTo>
                  <a:lnTo>
                    <a:pt x="3932" y="1870"/>
                  </a:lnTo>
                  <a:lnTo>
                    <a:pt x="3889" y="1922"/>
                  </a:lnTo>
                  <a:lnTo>
                    <a:pt x="3847" y="1974"/>
                  </a:lnTo>
                  <a:lnTo>
                    <a:pt x="3847" y="1974"/>
                  </a:lnTo>
                  <a:lnTo>
                    <a:pt x="3813" y="2009"/>
                  </a:lnTo>
                  <a:lnTo>
                    <a:pt x="3780" y="2045"/>
                  </a:lnTo>
                  <a:lnTo>
                    <a:pt x="3742" y="2078"/>
                  </a:lnTo>
                  <a:lnTo>
                    <a:pt x="3724" y="2094"/>
                  </a:lnTo>
                  <a:lnTo>
                    <a:pt x="3704" y="2110"/>
                  </a:lnTo>
                  <a:lnTo>
                    <a:pt x="3600" y="2170"/>
                  </a:lnTo>
                  <a:lnTo>
                    <a:pt x="3600" y="2170"/>
                  </a:lnTo>
                  <a:lnTo>
                    <a:pt x="3510" y="2223"/>
                  </a:lnTo>
                  <a:lnTo>
                    <a:pt x="3463" y="2249"/>
                  </a:lnTo>
                  <a:lnTo>
                    <a:pt x="3414" y="2275"/>
                  </a:lnTo>
                  <a:lnTo>
                    <a:pt x="3301" y="2313"/>
                  </a:lnTo>
                  <a:lnTo>
                    <a:pt x="3301" y="2313"/>
                  </a:lnTo>
                  <a:lnTo>
                    <a:pt x="3273" y="2327"/>
                  </a:lnTo>
                  <a:lnTo>
                    <a:pt x="3245" y="2339"/>
                  </a:lnTo>
                  <a:lnTo>
                    <a:pt x="3217" y="2350"/>
                  </a:lnTo>
                  <a:lnTo>
                    <a:pt x="3189" y="2359"/>
                  </a:lnTo>
                  <a:lnTo>
                    <a:pt x="3161" y="2366"/>
                  </a:lnTo>
                  <a:lnTo>
                    <a:pt x="3134" y="2372"/>
                  </a:lnTo>
                  <a:lnTo>
                    <a:pt x="3107" y="2376"/>
                  </a:lnTo>
                  <a:lnTo>
                    <a:pt x="3082" y="2379"/>
                  </a:lnTo>
                  <a:lnTo>
                    <a:pt x="3055" y="2382"/>
                  </a:lnTo>
                  <a:lnTo>
                    <a:pt x="3030" y="2382"/>
                  </a:lnTo>
                  <a:lnTo>
                    <a:pt x="3004" y="2380"/>
                  </a:lnTo>
                  <a:lnTo>
                    <a:pt x="2980" y="2378"/>
                  </a:lnTo>
                  <a:lnTo>
                    <a:pt x="2955" y="2375"/>
                  </a:lnTo>
                  <a:lnTo>
                    <a:pt x="2931" y="2370"/>
                  </a:lnTo>
                  <a:lnTo>
                    <a:pt x="2908" y="2364"/>
                  </a:lnTo>
                  <a:lnTo>
                    <a:pt x="2884" y="2356"/>
                  </a:lnTo>
                  <a:lnTo>
                    <a:pt x="2862" y="2348"/>
                  </a:lnTo>
                  <a:lnTo>
                    <a:pt x="2840" y="2339"/>
                  </a:lnTo>
                  <a:lnTo>
                    <a:pt x="2818" y="2330"/>
                  </a:lnTo>
                  <a:lnTo>
                    <a:pt x="2796" y="2317"/>
                  </a:lnTo>
                  <a:lnTo>
                    <a:pt x="2775" y="2305"/>
                  </a:lnTo>
                  <a:lnTo>
                    <a:pt x="2755" y="2292"/>
                  </a:lnTo>
                  <a:lnTo>
                    <a:pt x="2733" y="2277"/>
                  </a:lnTo>
                  <a:lnTo>
                    <a:pt x="2713" y="2263"/>
                  </a:lnTo>
                  <a:lnTo>
                    <a:pt x="2695" y="2247"/>
                  </a:lnTo>
                  <a:lnTo>
                    <a:pt x="2676" y="2231"/>
                  </a:lnTo>
                  <a:lnTo>
                    <a:pt x="2657" y="2213"/>
                  </a:lnTo>
                  <a:lnTo>
                    <a:pt x="2639" y="2195"/>
                  </a:lnTo>
                  <a:lnTo>
                    <a:pt x="2604" y="2156"/>
                  </a:lnTo>
                  <a:lnTo>
                    <a:pt x="2571" y="2114"/>
                  </a:lnTo>
                  <a:lnTo>
                    <a:pt x="2540" y="2072"/>
                  </a:lnTo>
                  <a:lnTo>
                    <a:pt x="2511" y="2026"/>
                  </a:lnTo>
                  <a:lnTo>
                    <a:pt x="2483" y="1979"/>
                  </a:lnTo>
                  <a:lnTo>
                    <a:pt x="2457" y="1930"/>
                  </a:lnTo>
                  <a:lnTo>
                    <a:pt x="2434" y="1880"/>
                  </a:lnTo>
                  <a:lnTo>
                    <a:pt x="2412" y="1830"/>
                  </a:lnTo>
                  <a:lnTo>
                    <a:pt x="2393" y="1777"/>
                  </a:lnTo>
                  <a:lnTo>
                    <a:pt x="2376" y="1725"/>
                  </a:lnTo>
                  <a:lnTo>
                    <a:pt x="2360" y="1673"/>
                  </a:lnTo>
                  <a:lnTo>
                    <a:pt x="2348" y="1621"/>
                  </a:lnTo>
                  <a:lnTo>
                    <a:pt x="2336" y="1569"/>
                  </a:lnTo>
                  <a:lnTo>
                    <a:pt x="2328" y="1518"/>
                  </a:lnTo>
                  <a:lnTo>
                    <a:pt x="2321" y="1467"/>
                  </a:lnTo>
                  <a:lnTo>
                    <a:pt x="2317" y="1419"/>
                  </a:lnTo>
                  <a:lnTo>
                    <a:pt x="2314" y="1371"/>
                  </a:lnTo>
                  <a:lnTo>
                    <a:pt x="2314" y="1326"/>
                  </a:lnTo>
                  <a:lnTo>
                    <a:pt x="2314" y="1207"/>
                  </a:lnTo>
                  <a:lnTo>
                    <a:pt x="2314" y="1207"/>
                  </a:lnTo>
                  <a:lnTo>
                    <a:pt x="2273" y="1235"/>
                  </a:lnTo>
                  <a:lnTo>
                    <a:pt x="2230" y="1266"/>
                  </a:lnTo>
                  <a:lnTo>
                    <a:pt x="2186" y="1300"/>
                  </a:lnTo>
                  <a:lnTo>
                    <a:pt x="2141" y="1336"/>
                  </a:lnTo>
                  <a:lnTo>
                    <a:pt x="2094" y="1375"/>
                  </a:lnTo>
                  <a:lnTo>
                    <a:pt x="2046" y="1417"/>
                  </a:lnTo>
                  <a:lnTo>
                    <a:pt x="1998" y="1459"/>
                  </a:lnTo>
                  <a:lnTo>
                    <a:pt x="1949" y="1505"/>
                  </a:lnTo>
                  <a:lnTo>
                    <a:pt x="1847" y="1600"/>
                  </a:lnTo>
                  <a:lnTo>
                    <a:pt x="1743" y="1701"/>
                  </a:lnTo>
                  <a:lnTo>
                    <a:pt x="1639" y="1806"/>
                  </a:lnTo>
                  <a:lnTo>
                    <a:pt x="1534" y="1914"/>
                  </a:lnTo>
                  <a:lnTo>
                    <a:pt x="1429" y="2023"/>
                  </a:lnTo>
                  <a:lnTo>
                    <a:pt x="1327" y="2132"/>
                  </a:lnTo>
                  <a:lnTo>
                    <a:pt x="1129" y="2343"/>
                  </a:lnTo>
                  <a:lnTo>
                    <a:pt x="946" y="2537"/>
                  </a:lnTo>
                  <a:lnTo>
                    <a:pt x="865" y="2622"/>
                  </a:lnTo>
                  <a:lnTo>
                    <a:pt x="789" y="2700"/>
                  </a:lnTo>
                  <a:lnTo>
                    <a:pt x="789" y="2700"/>
                  </a:lnTo>
                  <a:lnTo>
                    <a:pt x="729" y="2759"/>
                  </a:lnTo>
                  <a:lnTo>
                    <a:pt x="670" y="2820"/>
                  </a:lnTo>
                  <a:lnTo>
                    <a:pt x="611" y="2884"/>
                  </a:lnTo>
                  <a:lnTo>
                    <a:pt x="555" y="2950"/>
                  </a:lnTo>
                  <a:lnTo>
                    <a:pt x="502" y="3018"/>
                  </a:lnTo>
                  <a:lnTo>
                    <a:pt x="448" y="3089"/>
                  </a:lnTo>
                  <a:lnTo>
                    <a:pt x="398" y="3161"/>
                  </a:lnTo>
                  <a:lnTo>
                    <a:pt x="350" y="3234"/>
                  </a:lnTo>
                  <a:lnTo>
                    <a:pt x="303" y="3309"/>
                  </a:lnTo>
                  <a:lnTo>
                    <a:pt x="258" y="3387"/>
                  </a:lnTo>
                  <a:lnTo>
                    <a:pt x="216" y="3464"/>
                  </a:lnTo>
                  <a:lnTo>
                    <a:pt x="178" y="3545"/>
                  </a:lnTo>
                  <a:lnTo>
                    <a:pt x="140" y="3625"/>
                  </a:lnTo>
                  <a:lnTo>
                    <a:pt x="107" y="3706"/>
                  </a:lnTo>
                  <a:lnTo>
                    <a:pt x="76" y="3789"/>
                  </a:lnTo>
                  <a:lnTo>
                    <a:pt x="61" y="3831"/>
                  </a:lnTo>
                  <a:lnTo>
                    <a:pt x="48" y="3873"/>
                  </a:lnTo>
                  <a:lnTo>
                    <a:pt x="48" y="3873"/>
                  </a:lnTo>
                  <a:lnTo>
                    <a:pt x="40" y="3904"/>
                  </a:lnTo>
                  <a:lnTo>
                    <a:pt x="32" y="3936"/>
                  </a:lnTo>
                  <a:lnTo>
                    <a:pt x="24" y="3970"/>
                  </a:lnTo>
                  <a:lnTo>
                    <a:pt x="19" y="4002"/>
                  </a:lnTo>
                  <a:lnTo>
                    <a:pt x="13" y="4036"/>
                  </a:lnTo>
                  <a:lnTo>
                    <a:pt x="8" y="4070"/>
                  </a:lnTo>
                  <a:lnTo>
                    <a:pt x="5" y="4105"/>
                  </a:lnTo>
                  <a:lnTo>
                    <a:pt x="3" y="4139"/>
                  </a:lnTo>
                  <a:lnTo>
                    <a:pt x="0" y="4175"/>
                  </a:lnTo>
                  <a:lnTo>
                    <a:pt x="0" y="4210"/>
                  </a:lnTo>
                  <a:lnTo>
                    <a:pt x="0" y="4246"/>
                  </a:lnTo>
                  <a:lnTo>
                    <a:pt x="0" y="4282"/>
                  </a:lnTo>
                  <a:lnTo>
                    <a:pt x="1" y="4320"/>
                  </a:lnTo>
                  <a:lnTo>
                    <a:pt x="4" y="4356"/>
                  </a:lnTo>
                  <a:lnTo>
                    <a:pt x="8" y="4393"/>
                  </a:lnTo>
                  <a:lnTo>
                    <a:pt x="12" y="4431"/>
                  </a:lnTo>
                  <a:lnTo>
                    <a:pt x="23" y="4506"/>
                  </a:lnTo>
                  <a:lnTo>
                    <a:pt x="36" y="4580"/>
                  </a:lnTo>
                  <a:lnTo>
                    <a:pt x="53" y="4655"/>
                  </a:lnTo>
                  <a:lnTo>
                    <a:pt x="73" y="4730"/>
                  </a:lnTo>
                  <a:lnTo>
                    <a:pt x="96" y="4804"/>
                  </a:lnTo>
                  <a:lnTo>
                    <a:pt x="123" y="4877"/>
                  </a:lnTo>
                  <a:lnTo>
                    <a:pt x="151" y="4949"/>
                  </a:lnTo>
                  <a:lnTo>
                    <a:pt x="183" y="5021"/>
                  </a:lnTo>
                  <a:lnTo>
                    <a:pt x="200" y="5056"/>
                  </a:lnTo>
                  <a:lnTo>
                    <a:pt x="218" y="5091"/>
                  </a:lnTo>
                  <a:lnTo>
                    <a:pt x="236" y="5126"/>
                  </a:lnTo>
                  <a:lnTo>
                    <a:pt x="255" y="5159"/>
                  </a:lnTo>
                  <a:lnTo>
                    <a:pt x="275" y="5193"/>
                  </a:lnTo>
                  <a:lnTo>
                    <a:pt x="295" y="5225"/>
                  </a:lnTo>
                  <a:lnTo>
                    <a:pt x="316" y="5257"/>
                  </a:lnTo>
                  <a:lnTo>
                    <a:pt x="338" y="5289"/>
                  </a:lnTo>
                  <a:lnTo>
                    <a:pt x="360" y="5320"/>
                  </a:lnTo>
                  <a:lnTo>
                    <a:pt x="383" y="5350"/>
                  </a:lnTo>
                  <a:lnTo>
                    <a:pt x="407" y="5380"/>
                  </a:lnTo>
                  <a:lnTo>
                    <a:pt x="431" y="5409"/>
                  </a:lnTo>
                  <a:lnTo>
                    <a:pt x="456" y="5437"/>
                  </a:lnTo>
                  <a:lnTo>
                    <a:pt x="482" y="5464"/>
                  </a:lnTo>
                  <a:lnTo>
                    <a:pt x="507" y="5491"/>
                  </a:lnTo>
                  <a:lnTo>
                    <a:pt x="534" y="5516"/>
                  </a:lnTo>
                  <a:lnTo>
                    <a:pt x="562" y="5541"/>
                  </a:lnTo>
                  <a:lnTo>
                    <a:pt x="589" y="5565"/>
                  </a:lnTo>
                  <a:lnTo>
                    <a:pt x="618" y="5588"/>
                  </a:lnTo>
                  <a:lnTo>
                    <a:pt x="646" y="5611"/>
                  </a:lnTo>
                  <a:lnTo>
                    <a:pt x="675" y="5631"/>
                  </a:lnTo>
                  <a:lnTo>
                    <a:pt x="706" y="5651"/>
                  </a:lnTo>
                  <a:lnTo>
                    <a:pt x="737" y="5670"/>
                  </a:lnTo>
                  <a:lnTo>
                    <a:pt x="767" y="5688"/>
                  </a:lnTo>
                  <a:lnTo>
                    <a:pt x="799" y="5705"/>
                  </a:lnTo>
                  <a:lnTo>
                    <a:pt x="832" y="5721"/>
                  </a:lnTo>
                  <a:lnTo>
                    <a:pt x="864" y="5735"/>
                  </a:lnTo>
                  <a:lnTo>
                    <a:pt x="897" y="5747"/>
                  </a:lnTo>
                  <a:lnTo>
                    <a:pt x="932" y="5759"/>
                  </a:lnTo>
                  <a:lnTo>
                    <a:pt x="965" y="5770"/>
                  </a:lnTo>
                  <a:lnTo>
                    <a:pt x="1000" y="5779"/>
                  </a:lnTo>
                  <a:lnTo>
                    <a:pt x="1036" y="5787"/>
                  </a:lnTo>
                  <a:lnTo>
                    <a:pt x="1036" y="5787"/>
                  </a:lnTo>
                  <a:lnTo>
                    <a:pt x="1077" y="5795"/>
                  </a:lnTo>
                  <a:lnTo>
                    <a:pt x="1118" y="5799"/>
                  </a:lnTo>
                  <a:lnTo>
                    <a:pt x="1161" y="5802"/>
                  </a:lnTo>
                  <a:lnTo>
                    <a:pt x="1204" y="5803"/>
                  </a:lnTo>
                  <a:lnTo>
                    <a:pt x="1245" y="5801"/>
                  </a:lnTo>
                  <a:lnTo>
                    <a:pt x="1288" y="5798"/>
                  </a:lnTo>
                  <a:lnTo>
                    <a:pt x="1329" y="5793"/>
                  </a:lnTo>
                  <a:lnTo>
                    <a:pt x="1372" y="5785"/>
                  </a:lnTo>
                  <a:lnTo>
                    <a:pt x="1413" y="5775"/>
                  </a:lnTo>
                  <a:lnTo>
                    <a:pt x="1455" y="5765"/>
                  </a:lnTo>
                  <a:lnTo>
                    <a:pt x="1498" y="5753"/>
                  </a:lnTo>
                  <a:lnTo>
                    <a:pt x="1539" y="5739"/>
                  </a:lnTo>
                  <a:lnTo>
                    <a:pt x="1580" y="5725"/>
                  </a:lnTo>
                  <a:lnTo>
                    <a:pt x="1622" y="5709"/>
                  </a:lnTo>
                  <a:lnTo>
                    <a:pt x="1663" y="5691"/>
                  </a:lnTo>
                  <a:lnTo>
                    <a:pt x="1704" y="5674"/>
                  </a:lnTo>
                  <a:lnTo>
                    <a:pt x="1744" y="5655"/>
                  </a:lnTo>
                  <a:lnTo>
                    <a:pt x="1784" y="5635"/>
                  </a:lnTo>
                  <a:lnTo>
                    <a:pt x="1865" y="5594"/>
                  </a:lnTo>
                  <a:lnTo>
                    <a:pt x="1943" y="5551"/>
                  </a:lnTo>
                  <a:lnTo>
                    <a:pt x="2022" y="5507"/>
                  </a:lnTo>
                  <a:lnTo>
                    <a:pt x="2172" y="5420"/>
                  </a:lnTo>
                  <a:lnTo>
                    <a:pt x="2244" y="5378"/>
                  </a:lnTo>
                  <a:lnTo>
                    <a:pt x="2314" y="5340"/>
                  </a:lnTo>
                  <a:lnTo>
                    <a:pt x="2314" y="5340"/>
                  </a:lnTo>
                  <a:lnTo>
                    <a:pt x="2377" y="5305"/>
                  </a:lnTo>
                  <a:lnTo>
                    <a:pt x="2438" y="5269"/>
                  </a:lnTo>
                  <a:lnTo>
                    <a:pt x="2497" y="5233"/>
                  </a:lnTo>
                  <a:lnTo>
                    <a:pt x="2556" y="5197"/>
                  </a:lnTo>
                  <a:lnTo>
                    <a:pt x="2612" y="5159"/>
                  </a:lnTo>
                  <a:lnTo>
                    <a:pt x="2667" y="5120"/>
                  </a:lnTo>
                  <a:lnTo>
                    <a:pt x="2720" y="5082"/>
                  </a:lnTo>
                  <a:lnTo>
                    <a:pt x="2773" y="5040"/>
                  </a:lnTo>
                  <a:lnTo>
                    <a:pt x="2824" y="4999"/>
                  </a:lnTo>
                  <a:lnTo>
                    <a:pt x="2875" y="4956"/>
                  </a:lnTo>
                  <a:lnTo>
                    <a:pt x="2924" y="4911"/>
                  </a:lnTo>
                  <a:lnTo>
                    <a:pt x="2974" y="4864"/>
                  </a:lnTo>
                  <a:lnTo>
                    <a:pt x="3022" y="4816"/>
                  </a:lnTo>
                  <a:lnTo>
                    <a:pt x="3070" y="4766"/>
                  </a:lnTo>
                  <a:lnTo>
                    <a:pt x="3116" y="4714"/>
                  </a:lnTo>
                  <a:lnTo>
                    <a:pt x="3163" y="4661"/>
                  </a:lnTo>
                  <a:lnTo>
                    <a:pt x="3271" y="4669"/>
                  </a:lnTo>
                  <a:lnTo>
                    <a:pt x="3271" y="4669"/>
                  </a:lnTo>
                  <a:lnTo>
                    <a:pt x="3287" y="4699"/>
                  </a:lnTo>
                  <a:lnTo>
                    <a:pt x="3301" y="4733"/>
                  </a:lnTo>
                  <a:lnTo>
                    <a:pt x="3314" y="4768"/>
                  </a:lnTo>
                  <a:lnTo>
                    <a:pt x="3325" y="4804"/>
                  </a:lnTo>
                  <a:lnTo>
                    <a:pt x="3334" y="4842"/>
                  </a:lnTo>
                  <a:lnTo>
                    <a:pt x="3343" y="4881"/>
                  </a:lnTo>
                  <a:lnTo>
                    <a:pt x="3350" y="4921"/>
                  </a:lnTo>
                  <a:lnTo>
                    <a:pt x="3357" y="4963"/>
                  </a:lnTo>
                  <a:lnTo>
                    <a:pt x="3362" y="5005"/>
                  </a:lnTo>
                  <a:lnTo>
                    <a:pt x="3366" y="5048"/>
                  </a:lnTo>
                  <a:lnTo>
                    <a:pt x="3369" y="5092"/>
                  </a:lnTo>
                  <a:lnTo>
                    <a:pt x="3371" y="5138"/>
                  </a:lnTo>
                  <a:lnTo>
                    <a:pt x="3373" y="5183"/>
                  </a:lnTo>
                  <a:lnTo>
                    <a:pt x="3373" y="5229"/>
                  </a:lnTo>
                  <a:lnTo>
                    <a:pt x="3373" y="5321"/>
                  </a:lnTo>
                  <a:lnTo>
                    <a:pt x="3369" y="5414"/>
                  </a:lnTo>
                  <a:lnTo>
                    <a:pt x="3363" y="5507"/>
                  </a:lnTo>
                  <a:lnTo>
                    <a:pt x="3357" y="5598"/>
                  </a:lnTo>
                  <a:lnTo>
                    <a:pt x="3350" y="5686"/>
                  </a:lnTo>
                  <a:lnTo>
                    <a:pt x="3333" y="5853"/>
                  </a:lnTo>
                  <a:lnTo>
                    <a:pt x="3318" y="6000"/>
                  </a:lnTo>
                  <a:lnTo>
                    <a:pt x="3318" y="6000"/>
                  </a:lnTo>
                  <a:lnTo>
                    <a:pt x="3310" y="6073"/>
                  </a:lnTo>
                  <a:lnTo>
                    <a:pt x="3301" y="6146"/>
                  </a:lnTo>
                  <a:lnTo>
                    <a:pt x="3290" y="6218"/>
                  </a:lnTo>
                  <a:lnTo>
                    <a:pt x="3278" y="6287"/>
                  </a:lnTo>
                  <a:lnTo>
                    <a:pt x="3263" y="6358"/>
                  </a:lnTo>
                  <a:lnTo>
                    <a:pt x="3249" y="6428"/>
                  </a:lnTo>
                  <a:lnTo>
                    <a:pt x="3233" y="6496"/>
                  </a:lnTo>
                  <a:lnTo>
                    <a:pt x="3215" y="6564"/>
                  </a:lnTo>
                  <a:lnTo>
                    <a:pt x="3197" y="6633"/>
                  </a:lnTo>
                  <a:lnTo>
                    <a:pt x="3178" y="6702"/>
                  </a:lnTo>
                  <a:lnTo>
                    <a:pt x="3136" y="6837"/>
                  </a:lnTo>
                  <a:lnTo>
                    <a:pt x="3095" y="6974"/>
                  </a:lnTo>
                  <a:lnTo>
                    <a:pt x="3051" y="7112"/>
                  </a:lnTo>
                  <a:lnTo>
                    <a:pt x="3051" y="7112"/>
                  </a:lnTo>
                  <a:lnTo>
                    <a:pt x="3038" y="7161"/>
                  </a:lnTo>
                  <a:lnTo>
                    <a:pt x="3024" y="7211"/>
                  </a:lnTo>
                  <a:lnTo>
                    <a:pt x="2999" y="7311"/>
                  </a:lnTo>
                  <a:lnTo>
                    <a:pt x="2978" y="7410"/>
                  </a:lnTo>
                  <a:lnTo>
                    <a:pt x="2956" y="7510"/>
                  </a:lnTo>
                  <a:lnTo>
                    <a:pt x="2934" y="7608"/>
                  </a:lnTo>
                  <a:lnTo>
                    <a:pt x="2922" y="7657"/>
                  </a:lnTo>
                  <a:lnTo>
                    <a:pt x="2908" y="7705"/>
                  </a:lnTo>
                  <a:lnTo>
                    <a:pt x="2895" y="7755"/>
                  </a:lnTo>
                  <a:lnTo>
                    <a:pt x="2879" y="7803"/>
                  </a:lnTo>
                  <a:lnTo>
                    <a:pt x="2862" y="7851"/>
                  </a:lnTo>
                  <a:lnTo>
                    <a:pt x="2844" y="7899"/>
                  </a:lnTo>
                  <a:lnTo>
                    <a:pt x="2844" y="7899"/>
                  </a:lnTo>
                  <a:lnTo>
                    <a:pt x="2810" y="7987"/>
                  </a:lnTo>
                  <a:lnTo>
                    <a:pt x="2775" y="8076"/>
                  </a:lnTo>
                  <a:lnTo>
                    <a:pt x="2704" y="8248"/>
                  </a:lnTo>
                  <a:lnTo>
                    <a:pt x="2635" y="8419"/>
                  </a:lnTo>
                  <a:lnTo>
                    <a:pt x="2603" y="8505"/>
                  </a:lnTo>
                  <a:lnTo>
                    <a:pt x="2572" y="8589"/>
                  </a:lnTo>
                  <a:lnTo>
                    <a:pt x="11991" y="8589"/>
                  </a:lnTo>
                  <a:lnTo>
                    <a:pt x="11991" y="8589"/>
                  </a:lnTo>
                  <a:lnTo>
                    <a:pt x="11960" y="8505"/>
                  </a:lnTo>
                  <a:lnTo>
                    <a:pt x="11928" y="8419"/>
                  </a:lnTo>
                  <a:lnTo>
                    <a:pt x="11859" y="8248"/>
                  </a:lnTo>
                  <a:lnTo>
                    <a:pt x="11789" y="8076"/>
                  </a:lnTo>
                  <a:lnTo>
                    <a:pt x="11753" y="7987"/>
                  </a:lnTo>
                  <a:lnTo>
                    <a:pt x="11720" y="7899"/>
                  </a:lnTo>
                  <a:lnTo>
                    <a:pt x="11720" y="7899"/>
                  </a:lnTo>
                  <a:lnTo>
                    <a:pt x="11701" y="7851"/>
                  </a:lnTo>
                  <a:lnTo>
                    <a:pt x="11684" y="7803"/>
                  </a:lnTo>
                  <a:lnTo>
                    <a:pt x="11669" y="7755"/>
                  </a:lnTo>
                  <a:lnTo>
                    <a:pt x="11654" y="7705"/>
                  </a:lnTo>
                  <a:lnTo>
                    <a:pt x="11641" y="7657"/>
                  </a:lnTo>
                  <a:lnTo>
                    <a:pt x="11629" y="7608"/>
                  </a:lnTo>
                  <a:lnTo>
                    <a:pt x="11606" y="7510"/>
                  </a:lnTo>
                  <a:lnTo>
                    <a:pt x="11585" y="7410"/>
                  </a:lnTo>
                  <a:lnTo>
                    <a:pt x="11564" y="7311"/>
                  </a:lnTo>
                  <a:lnTo>
                    <a:pt x="11540" y="7211"/>
                  </a:lnTo>
                  <a:lnTo>
                    <a:pt x="11526" y="7161"/>
                  </a:lnTo>
                  <a:lnTo>
                    <a:pt x="11512" y="7112"/>
                  </a:lnTo>
                  <a:lnTo>
                    <a:pt x="11512" y="7112"/>
                  </a:lnTo>
                  <a:lnTo>
                    <a:pt x="11468" y="6974"/>
                  </a:lnTo>
                  <a:lnTo>
                    <a:pt x="11426" y="6837"/>
                  </a:lnTo>
                  <a:lnTo>
                    <a:pt x="11386" y="6702"/>
                  </a:lnTo>
                  <a:lnTo>
                    <a:pt x="11366" y="6633"/>
                  </a:lnTo>
                  <a:lnTo>
                    <a:pt x="11347" y="6564"/>
                  </a:lnTo>
                  <a:lnTo>
                    <a:pt x="11330" y="6496"/>
                  </a:lnTo>
                  <a:lnTo>
                    <a:pt x="11314" y="6428"/>
                  </a:lnTo>
                  <a:lnTo>
                    <a:pt x="11299" y="6358"/>
                  </a:lnTo>
                  <a:lnTo>
                    <a:pt x="11285" y="6287"/>
                  </a:lnTo>
                  <a:lnTo>
                    <a:pt x="11273" y="6218"/>
                  </a:lnTo>
                  <a:lnTo>
                    <a:pt x="11262" y="6146"/>
                  </a:lnTo>
                  <a:lnTo>
                    <a:pt x="11253" y="6073"/>
                  </a:lnTo>
                  <a:lnTo>
                    <a:pt x="11246" y="6000"/>
                  </a:lnTo>
                  <a:lnTo>
                    <a:pt x="11246" y="6000"/>
                  </a:lnTo>
                  <a:lnTo>
                    <a:pt x="11230" y="5853"/>
                  </a:lnTo>
                  <a:lnTo>
                    <a:pt x="11214" y="5686"/>
                  </a:lnTo>
                  <a:lnTo>
                    <a:pt x="11206" y="5598"/>
                  </a:lnTo>
                  <a:lnTo>
                    <a:pt x="11199" y="5507"/>
                  </a:lnTo>
                  <a:lnTo>
                    <a:pt x="11194" y="5414"/>
                  </a:lnTo>
                  <a:lnTo>
                    <a:pt x="11190" y="5321"/>
                  </a:lnTo>
                  <a:lnTo>
                    <a:pt x="11190" y="5229"/>
                  </a:lnTo>
                  <a:lnTo>
                    <a:pt x="11190" y="5183"/>
                  </a:lnTo>
                  <a:lnTo>
                    <a:pt x="11191" y="5138"/>
                  </a:lnTo>
                  <a:lnTo>
                    <a:pt x="11194" y="5092"/>
                  </a:lnTo>
                  <a:lnTo>
                    <a:pt x="11197" y="5048"/>
                  </a:lnTo>
                  <a:lnTo>
                    <a:pt x="11201" y="5005"/>
                  </a:lnTo>
                  <a:lnTo>
                    <a:pt x="11206" y="4963"/>
                  </a:lnTo>
                  <a:lnTo>
                    <a:pt x="11213" y="4921"/>
                  </a:lnTo>
                  <a:lnTo>
                    <a:pt x="11221" y="4881"/>
                  </a:lnTo>
                  <a:lnTo>
                    <a:pt x="11229" y="4842"/>
                  </a:lnTo>
                  <a:lnTo>
                    <a:pt x="11238" y="4804"/>
                  </a:lnTo>
                  <a:lnTo>
                    <a:pt x="11250" y="4768"/>
                  </a:lnTo>
                  <a:lnTo>
                    <a:pt x="11262" y="4733"/>
                  </a:lnTo>
                  <a:lnTo>
                    <a:pt x="11277" y="4699"/>
                  </a:lnTo>
                  <a:lnTo>
                    <a:pt x="11291" y="4669"/>
                  </a:lnTo>
                  <a:lnTo>
                    <a:pt x="11401" y="4661"/>
                  </a:lnTo>
                  <a:lnTo>
                    <a:pt x="11401" y="4661"/>
                  </a:lnTo>
                  <a:lnTo>
                    <a:pt x="11448" y="4714"/>
                  </a:lnTo>
                  <a:lnTo>
                    <a:pt x="11494" y="4766"/>
                  </a:lnTo>
                  <a:lnTo>
                    <a:pt x="11541" y="4816"/>
                  </a:lnTo>
                  <a:lnTo>
                    <a:pt x="11589" y="4864"/>
                  </a:lnTo>
                  <a:lnTo>
                    <a:pt x="11638" y="4911"/>
                  </a:lnTo>
                  <a:lnTo>
                    <a:pt x="11688" y="4956"/>
                  </a:lnTo>
                  <a:lnTo>
                    <a:pt x="11738" y="4999"/>
                  </a:lnTo>
                  <a:lnTo>
                    <a:pt x="11789" y="5040"/>
                  </a:lnTo>
                  <a:lnTo>
                    <a:pt x="11843" y="5082"/>
                  </a:lnTo>
                  <a:lnTo>
                    <a:pt x="11896" y="5120"/>
                  </a:lnTo>
                  <a:lnTo>
                    <a:pt x="11951" y="5159"/>
                  </a:lnTo>
                  <a:lnTo>
                    <a:pt x="12008" y="5197"/>
                  </a:lnTo>
                  <a:lnTo>
                    <a:pt x="12065" y="5233"/>
                  </a:lnTo>
                  <a:lnTo>
                    <a:pt x="12124" y="5269"/>
                  </a:lnTo>
                  <a:lnTo>
                    <a:pt x="12186" y="5305"/>
                  </a:lnTo>
                  <a:lnTo>
                    <a:pt x="12248" y="5340"/>
                  </a:lnTo>
                  <a:lnTo>
                    <a:pt x="12248" y="5340"/>
                  </a:lnTo>
                  <a:lnTo>
                    <a:pt x="12319" y="5378"/>
                  </a:lnTo>
                  <a:lnTo>
                    <a:pt x="12391" y="5420"/>
                  </a:lnTo>
                  <a:lnTo>
                    <a:pt x="12542" y="5507"/>
                  </a:lnTo>
                  <a:lnTo>
                    <a:pt x="12619" y="5551"/>
                  </a:lnTo>
                  <a:lnTo>
                    <a:pt x="12698" y="5594"/>
                  </a:lnTo>
                  <a:lnTo>
                    <a:pt x="12778" y="5635"/>
                  </a:lnTo>
                  <a:lnTo>
                    <a:pt x="12818" y="5655"/>
                  </a:lnTo>
                  <a:lnTo>
                    <a:pt x="12860" y="5674"/>
                  </a:lnTo>
                  <a:lnTo>
                    <a:pt x="12900" y="5691"/>
                  </a:lnTo>
                  <a:lnTo>
                    <a:pt x="12941" y="5709"/>
                  </a:lnTo>
                  <a:lnTo>
                    <a:pt x="12982" y="5725"/>
                  </a:lnTo>
                  <a:lnTo>
                    <a:pt x="13024" y="5739"/>
                  </a:lnTo>
                  <a:lnTo>
                    <a:pt x="13066" y="5753"/>
                  </a:lnTo>
                  <a:lnTo>
                    <a:pt x="13108" y="5765"/>
                  </a:lnTo>
                  <a:lnTo>
                    <a:pt x="13149" y="5775"/>
                  </a:lnTo>
                  <a:lnTo>
                    <a:pt x="13192" y="5785"/>
                  </a:lnTo>
                  <a:lnTo>
                    <a:pt x="13233" y="5793"/>
                  </a:lnTo>
                  <a:lnTo>
                    <a:pt x="13276" y="5798"/>
                  </a:lnTo>
                  <a:lnTo>
                    <a:pt x="13317" y="5801"/>
                  </a:lnTo>
                  <a:lnTo>
                    <a:pt x="13360" y="5803"/>
                  </a:lnTo>
                  <a:lnTo>
                    <a:pt x="13401" y="5802"/>
                  </a:lnTo>
                  <a:lnTo>
                    <a:pt x="13444" y="5799"/>
                  </a:lnTo>
                  <a:lnTo>
                    <a:pt x="13486" y="5795"/>
                  </a:lnTo>
                  <a:lnTo>
                    <a:pt x="13528" y="5787"/>
                  </a:lnTo>
                  <a:lnTo>
                    <a:pt x="13528" y="5787"/>
                  </a:lnTo>
                  <a:lnTo>
                    <a:pt x="13563" y="5779"/>
                  </a:lnTo>
                  <a:lnTo>
                    <a:pt x="13598" y="5770"/>
                  </a:lnTo>
                  <a:lnTo>
                    <a:pt x="13632" y="5759"/>
                  </a:lnTo>
                  <a:lnTo>
                    <a:pt x="13666" y="5747"/>
                  </a:lnTo>
                  <a:lnTo>
                    <a:pt x="13699" y="5735"/>
                  </a:lnTo>
                  <a:lnTo>
                    <a:pt x="13731" y="5721"/>
                  </a:lnTo>
                  <a:lnTo>
                    <a:pt x="13763" y="5705"/>
                  </a:lnTo>
                  <a:lnTo>
                    <a:pt x="13795" y="5688"/>
                  </a:lnTo>
                  <a:lnTo>
                    <a:pt x="13826" y="5670"/>
                  </a:lnTo>
                  <a:lnTo>
                    <a:pt x="13857" y="5651"/>
                  </a:lnTo>
                  <a:lnTo>
                    <a:pt x="13887" y="5631"/>
                  </a:lnTo>
                  <a:lnTo>
                    <a:pt x="13917" y="5611"/>
                  </a:lnTo>
                  <a:lnTo>
                    <a:pt x="13946" y="5588"/>
                  </a:lnTo>
                  <a:lnTo>
                    <a:pt x="13974" y="5565"/>
                  </a:lnTo>
                  <a:lnTo>
                    <a:pt x="14002" y="5541"/>
                  </a:lnTo>
                  <a:lnTo>
                    <a:pt x="14029" y="5516"/>
                  </a:lnTo>
                  <a:lnTo>
                    <a:pt x="14055" y="5491"/>
                  </a:lnTo>
                  <a:lnTo>
                    <a:pt x="14082" y="5464"/>
                  </a:lnTo>
                  <a:lnTo>
                    <a:pt x="14108" y="5437"/>
                  </a:lnTo>
                  <a:lnTo>
                    <a:pt x="14132" y="5409"/>
                  </a:lnTo>
                  <a:lnTo>
                    <a:pt x="14156" y="5380"/>
                  </a:lnTo>
                  <a:lnTo>
                    <a:pt x="14180" y="5350"/>
                  </a:lnTo>
                  <a:lnTo>
                    <a:pt x="14202" y="5320"/>
                  </a:lnTo>
                  <a:lnTo>
                    <a:pt x="14225" y="5289"/>
                  </a:lnTo>
                  <a:lnTo>
                    <a:pt x="14246" y="5257"/>
                  </a:lnTo>
                  <a:lnTo>
                    <a:pt x="14268" y="5225"/>
                  </a:lnTo>
                  <a:lnTo>
                    <a:pt x="14288" y="5193"/>
                  </a:lnTo>
                  <a:lnTo>
                    <a:pt x="14308" y="5159"/>
                  </a:lnTo>
                  <a:lnTo>
                    <a:pt x="14326" y="5126"/>
                  </a:lnTo>
                  <a:lnTo>
                    <a:pt x="14345" y="5091"/>
                  </a:lnTo>
                  <a:lnTo>
                    <a:pt x="14362" y="5056"/>
                  </a:lnTo>
                  <a:lnTo>
                    <a:pt x="14380" y="5021"/>
                  </a:lnTo>
                  <a:lnTo>
                    <a:pt x="14412" y="4949"/>
                  </a:lnTo>
                  <a:lnTo>
                    <a:pt x="14440" y="4877"/>
                  </a:lnTo>
                  <a:lnTo>
                    <a:pt x="14467" y="4804"/>
                  </a:lnTo>
                  <a:lnTo>
                    <a:pt x="14489" y="4730"/>
                  </a:lnTo>
                  <a:lnTo>
                    <a:pt x="14509" y="4655"/>
                  </a:lnTo>
                  <a:lnTo>
                    <a:pt x="14527" y="4580"/>
                  </a:lnTo>
                  <a:lnTo>
                    <a:pt x="14540" y="4506"/>
                  </a:lnTo>
                  <a:lnTo>
                    <a:pt x="14551" y="4431"/>
                  </a:lnTo>
                  <a:lnTo>
                    <a:pt x="14556" y="4393"/>
                  </a:lnTo>
                  <a:lnTo>
                    <a:pt x="14559" y="4356"/>
                  </a:lnTo>
                  <a:lnTo>
                    <a:pt x="14561" y="4320"/>
                  </a:lnTo>
                  <a:lnTo>
                    <a:pt x="14563" y="4282"/>
                  </a:lnTo>
                  <a:lnTo>
                    <a:pt x="14564" y="4246"/>
                  </a:lnTo>
                  <a:lnTo>
                    <a:pt x="14564" y="4210"/>
                  </a:lnTo>
                  <a:lnTo>
                    <a:pt x="14563" y="4175"/>
                  </a:lnTo>
                  <a:lnTo>
                    <a:pt x="14561" y="4139"/>
                  </a:lnTo>
                  <a:lnTo>
                    <a:pt x="14559" y="4105"/>
                  </a:lnTo>
                  <a:lnTo>
                    <a:pt x="14555" y="4070"/>
                  </a:lnTo>
                  <a:lnTo>
                    <a:pt x="14551" y="4036"/>
                  </a:lnTo>
                  <a:lnTo>
                    <a:pt x="14545" y="4002"/>
                  </a:lnTo>
                  <a:lnTo>
                    <a:pt x="14539" y="3970"/>
                  </a:lnTo>
                  <a:lnTo>
                    <a:pt x="14532" y="3936"/>
                  </a:lnTo>
                  <a:lnTo>
                    <a:pt x="14524" y="3904"/>
                  </a:lnTo>
                  <a:lnTo>
                    <a:pt x="14515" y="38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2A3DA1F4-586F-EC3C-1B5B-7D6BDFEDA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1495"/>
              <a:ext cx="688" cy="748"/>
            </a:xfrm>
            <a:custGeom>
              <a:avLst/>
              <a:gdLst>
                <a:gd name="T0" fmla="*/ 1248 w 2066"/>
                <a:gd name="T1" fmla="*/ 2060 h 2245"/>
                <a:gd name="T2" fmla="*/ 1095 w 2066"/>
                <a:gd name="T3" fmla="*/ 2132 h 2245"/>
                <a:gd name="T4" fmla="*/ 987 w 2066"/>
                <a:gd name="T5" fmla="*/ 2176 h 2245"/>
                <a:gd name="T6" fmla="*/ 929 w 2066"/>
                <a:gd name="T7" fmla="*/ 2203 h 2245"/>
                <a:gd name="T8" fmla="*/ 847 w 2066"/>
                <a:gd name="T9" fmla="*/ 2230 h 2245"/>
                <a:gd name="T10" fmla="*/ 766 w 2066"/>
                <a:gd name="T11" fmla="*/ 2243 h 2245"/>
                <a:gd name="T12" fmla="*/ 690 w 2066"/>
                <a:gd name="T13" fmla="*/ 2243 h 2245"/>
                <a:gd name="T14" fmla="*/ 617 w 2066"/>
                <a:gd name="T15" fmla="*/ 2233 h 2245"/>
                <a:gd name="T16" fmla="*/ 548 w 2066"/>
                <a:gd name="T17" fmla="*/ 2213 h 2245"/>
                <a:gd name="T18" fmla="*/ 482 w 2066"/>
                <a:gd name="T19" fmla="*/ 2180 h 2245"/>
                <a:gd name="T20" fmla="*/ 419 w 2066"/>
                <a:gd name="T21" fmla="*/ 2142 h 2245"/>
                <a:gd name="T22" fmla="*/ 361 w 2066"/>
                <a:gd name="T23" fmla="*/ 2094 h 2245"/>
                <a:gd name="T24" fmla="*/ 290 w 2066"/>
                <a:gd name="T25" fmla="*/ 2019 h 2245"/>
                <a:gd name="T26" fmla="*/ 197 w 2066"/>
                <a:gd name="T27" fmla="*/ 1889 h 2245"/>
                <a:gd name="T28" fmla="*/ 119 w 2066"/>
                <a:gd name="T29" fmla="*/ 1743 h 2245"/>
                <a:gd name="T30" fmla="*/ 62 w 2066"/>
                <a:gd name="T31" fmla="*/ 1588 h 2245"/>
                <a:gd name="T32" fmla="*/ 22 w 2066"/>
                <a:gd name="T33" fmla="*/ 1432 h 2245"/>
                <a:gd name="T34" fmla="*/ 2 w 2066"/>
                <a:gd name="T35" fmla="*/ 1282 h 2245"/>
                <a:gd name="T36" fmla="*/ 14 w 2066"/>
                <a:gd name="T37" fmla="*/ 1149 h 2245"/>
                <a:gd name="T38" fmla="*/ 19 w 2066"/>
                <a:gd name="T39" fmla="*/ 1125 h 2245"/>
                <a:gd name="T40" fmla="*/ 35 w 2066"/>
                <a:gd name="T41" fmla="*/ 1078 h 2245"/>
                <a:gd name="T42" fmla="*/ 58 w 2066"/>
                <a:gd name="T43" fmla="*/ 1020 h 2245"/>
                <a:gd name="T44" fmla="*/ 67 w 2066"/>
                <a:gd name="T45" fmla="*/ 977 h 2245"/>
                <a:gd name="T46" fmla="*/ 92 w 2066"/>
                <a:gd name="T47" fmla="*/ 923 h 2245"/>
                <a:gd name="T48" fmla="*/ 148 w 2066"/>
                <a:gd name="T49" fmla="*/ 837 h 2245"/>
                <a:gd name="T50" fmla="*/ 218 w 2066"/>
                <a:gd name="T51" fmla="*/ 750 h 2245"/>
                <a:gd name="T52" fmla="*/ 365 w 2066"/>
                <a:gd name="T53" fmla="*/ 591 h 2245"/>
                <a:gd name="T54" fmla="*/ 438 w 2066"/>
                <a:gd name="T55" fmla="*/ 511 h 2245"/>
                <a:gd name="T56" fmla="*/ 536 w 2066"/>
                <a:gd name="T57" fmla="*/ 415 h 2245"/>
                <a:gd name="T58" fmla="*/ 738 w 2066"/>
                <a:gd name="T59" fmla="*/ 230 h 2245"/>
                <a:gd name="T60" fmla="*/ 836 w 2066"/>
                <a:gd name="T61" fmla="*/ 135 h 2245"/>
                <a:gd name="T62" fmla="*/ 925 w 2066"/>
                <a:gd name="T63" fmla="*/ 31 h 2245"/>
                <a:gd name="T64" fmla="*/ 968 w 2066"/>
                <a:gd name="T65" fmla="*/ 12 h 2245"/>
                <a:gd name="T66" fmla="*/ 967 w 2066"/>
                <a:gd name="T67" fmla="*/ 51 h 2245"/>
                <a:gd name="T68" fmla="*/ 976 w 2066"/>
                <a:gd name="T69" fmla="*/ 91 h 2245"/>
                <a:gd name="T70" fmla="*/ 1008 w 2066"/>
                <a:gd name="T71" fmla="*/ 201 h 2245"/>
                <a:gd name="T72" fmla="*/ 1053 w 2066"/>
                <a:gd name="T73" fmla="*/ 256 h 2245"/>
                <a:gd name="T74" fmla="*/ 1112 w 2066"/>
                <a:gd name="T75" fmla="*/ 348 h 2245"/>
                <a:gd name="T76" fmla="*/ 1166 w 2066"/>
                <a:gd name="T77" fmla="*/ 424 h 2245"/>
                <a:gd name="T78" fmla="*/ 1196 w 2066"/>
                <a:gd name="T79" fmla="*/ 456 h 2245"/>
                <a:gd name="T80" fmla="*/ 1256 w 2066"/>
                <a:gd name="T81" fmla="*/ 510 h 2245"/>
                <a:gd name="T82" fmla="*/ 1392 w 2066"/>
                <a:gd name="T83" fmla="*/ 601 h 2245"/>
                <a:gd name="T84" fmla="*/ 1537 w 2066"/>
                <a:gd name="T85" fmla="*/ 679 h 2245"/>
                <a:gd name="T86" fmla="*/ 1655 w 2066"/>
                <a:gd name="T87" fmla="*/ 744 h 2245"/>
                <a:gd name="T88" fmla="*/ 1791 w 2066"/>
                <a:gd name="T89" fmla="*/ 814 h 2245"/>
                <a:gd name="T90" fmla="*/ 1898 w 2066"/>
                <a:gd name="T91" fmla="*/ 859 h 2245"/>
                <a:gd name="T92" fmla="*/ 2002 w 2066"/>
                <a:gd name="T93" fmla="*/ 884 h 2245"/>
                <a:gd name="T94" fmla="*/ 2050 w 2066"/>
                <a:gd name="T95" fmla="*/ 887 h 2245"/>
                <a:gd name="T96" fmla="*/ 2061 w 2066"/>
                <a:gd name="T97" fmla="*/ 932 h 2245"/>
                <a:gd name="T98" fmla="*/ 1986 w 2066"/>
                <a:gd name="T99" fmla="*/ 1114 h 2245"/>
                <a:gd name="T100" fmla="*/ 1902 w 2066"/>
                <a:gd name="T101" fmla="*/ 1290 h 2245"/>
                <a:gd name="T102" fmla="*/ 1805 w 2066"/>
                <a:gd name="T103" fmla="*/ 1461 h 2245"/>
                <a:gd name="T104" fmla="*/ 1697 w 2066"/>
                <a:gd name="T105" fmla="*/ 1627 h 2245"/>
                <a:gd name="T106" fmla="*/ 1575 w 2066"/>
                <a:gd name="T107" fmla="*/ 1786 h 2245"/>
                <a:gd name="T108" fmla="*/ 1499 w 2066"/>
                <a:gd name="T109" fmla="*/ 1872 h 2245"/>
                <a:gd name="T110" fmla="*/ 1408 w 2066"/>
                <a:gd name="T111" fmla="*/ 1957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66" h="2245">
                  <a:moveTo>
                    <a:pt x="1278" y="2043"/>
                  </a:moveTo>
                  <a:lnTo>
                    <a:pt x="1278" y="2043"/>
                  </a:lnTo>
                  <a:lnTo>
                    <a:pt x="1248" y="2060"/>
                  </a:lnTo>
                  <a:lnTo>
                    <a:pt x="1218" y="2075"/>
                  </a:lnTo>
                  <a:lnTo>
                    <a:pt x="1156" y="2104"/>
                  </a:lnTo>
                  <a:lnTo>
                    <a:pt x="1095" y="2132"/>
                  </a:lnTo>
                  <a:lnTo>
                    <a:pt x="1065" y="2147"/>
                  </a:lnTo>
                  <a:lnTo>
                    <a:pt x="1036" y="2162"/>
                  </a:lnTo>
                  <a:lnTo>
                    <a:pt x="987" y="2176"/>
                  </a:lnTo>
                  <a:lnTo>
                    <a:pt x="987" y="2176"/>
                  </a:lnTo>
                  <a:lnTo>
                    <a:pt x="959" y="2191"/>
                  </a:lnTo>
                  <a:lnTo>
                    <a:pt x="929" y="2203"/>
                  </a:lnTo>
                  <a:lnTo>
                    <a:pt x="901" y="2213"/>
                  </a:lnTo>
                  <a:lnTo>
                    <a:pt x="875" y="2222"/>
                  </a:lnTo>
                  <a:lnTo>
                    <a:pt x="847" y="2230"/>
                  </a:lnTo>
                  <a:lnTo>
                    <a:pt x="820" y="2235"/>
                  </a:lnTo>
                  <a:lnTo>
                    <a:pt x="793" y="2239"/>
                  </a:lnTo>
                  <a:lnTo>
                    <a:pt x="766" y="2243"/>
                  </a:lnTo>
                  <a:lnTo>
                    <a:pt x="741" y="2245"/>
                  </a:lnTo>
                  <a:lnTo>
                    <a:pt x="716" y="2245"/>
                  </a:lnTo>
                  <a:lnTo>
                    <a:pt x="690" y="2243"/>
                  </a:lnTo>
                  <a:lnTo>
                    <a:pt x="665" y="2242"/>
                  </a:lnTo>
                  <a:lnTo>
                    <a:pt x="641" y="2238"/>
                  </a:lnTo>
                  <a:lnTo>
                    <a:pt x="617" y="2233"/>
                  </a:lnTo>
                  <a:lnTo>
                    <a:pt x="594" y="2227"/>
                  </a:lnTo>
                  <a:lnTo>
                    <a:pt x="570" y="2221"/>
                  </a:lnTo>
                  <a:lnTo>
                    <a:pt x="548" y="2213"/>
                  </a:lnTo>
                  <a:lnTo>
                    <a:pt x="525" y="2203"/>
                  </a:lnTo>
                  <a:lnTo>
                    <a:pt x="504" y="2192"/>
                  </a:lnTo>
                  <a:lnTo>
                    <a:pt x="482" y="2180"/>
                  </a:lnTo>
                  <a:lnTo>
                    <a:pt x="461" y="2168"/>
                  </a:lnTo>
                  <a:lnTo>
                    <a:pt x="439" y="2155"/>
                  </a:lnTo>
                  <a:lnTo>
                    <a:pt x="419" y="2142"/>
                  </a:lnTo>
                  <a:lnTo>
                    <a:pt x="399" y="2126"/>
                  </a:lnTo>
                  <a:lnTo>
                    <a:pt x="381" y="2110"/>
                  </a:lnTo>
                  <a:lnTo>
                    <a:pt x="361" y="2094"/>
                  </a:lnTo>
                  <a:lnTo>
                    <a:pt x="343" y="2076"/>
                  </a:lnTo>
                  <a:lnTo>
                    <a:pt x="325" y="2057"/>
                  </a:lnTo>
                  <a:lnTo>
                    <a:pt x="290" y="2019"/>
                  </a:lnTo>
                  <a:lnTo>
                    <a:pt x="257" y="1979"/>
                  </a:lnTo>
                  <a:lnTo>
                    <a:pt x="226" y="1935"/>
                  </a:lnTo>
                  <a:lnTo>
                    <a:pt x="197" y="1889"/>
                  </a:lnTo>
                  <a:lnTo>
                    <a:pt x="169" y="1842"/>
                  </a:lnTo>
                  <a:lnTo>
                    <a:pt x="143" y="1793"/>
                  </a:lnTo>
                  <a:lnTo>
                    <a:pt x="119" y="1743"/>
                  </a:lnTo>
                  <a:lnTo>
                    <a:pt x="98" y="1693"/>
                  </a:lnTo>
                  <a:lnTo>
                    <a:pt x="79" y="1640"/>
                  </a:lnTo>
                  <a:lnTo>
                    <a:pt x="62" y="1588"/>
                  </a:lnTo>
                  <a:lnTo>
                    <a:pt x="46" y="1536"/>
                  </a:lnTo>
                  <a:lnTo>
                    <a:pt x="32" y="1484"/>
                  </a:lnTo>
                  <a:lnTo>
                    <a:pt x="22" y="1432"/>
                  </a:lnTo>
                  <a:lnTo>
                    <a:pt x="12" y="1381"/>
                  </a:lnTo>
                  <a:lnTo>
                    <a:pt x="7" y="1332"/>
                  </a:lnTo>
                  <a:lnTo>
                    <a:pt x="2" y="1282"/>
                  </a:lnTo>
                  <a:lnTo>
                    <a:pt x="0" y="1234"/>
                  </a:lnTo>
                  <a:lnTo>
                    <a:pt x="0" y="1189"/>
                  </a:lnTo>
                  <a:lnTo>
                    <a:pt x="14" y="1149"/>
                  </a:lnTo>
                  <a:lnTo>
                    <a:pt x="14" y="1149"/>
                  </a:lnTo>
                  <a:lnTo>
                    <a:pt x="16" y="1137"/>
                  </a:lnTo>
                  <a:lnTo>
                    <a:pt x="19" y="1125"/>
                  </a:lnTo>
                  <a:lnTo>
                    <a:pt x="28" y="1102"/>
                  </a:lnTo>
                  <a:lnTo>
                    <a:pt x="32" y="1090"/>
                  </a:lnTo>
                  <a:lnTo>
                    <a:pt x="35" y="1078"/>
                  </a:lnTo>
                  <a:lnTo>
                    <a:pt x="38" y="1066"/>
                  </a:lnTo>
                  <a:lnTo>
                    <a:pt x="36" y="1054"/>
                  </a:lnTo>
                  <a:lnTo>
                    <a:pt x="58" y="1020"/>
                  </a:lnTo>
                  <a:lnTo>
                    <a:pt x="58" y="1020"/>
                  </a:lnTo>
                  <a:lnTo>
                    <a:pt x="62" y="999"/>
                  </a:lnTo>
                  <a:lnTo>
                    <a:pt x="67" y="977"/>
                  </a:lnTo>
                  <a:lnTo>
                    <a:pt x="67" y="977"/>
                  </a:lnTo>
                  <a:lnTo>
                    <a:pt x="78" y="951"/>
                  </a:lnTo>
                  <a:lnTo>
                    <a:pt x="92" y="923"/>
                  </a:lnTo>
                  <a:lnTo>
                    <a:pt x="108" y="895"/>
                  </a:lnTo>
                  <a:lnTo>
                    <a:pt x="127" y="865"/>
                  </a:lnTo>
                  <a:lnTo>
                    <a:pt x="148" y="837"/>
                  </a:lnTo>
                  <a:lnTo>
                    <a:pt x="170" y="808"/>
                  </a:lnTo>
                  <a:lnTo>
                    <a:pt x="194" y="778"/>
                  </a:lnTo>
                  <a:lnTo>
                    <a:pt x="218" y="750"/>
                  </a:lnTo>
                  <a:lnTo>
                    <a:pt x="267" y="694"/>
                  </a:lnTo>
                  <a:lnTo>
                    <a:pt x="317" y="641"/>
                  </a:lnTo>
                  <a:lnTo>
                    <a:pt x="365" y="591"/>
                  </a:lnTo>
                  <a:lnTo>
                    <a:pt x="406" y="546"/>
                  </a:lnTo>
                  <a:lnTo>
                    <a:pt x="406" y="546"/>
                  </a:lnTo>
                  <a:lnTo>
                    <a:pt x="438" y="511"/>
                  </a:lnTo>
                  <a:lnTo>
                    <a:pt x="470" y="478"/>
                  </a:lnTo>
                  <a:lnTo>
                    <a:pt x="502" y="446"/>
                  </a:lnTo>
                  <a:lnTo>
                    <a:pt x="536" y="415"/>
                  </a:lnTo>
                  <a:lnTo>
                    <a:pt x="604" y="353"/>
                  </a:lnTo>
                  <a:lnTo>
                    <a:pt x="672" y="292"/>
                  </a:lnTo>
                  <a:lnTo>
                    <a:pt x="738" y="230"/>
                  </a:lnTo>
                  <a:lnTo>
                    <a:pt x="772" y="200"/>
                  </a:lnTo>
                  <a:lnTo>
                    <a:pt x="804" y="167"/>
                  </a:lnTo>
                  <a:lnTo>
                    <a:pt x="836" y="135"/>
                  </a:lnTo>
                  <a:lnTo>
                    <a:pt x="867" y="102"/>
                  </a:lnTo>
                  <a:lnTo>
                    <a:pt x="897" y="67"/>
                  </a:lnTo>
                  <a:lnTo>
                    <a:pt x="925" y="31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68" y="12"/>
                  </a:lnTo>
                  <a:lnTo>
                    <a:pt x="967" y="24"/>
                  </a:lnTo>
                  <a:lnTo>
                    <a:pt x="967" y="38"/>
                  </a:lnTo>
                  <a:lnTo>
                    <a:pt x="967" y="51"/>
                  </a:lnTo>
                  <a:lnTo>
                    <a:pt x="969" y="65"/>
                  </a:lnTo>
                  <a:lnTo>
                    <a:pt x="972" y="78"/>
                  </a:lnTo>
                  <a:lnTo>
                    <a:pt x="976" y="91"/>
                  </a:lnTo>
                  <a:lnTo>
                    <a:pt x="981" y="103"/>
                  </a:lnTo>
                  <a:lnTo>
                    <a:pt x="1008" y="201"/>
                  </a:lnTo>
                  <a:lnTo>
                    <a:pt x="1008" y="201"/>
                  </a:lnTo>
                  <a:lnTo>
                    <a:pt x="1020" y="214"/>
                  </a:lnTo>
                  <a:lnTo>
                    <a:pt x="1031" y="228"/>
                  </a:lnTo>
                  <a:lnTo>
                    <a:pt x="1053" y="256"/>
                  </a:lnTo>
                  <a:lnTo>
                    <a:pt x="1073" y="286"/>
                  </a:lnTo>
                  <a:lnTo>
                    <a:pt x="1092" y="317"/>
                  </a:lnTo>
                  <a:lnTo>
                    <a:pt x="1112" y="348"/>
                  </a:lnTo>
                  <a:lnTo>
                    <a:pt x="1132" y="380"/>
                  </a:lnTo>
                  <a:lnTo>
                    <a:pt x="1154" y="409"/>
                  </a:lnTo>
                  <a:lnTo>
                    <a:pt x="1166" y="424"/>
                  </a:lnTo>
                  <a:lnTo>
                    <a:pt x="1178" y="437"/>
                  </a:lnTo>
                  <a:lnTo>
                    <a:pt x="1178" y="437"/>
                  </a:lnTo>
                  <a:lnTo>
                    <a:pt x="1196" y="456"/>
                  </a:lnTo>
                  <a:lnTo>
                    <a:pt x="1215" y="475"/>
                  </a:lnTo>
                  <a:lnTo>
                    <a:pt x="1235" y="492"/>
                  </a:lnTo>
                  <a:lnTo>
                    <a:pt x="1256" y="510"/>
                  </a:lnTo>
                  <a:lnTo>
                    <a:pt x="1300" y="542"/>
                  </a:lnTo>
                  <a:lnTo>
                    <a:pt x="1346" y="572"/>
                  </a:lnTo>
                  <a:lnTo>
                    <a:pt x="1392" y="601"/>
                  </a:lnTo>
                  <a:lnTo>
                    <a:pt x="1440" y="627"/>
                  </a:lnTo>
                  <a:lnTo>
                    <a:pt x="1489" y="654"/>
                  </a:lnTo>
                  <a:lnTo>
                    <a:pt x="1537" y="679"/>
                  </a:lnTo>
                  <a:lnTo>
                    <a:pt x="1537" y="679"/>
                  </a:lnTo>
                  <a:lnTo>
                    <a:pt x="1593" y="710"/>
                  </a:lnTo>
                  <a:lnTo>
                    <a:pt x="1655" y="744"/>
                  </a:lnTo>
                  <a:lnTo>
                    <a:pt x="1722" y="780"/>
                  </a:lnTo>
                  <a:lnTo>
                    <a:pt x="1757" y="798"/>
                  </a:lnTo>
                  <a:lnTo>
                    <a:pt x="1791" y="814"/>
                  </a:lnTo>
                  <a:lnTo>
                    <a:pt x="1828" y="832"/>
                  </a:lnTo>
                  <a:lnTo>
                    <a:pt x="1864" y="846"/>
                  </a:lnTo>
                  <a:lnTo>
                    <a:pt x="1898" y="859"/>
                  </a:lnTo>
                  <a:lnTo>
                    <a:pt x="1933" y="869"/>
                  </a:lnTo>
                  <a:lnTo>
                    <a:pt x="1968" y="879"/>
                  </a:lnTo>
                  <a:lnTo>
                    <a:pt x="2002" y="884"/>
                  </a:lnTo>
                  <a:lnTo>
                    <a:pt x="2018" y="885"/>
                  </a:lnTo>
                  <a:lnTo>
                    <a:pt x="2034" y="887"/>
                  </a:lnTo>
                  <a:lnTo>
                    <a:pt x="2050" y="887"/>
                  </a:lnTo>
                  <a:lnTo>
                    <a:pt x="2066" y="885"/>
                  </a:lnTo>
                  <a:lnTo>
                    <a:pt x="2061" y="932"/>
                  </a:lnTo>
                  <a:lnTo>
                    <a:pt x="2061" y="932"/>
                  </a:lnTo>
                  <a:lnTo>
                    <a:pt x="2037" y="994"/>
                  </a:lnTo>
                  <a:lnTo>
                    <a:pt x="2013" y="1054"/>
                  </a:lnTo>
                  <a:lnTo>
                    <a:pt x="1986" y="1114"/>
                  </a:lnTo>
                  <a:lnTo>
                    <a:pt x="1960" y="1174"/>
                  </a:lnTo>
                  <a:lnTo>
                    <a:pt x="1932" y="1233"/>
                  </a:lnTo>
                  <a:lnTo>
                    <a:pt x="1902" y="1290"/>
                  </a:lnTo>
                  <a:lnTo>
                    <a:pt x="1870" y="1349"/>
                  </a:lnTo>
                  <a:lnTo>
                    <a:pt x="1838" y="1405"/>
                  </a:lnTo>
                  <a:lnTo>
                    <a:pt x="1805" y="1461"/>
                  </a:lnTo>
                  <a:lnTo>
                    <a:pt x="1770" y="1517"/>
                  </a:lnTo>
                  <a:lnTo>
                    <a:pt x="1734" y="1572"/>
                  </a:lnTo>
                  <a:lnTo>
                    <a:pt x="1697" y="1627"/>
                  </a:lnTo>
                  <a:lnTo>
                    <a:pt x="1658" y="1681"/>
                  </a:lnTo>
                  <a:lnTo>
                    <a:pt x="1617" y="1734"/>
                  </a:lnTo>
                  <a:lnTo>
                    <a:pt x="1575" y="1786"/>
                  </a:lnTo>
                  <a:lnTo>
                    <a:pt x="1531" y="1837"/>
                  </a:lnTo>
                  <a:lnTo>
                    <a:pt x="1531" y="1837"/>
                  </a:lnTo>
                  <a:lnTo>
                    <a:pt x="1499" y="1872"/>
                  </a:lnTo>
                  <a:lnTo>
                    <a:pt x="1464" y="1908"/>
                  </a:lnTo>
                  <a:lnTo>
                    <a:pt x="1428" y="1941"/>
                  </a:lnTo>
                  <a:lnTo>
                    <a:pt x="1408" y="1957"/>
                  </a:lnTo>
                  <a:lnTo>
                    <a:pt x="1390" y="1973"/>
                  </a:lnTo>
                  <a:lnTo>
                    <a:pt x="1278" y="20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9C986F03-1F00-6B15-9B52-F9695BF1F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1495"/>
              <a:ext cx="688" cy="748"/>
            </a:xfrm>
            <a:custGeom>
              <a:avLst/>
              <a:gdLst>
                <a:gd name="T0" fmla="*/ 1248 w 2066"/>
                <a:gd name="T1" fmla="*/ 2060 h 2245"/>
                <a:gd name="T2" fmla="*/ 1095 w 2066"/>
                <a:gd name="T3" fmla="*/ 2132 h 2245"/>
                <a:gd name="T4" fmla="*/ 987 w 2066"/>
                <a:gd name="T5" fmla="*/ 2176 h 2245"/>
                <a:gd name="T6" fmla="*/ 929 w 2066"/>
                <a:gd name="T7" fmla="*/ 2203 h 2245"/>
                <a:gd name="T8" fmla="*/ 847 w 2066"/>
                <a:gd name="T9" fmla="*/ 2230 h 2245"/>
                <a:gd name="T10" fmla="*/ 766 w 2066"/>
                <a:gd name="T11" fmla="*/ 2243 h 2245"/>
                <a:gd name="T12" fmla="*/ 690 w 2066"/>
                <a:gd name="T13" fmla="*/ 2243 h 2245"/>
                <a:gd name="T14" fmla="*/ 617 w 2066"/>
                <a:gd name="T15" fmla="*/ 2233 h 2245"/>
                <a:gd name="T16" fmla="*/ 548 w 2066"/>
                <a:gd name="T17" fmla="*/ 2213 h 2245"/>
                <a:gd name="T18" fmla="*/ 482 w 2066"/>
                <a:gd name="T19" fmla="*/ 2180 h 2245"/>
                <a:gd name="T20" fmla="*/ 419 w 2066"/>
                <a:gd name="T21" fmla="*/ 2142 h 2245"/>
                <a:gd name="T22" fmla="*/ 361 w 2066"/>
                <a:gd name="T23" fmla="*/ 2094 h 2245"/>
                <a:gd name="T24" fmla="*/ 290 w 2066"/>
                <a:gd name="T25" fmla="*/ 2019 h 2245"/>
                <a:gd name="T26" fmla="*/ 197 w 2066"/>
                <a:gd name="T27" fmla="*/ 1889 h 2245"/>
                <a:gd name="T28" fmla="*/ 119 w 2066"/>
                <a:gd name="T29" fmla="*/ 1743 h 2245"/>
                <a:gd name="T30" fmla="*/ 62 w 2066"/>
                <a:gd name="T31" fmla="*/ 1588 h 2245"/>
                <a:gd name="T32" fmla="*/ 22 w 2066"/>
                <a:gd name="T33" fmla="*/ 1432 h 2245"/>
                <a:gd name="T34" fmla="*/ 2 w 2066"/>
                <a:gd name="T35" fmla="*/ 1282 h 2245"/>
                <a:gd name="T36" fmla="*/ 14 w 2066"/>
                <a:gd name="T37" fmla="*/ 1149 h 2245"/>
                <a:gd name="T38" fmla="*/ 19 w 2066"/>
                <a:gd name="T39" fmla="*/ 1125 h 2245"/>
                <a:gd name="T40" fmla="*/ 35 w 2066"/>
                <a:gd name="T41" fmla="*/ 1078 h 2245"/>
                <a:gd name="T42" fmla="*/ 58 w 2066"/>
                <a:gd name="T43" fmla="*/ 1020 h 2245"/>
                <a:gd name="T44" fmla="*/ 67 w 2066"/>
                <a:gd name="T45" fmla="*/ 977 h 2245"/>
                <a:gd name="T46" fmla="*/ 92 w 2066"/>
                <a:gd name="T47" fmla="*/ 923 h 2245"/>
                <a:gd name="T48" fmla="*/ 148 w 2066"/>
                <a:gd name="T49" fmla="*/ 837 h 2245"/>
                <a:gd name="T50" fmla="*/ 218 w 2066"/>
                <a:gd name="T51" fmla="*/ 750 h 2245"/>
                <a:gd name="T52" fmla="*/ 365 w 2066"/>
                <a:gd name="T53" fmla="*/ 591 h 2245"/>
                <a:gd name="T54" fmla="*/ 438 w 2066"/>
                <a:gd name="T55" fmla="*/ 511 h 2245"/>
                <a:gd name="T56" fmla="*/ 536 w 2066"/>
                <a:gd name="T57" fmla="*/ 415 h 2245"/>
                <a:gd name="T58" fmla="*/ 738 w 2066"/>
                <a:gd name="T59" fmla="*/ 230 h 2245"/>
                <a:gd name="T60" fmla="*/ 836 w 2066"/>
                <a:gd name="T61" fmla="*/ 135 h 2245"/>
                <a:gd name="T62" fmla="*/ 925 w 2066"/>
                <a:gd name="T63" fmla="*/ 31 h 2245"/>
                <a:gd name="T64" fmla="*/ 968 w 2066"/>
                <a:gd name="T65" fmla="*/ 12 h 2245"/>
                <a:gd name="T66" fmla="*/ 967 w 2066"/>
                <a:gd name="T67" fmla="*/ 51 h 2245"/>
                <a:gd name="T68" fmla="*/ 976 w 2066"/>
                <a:gd name="T69" fmla="*/ 91 h 2245"/>
                <a:gd name="T70" fmla="*/ 1008 w 2066"/>
                <a:gd name="T71" fmla="*/ 201 h 2245"/>
                <a:gd name="T72" fmla="*/ 1053 w 2066"/>
                <a:gd name="T73" fmla="*/ 256 h 2245"/>
                <a:gd name="T74" fmla="*/ 1112 w 2066"/>
                <a:gd name="T75" fmla="*/ 348 h 2245"/>
                <a:gd name="T76" fmla="*/ 1166 w 2066"/>
                <a:gd name="T77" fmla="*/ 424 h 2245"/>
                <a:gd name="T78" fmla="*/ 1196 w 2066"/>
                <a:gd name="T79" fmla="*/ 456 h 2245"/>
                <a:gd name="T80" fmla="*/ 1256 w 2066"/>
                <a:gd name="T81" fmla="*/ 510 h 2245"/>
                <a:gd name="T82" fmla="*/ 1392 w 2066"/>
                <a:gd name="T83" fmla="*/ 601 h 2245"/>
                <a:gd name="T84" fmla="*/ 1537 w 2066"/>
                <a:gd name="T85" fmla="*/ 679 h 2245"/>
                <a:gd name="T86" fmla="*/ 1655 w 2066"/>
                <a:gd name="T87" fmla="*/ 744 h 2245"/>
                <a:gd name="T88" fmla="*/ 1791 w 2066"/>
                <a:gd name="T89" fmla="*/ 814 h 2245"/>
                <a:gd name="T90" fmla="*/ 1898 w 2066"/>
                <a:gd name="T91" fmla="*/ 859 h 2245"/>
                <a:gd name="T92" fmla="*/ 2002 w 2066"/>
                <a:gd name="T93" fmla="*/ 884 h 2245"/>
                <a:gd name="T94" fmla="*/ 2050 w 2066"/>
                <a:gd name="T95" fmla="*/ 887 h 2245"/>
                <a:gd name="T96" fmla="*/ 2061 w 2066"/>
                <a:gd name="T97" fmla="*/ 932 h 2245"/>
                <a:gd name="T98" fmla="*/ 1986 w 2066"/>
                <a:gd name="T99" fmla="*/ 1114 h 2245"/>
                <a:gd name="T100" fmla="*/ 1902 w 2066"/>
                <a:gd name="T101" fmla="*/ 1290 h 2245"/>
                <a:gd name="T102" fmla="*/ 1805 w 2066"/>
                <a:gd name="T103" fmla="*/ 1461 h 2245"/>
                <a:gd name="T104" fmla="*/ 1697 w 2066"/>
                <a:gd name="T105" fmla="*/ 1627 h 2245"/>
                <a:gd name="T106" fmla="*/ 1575 w 2066"/>
                <a:gd name="T107" fmla="*/ 1786 h 2245"/>
                <a:gd name="T108" fmla="*/ 1499 w 2066"/>
                <a:gd name="T109" fmla="*/ 1872 h 2245"/>
                <a:gd name="T110" fmla="*/ 1408 w 2066"/>
                <a:gd name="T111" fmla="*/ 1957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66" h="2245">
                  <a:moveTo>
                    <a:pt x="1278" y="2043"/>
                  </a:moveTo>
                  <a:lnTo>
                    <a:pt x="1278" y="2043"/>
                  </a:lnTo>
                  <a:lnTo>
                    <a:pt x="1248" y="2060"/>
                  </a:lnTo>
                  <a:lnTo>
                    <a:pt x="1218" y="2075"/>
                  </a:lnTo>
                  <a:lnTo>
                    <a:pt x="1156" y="2104"/>
                  </a:lnTo>
                  <a:lnTo>
                    <a:pt x="1095" y="2132"/>
                  </a:lnTo>
                  <a:lnTo>
                    <a:pt x="1065" y="2147"/>
                  </a:lnTo>
                  <a:lnTo>
                    <a:pt x="1036" y="2162"/>
                  </a:lnTo>
                  <a:lnTo>
                    <a:pt x="987" y="2176"/>
                  </a:lnTo>
                  <a:lnTo>
                    <a:pt x="987" y="2176"/>
                  </a:lnTo>
                  <a:lnTo>
                    <a:pt x="959" y="2191"/>
                  </a:lnTo>
                  <a:lnTo>
                    <a:pt x="929" y="2203"/>
                  </a:lnTo>
                  <a:lnTo>
                    <a:pt x="901" y="2213"/>
                  </a:lnTo>
                  <a:lnTo>
                    <a:pt x="875" y="2222"/>
                  </a:lnTo>
                  <a:lnTo>
                    <a:pt x="847" y="2230"/>
                  </a:lnTo>
                  <a:lnTo>
                    <a:pt x="820" y="2235"/>
                  </a:lnTo>
                  <a:lnTo>
                    <a:pt x="793" y="2239"/>
                  </a:lnTo>
                  <a:lnTo>
                    <a:pt x="766" y="2243"/>
                  </a:lnTo>
                  <a:lnTo>
                    <a:pt x="741" y="2245"/>
                  </a:lnTo>
                  <a:lnTo>
                    <a:pt x="716" y="2245"/>
                  </a:lnTo>
                  <a:lnTo>
                    <a:pt x="690" y="2243"/>
                  </a:lnTo>
                  <a:lnTo>
                    <a:pt x="665" y="2242"/>
                  </a:lnTo>
                  <a:lnTo>
                    <a:pt x="641" y="2238"/>
                  </a:lnTo>
                  <a:lnTo>
                    <a:pt x="617" y="2233"/>
                  </a:lnTo>
                  <a:lnTo>
                    <a:pt x="594" y="2227"/>
                  </a:lnTo>
                  <a:lnTo>
                    <a:pt x="570" y="2221"/>
                  </a:lnTo>
                  <a:lnTo>
                    <a:pt x="548" y="2213"/>
                  </a:lnTo>
                  <a:lnTo>
                    <a:pt x="525" y="2203"/>
                  </a:lnTo>
                  <a:lnTo>
                    <a:pt x="504" y="2192"/>
                  </a:lnTo>
                  <a:lnTo>
                    <a:pt x="482" y="2180"/>
                  </a:lnTo>
                  <a:lnTo>
                    <a:pt x="461" y="2168"/>
                  </a:lnTo>
                  <a:lnTo>
                    <a:pt x="439" y="2155"/>
                  </a:lnTo>
                  <a:lnTo>
                    <a:pt x="419" y="2142"/>
                  </a:lnTo>
                  <a:lnTo>
                    <a:pt x="399" y="2126"/>
                  </a:lnTo>
                  <a:lnTo>
                    <a:pt x="381" y="2110"/>
                  </a:lnTo>
                  <a:lnTo>
                    <a:pt x="361" y="2094"/>
                  </a:lnTo>
                  <a:lnTo>
                    <a:pt x="343" y="2076"/>
                  </a:lnTo>
                  <a:lnTo>
                    <a:pt x="325" y="2057"/>
                  </a:lnTo>
                  <a:lnTo>
                    <a:pt x="290" y="2019"/>
                  </a:lnTo>
                  <a:lnTo>
                    <a:pt x="257" y="1979"/>
                  </a:lnTo>
                  <a:lnTo>
                    <a:pt x="226" y="1935"/>
                  </a:lnTo>
                  <a:lnTo>
                    <a:pt x="197" y="1889"/>
                  </a:lnTo>
                  <a:lnTo>
                    <a:pt x="169" y="1842"/>
                  </a:lnTo>
                  <a:lnTo>
                    <a:pt x="143" y="1793"/>
                  </a:lnTo>
                  <a:lnTo>
                    <a:pt x="119" y="1743"/>
                  </a:lnTo>
                  <a:lnTo>
                    <a:pt x="98" y="1693"/>
                  </a:lnTo>
                  <a:lnTo>
                    <a:pt x="79" y="1640"/>
                  </a:lnTo>
                  <a:lnTo>
                    <a:pt x="62" y="1588"/>
                  </a:lnTo>
                  <a:lnTo>
                    <a:pt x="46" y="1536"/>
                  </a:lnTo>
                  <a:lnTo>
                    <a:pt x="32" y="1484"/>
                  </a:lnTo>
                  <a:lnTo>
                    <a:pt x="22" y="1432"/>
                  </a:lnTo>
                  <a:lnTo>
                    <a:pt x="12" y="1381"/>
                  </a:lnTo>
                  <a:lnTo>
                    <a:pt x="7" y="1332"/>
                  </a:lnTo>
                  <a:lnTo>
                    <a:pt x="2" y="1282"/>
                  </a:lnTo>
                  <a:lnTo>
                    <a:pt x="0" y="1234"/>
                  </a:lnTo>
                  <a:lnTo>
                    <a:pt x="0" y="1189"/>
                  </a:lnTo>
                  <a:lnTo>
                    <a:pt x="14" y="1149"/>
                  </a:lnTo>
                  <a:lnTo>
                    <a:pt x="14" y="1149"/>
                  </a:lnTo>
                  <a:lnTo>
                    <a:pt x="16" y="1137"/>
                  </a:lnTo>
                  <a:lnTo>
                    <a:pt x="19" y="1125"/>
                  </a:lnTo>
                  <a:lnTo>
                    <a:pt x="28" y="1102"/>
                  </a:lnTo>
                  <a:lnTo>
                    <a:pt x="32" y="1090"/>
                  </a:lnTo>
                  <a:lnTo>
                    <a:pt x="35" y="1078"/>
                  </a:lnTo>
                  <a:lnTo>
                    <a:pt x="38" y="1066"/>
                  </a:lnTo>
                  <a:lnTo>
                    <a:pt x="36" y="1054"/>
                  </a:lnTo>
                  <a:lnTo>
                    <a:pt x="58" y="1020"/>
                  </a:lnTo>
                  <a:lnTo>
                    <a:pt x="58" y="1020"/>
                  </a:lnTo>
                  <a:lnTo>
                    <a:pt x="62" y="999"/>
                  </a:lnTo>
                  <a:lnTo>
                    <a:pt x="67" y="977"/>
                  </a:lnTo>
                  <a:lnTo>
                    <a:pt x="67" y="977"/>
                  </a:lnTo>
                  <a:lnTo>
                    <a:pt x="78" y="951"/>
                  </a:lnTo>
                  <a:lnTo>
                    <a:pt x="92" y="923"/>
                  </a:lnTo>
                  <a:lnTo>
                    <a:pt x="108" y="895"/>
                  </a:lnTo>
                  <a:lnTo>
                    <a:pt x="127" y="865"/>
                  </a:lnTo>
                  <a:lnTo>
                    <a:pt x="148" y="837"/>
                  </a:lnTo>
                  <a:lnTo>
                    <a:pt x="170" y="808"/>
                  </a:lnTo>
                  <a:lnTo>
                    <a:pt x="194" y="778"/>
                  </a:lnTo>
                  <a:lnTo>
                    <a:pt x="218" y="750"/>
                  </a:lnTo>
                  <a:lnTo>
                    <a:pt x="267" y="694"/>
                  </a:lnTo>
                  <a:lnTo>
                    <a:pt x="317" y="641"/>
                  </a:lnTo>
                  <a:lnTo>
                    <a:pt x="365" y="591"/>
                  </a:lnTo>
                  <a:lnTo>
                    <a:pt x="406" y="546"/>
                  </a:lnTo>
                  <a:lnTo>
                    <a:pt x="406" y="546"/>
                  </a:lnTo>
                  <a:lnTo>
                    <a:pt x="438" y="511"/>
                  </a:lnTo>
                  <a:lnTo>
                    <a:pt x="470" y="478"/>
                  </a:lnTo>
                  <a:lnTo>
                    <a:pt x="502" y="446"/>
                  </a:lnTo>
                  <a:lnTo>
                    <a:pt x="536" y="415"/>
                  </a:lnTo>
                  <a:lnTo>
                    <a:pt x="604" y="353"/>
                  </a:lnTo>
                  <a:lnTo>
                    <a:pt x="672" y="292"/>
                  </a:lnTo>
                  <a:lnTo>
                    <a:pt x="738" y="230"/>
                  </a:lnTo>
                  <a:lnTo>
                    <a:pt x="772" y="200"/>
                  </a:lnTo>
                  <a:lnTo>
                    <a:pt x="804" y="167"/>
                  </a:lnTo>
                  <a:lnTo>
                    <a:pt x="836" y="135"/>
                  </a:lnTo>
                  <a:lnTo>
                    <a:pt x="867" y="102"/>
                  </a:lnTo>
                  <a:lnTo>
                    <a:pt x="897" y="67"/>
                  </a:lnTo>
                  <a:lnTo>
                    <a:pt x="925" y="31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68" y="12"/>
                  </a:lnTo>
                  <a:lnTo>
                    <a:pt x="967" y="24"/>
                  </a:lnTo>
                  <a:lnTo>
                    <a:pt x="967" y="38"/>
                  </a:lnTo>
                  <a:lnTo>
                    <a:pt x="967" y="51"/>
                  </a:lnTo>
                  <a:lnTo>
                    <a:pt x="969" y="65"/>
                  </a:lnTo>
                  <a:lnTo>
                    <a:pt x="972" y="78"/>
                  </a:lnTo>
                  <a:lnTo>
                    <a:pt x="976" y="91"/>
                  </a:lnTo>
                  <a:lnTo>
                    <a:pt x="981" y="103"/>
                  </a:lnTo>
                  <a:lnTo>
                    <a:pt x="1008" y="201"/>
                  </a:lnTo>
                  <a:lnTo>
                    <a:pt x="1008" y="201"/>
                  </a:lnTo>
                  <a:lnTo>
                    <a:pt x="1020" y="214"/>
                  </a:lnTo>
                  <a:lnTo>
                    <a:pt x="1031" y="228"/>
                  </a:lnTo>
                  <a:lnTo>
                    <a:pt x="1053" y="256"/>
                  </a:lnTo>
                  <a:lnTo>
                    <a:pt x="1073" y="286"/>
                  </a:lnTo>
                  <a:lnTo>
                    <a:pt x="1092" y="317"/>
                  </a:lnTo>
                  <a:lnTo>
                    <a:pt x="1112" y="348"/>
                  </a:lnTo>
                  <a:lnTo>
                    <a:pt x="1132" y="380"/>
                  </a:lnTo>
                  <a:lnTo>
                    <a:pt x="1154" y="409"/>
                  </a:lnTo>
                  <a:lnTo>
                    <a:pt x="1166" y="424"/>
                  </a:lnTo>
                  <a:lnTo>
                    <a:pt x="1178" y="437"/>
                  </a:lnTo>
                  <a:lnTo>
                    <a:pt x="1178" y="437"/>
                  </a:lnTo>
                  <a:lnTo>
                    <a:pt x="1196" y="456"/>
                  </a:lnTo>
                  <a:lnTo>
                    <a:pt x="1215" y="475"/>
                  </a:lnTo>
                  <a:lnTo>
                    <a:pt x="1235" y="492"/>
                  </a:lnTo>
                  <a:lnTo>
                    <a:pt x="1256" y="510"/>
                  </a:lnTo>
                  <a:lnTo>
                    <a:pt x="1300" y="542"/>
                  </a:lnTo>
                  <a:lnTo>
                    <a:pt x="1346" y="572"/>
                  </a:lnTo>
                  <a:lnTo>
                    <a:pt x="1392" y="601"/>
                  </a:lnTo>
                  <a:lnTo>
                    <a:pt x="1440" y="627"/>
                  </a:lnTo>
                  <a:lnTo>
                    <a:pt x="1489" y="654"/>
                  </a:lnTo>
                  <a:lnTo>
                    <a:pt x="1537" y="679"/>
                  </a:lnTo>
                  <a:lnTo>
                    <a:pt x="1537" y="679"/>
                  </a:lnTo>
                  <a:lnTo>
                    <a:pt x="1593" y="710"/>
                  </a:lnTo>
                  <a:lnTo>
                    <a:pt x="1655" y="744"/>
                  </a:lnTo>
                  <a:lnTo>
                    <a:pt x="1722" y="780"/>
                  </a:lnTo>
                  <a:lnTo>
                    <a:pt x="1757" y="798"/>
                  </a:lnTo>
                  <a:lnTo>
                    <a:pt x="1791" y="814"/>
                  </a:lnTo>
                  <a:lnTo>
                    <a:pt x="1828" y="832"/>
                  </a:lnTo>
                  <a:lnTo>
                    <a:pt x="1864" y="846"/>
                  </a:lnTo>
                  <a:lnTo>
                    <a:pt x="1898" y="859"/>
                  </a:lnTo>
                  <a:lnTo>
                    <a:pt x="1933" y="869"/>
                  </a:lnTo>
                  <a:lnTo>
                    <a:pt x="1968" y="879"/>
                  </a:lnTo>
                  <a:lnTo>
                    <a:pt x="2002" y="884"/>
                  </a:lnTo>
                  <a:lnTo>
                    <a:pt x="2018" y="885"/>
                  </a:lnTo>
                  <a:lnTo>
                    <a:pt x="2034" y="887"/>
                  </a:lnTo>
                  <a:lnTo>
                    <a:pt x="2050" y="887"/>
                  </a:lnTo>
                  <a:lnTo>
                    <a:pt x="2066" y="885"/>
                  </a:lnTo>
                  <a:lnTo>
                    <a:pt x="2061" y="932"/>
                  </a:lnTo>
                  <a:lnTo>
                    <a:pt x="2061" y="932"/>
                  </a:lnTo>
                  <a:lnTo>
                    <a:pt x="2037" y="994"/>
                  </a:lnTo>
                  <a:lnTo>
                    <a:pt x="2013" y="1054"/>
                  </a:lnTo>
                  <a:lnTo>
                    <a:pt x="1986" y="1114"/>
                  </a:lnTo>
                  <a:lnTo>
                    <a:pt x="1960" y="1174"/>
                  </a:lnTo>
                  <a:lnTo>
                    <a:pt x="1932" y="1233"/>
                  </a:lnTo>
                  <a:lnTo>
                    <a:pt x="1902" y="1290"/>
                  </a:lnTo>
                  <a:lnTo>
                    <a:pt x="1870" y="1349"/>
                  </a:lnTo>
                  <a:lnTo>
                    <a:pt x="1838" y="1405"/>
                  </a:lnTo>
                  <a:lnTo>
                    <a:pt x="1805" y="1461"/>
                  </a:lnTo>
                  <a:lnTo>
                    <a:pt x="1770" y="1517"/>
                  </a:lnTo>
                  <a:lnTo>
                    <a:pt x="1734" y="1572"/>
                  </a:lnTo>
                  <a:lnTo>
                    <a:pt x="1697" y="1627"/>
                  </a:lnTo>
                  <a:lnTo>
                    <a:pt x="1658" y="1681"/>
                  </a:lnTo>
                  <a:lnTo>
                    <a:pt x="1617" y="1734"/>
                  </a:lnTo>
                  <a:lnTo>
                    <a:pt x="1575" y="1786"/>
                  </a:lnTo>
                  <a:lnTo>
                    <a:pt x="1531" y="1837"/>
                  </a:lnTo>
                  <a:lnTo>
                    <a:pt x="1531" y="1837"/>
                  </a:lnTo>
                  <a:lnTo>
                    <a:pt x="1499" y="1872"/>
                  </a:lnTo>
                  <a:lnTo>
                    <a:pt x="1464" y="1908"/>
                  </a:lnTo>
                  <a:lnTo>
                    <a:pt x="1428" y="1941"/>
                  </a:lnTo>
                  <a:lnTo>
                    <a:pt x="1408" y="1957"/>
                  </a:lnTo>
                  <a:lnTo>
                    <a:pt x="1390" y="1973"/>
                  </a:lnTo>
                  <a:lnTo>
                    <a:pt x="1278" y="20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1FDE2E4-436F-64B5-4BF5-C2D00E91B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1489"/>
              <a:ext cx="689" cy="749"/>
            </a:xfrm>
            <a:custGeom>
              <a:avLst/>
              <a:gdLst>
                <a:gd name="T0" fmla="*/ 1047 w 2066"/>
                <a:gd name="T1" fmla="*/ 214 h 2246"/>
                <a:gd name="T2" fmla="*/ 993 w 2066"/>
                <a:gd name="T3" fmla="*/ 286 h 2246"/>
                <a:gd name="T4" fmla="*/ 935 w 2066"/>
                <a:gd name="T5" fmla="*/ 380 h 2246"/>
                <a:gd name="T6" fmla="*/ 889 w 2066"/>
                <a:gd name="T7" fmla="*/ 437 h 2246"/>
                <a:gd name="T8" fmla="*/ 850 w 2066"/>
                <a:gd name="T9" fmla="*/ 475 h 2246"/>
                <a:gd name="T10" fmla="*/ 766 w 2066"/>
                <a:gd name="T11" fmla="*/ 542 h 2246"/>
                <a:gd name="T12" fmla="*/ 626 w 2066"/>
                <a:gd name="T13" fmla="*/ 629 h 2246"/>
                <a:gd name="T14" fmla="*/ 530 w 2066"/>
                <a:gd name="T15" fmla="*/ 679 h 2246"/>
                <a:gd name="T16" fmla="*/ 345 w 2066"/>
                <a:gd name="T17" fmla="*/ 781 h 2246"/>
                <a:gd name="T18" fmla="*/ 239 w 2066"/>
                <a:gd name="T19" fmla="*/ 832 h 2246"/>
                <a:gd name="T20" fmla="*/ 132 w 2066"/>
                <a:gd name="T21" fmla="*/ 871 h 2246"/>
                <a:gd name="T22" fmla="*/ 48 w 2066"/>
                <a:gd name="T23" fmla="*/ 887 h 2246"/>
                <a:gd name="T24" fmla="*/ 0 w 2066"/>
                <a:gd name="T25" fmla="*/ 885 h 2246"/>
                <a:gd name="T26" fmla="*/ 30 w 2066"/>
                <a:gd name="T27" fmla="*/ 993 h 2246"/>
                <a:gd name="T28" fmla="*/ 107 w 2066"/>
                <a:gd name="T29" fmla="*/ 1174 h 2246"/>
                <a:gd name="T30" fmla="*/ 195 w 2066"/>
                <a:gd name="T31" fmla="*/ 1349 h 2246"/>
                <a:gd name="T32" fmla="*/ 297 w 2066"/>
                <a:gd name="T33" fmla="*/ 1519 h 2246"/>
                <a:gd name="T34" fmla="*/ 409 w 2066"/>
                <a:gd name="T35" fmla="*/ 1681 h 2246"/>
                <a:gd name="T36" fmla="*/ 534 w 2066"/>
                <a:gd name="T37" fmla="*/ 1838 h 2246"/>
                <a:gd name="T38" fmla="*/ 592 w 2066"/>
                <a:gd name="T39" fmla="*/ 1898 h 2246"/>
                <a:gd name="T40" fmla="*/ 688 w 2066"/>
                <a:gd name="T41" fmla="*/ 1981 h 2246"/>
                <a:gd name="T42" fmla="*/ 741 w 2066"/>
                <a:gd name="T43" fmla="*/ 2015 h 2246"/>
                <a:gd name="T44" fmla="*/ 798 w 2066"/>
                <a:gd name="T45" fmla="*/ 2037 h 2246"/>
                <a:gd name="T46" fmla="*/ 848 w 2066"/>
                <a:gd name="T47" fmla="*/ 2088 h 2246"/>
                <a:gd name="T48" fmla="*/ 927 w 2066"/>
                <a:gd name="T49" fmla="*/ 2130 h 2246"/>
                <a:gd name="T50" fmla="*/ 1008 w 2066"/>
                <a:gd name="T51" fmla="*/ 2160 h 2246"/>
                <a:gd name="T52" fmla="*/ 1080 w 2066"/>
                <a:gd name="T53" fmla="*/ 2178 h 2246"/>
                <a:gd name="T54" fmla="*/ 1164 w 2066"/>
                <a:gd name="T55" fmla="*/ 2214 h 2246"/>
                <a:gd name="T56" fmla="*/ 1247 w 2066"/>
                <a:gd name="T57" fmla="*/ 2235 h 2246"/>
                <a:gd name="T58" fmla="*/ 1326 w 2066"/>
                <a:gd name="T59" fmla="*/ 2245 h 2246"/>
                <a:gd name="T60" fmla="*/ 1400 w 2066"/>
                <a:gd name="T61" fmla="*/ 2242 h 2246"/>
                <a:gd name="T62" fmla="*/ 1472 w 2066"/>
                <a:gd name="T63" fmla="*/ 2227 h 2246"/>
                <a:gd name="T64" fmla="*/ 1540 w 2066"/>
                <a:gd name="T65" fmla="*/ 2203 h 2246"/>
                <a:gd name="T66" fmla="*/ 1606 w 2066"/>
                <a:gd name="T67" fmla="*/ 2170 h 2246"/>
                <a:gd name="T68" fmla="*/ 1667 w 2066"/>
                <a:gd name="T69" fmla="*/ 2127 h 2246"/>
                <a:gd name="T70" fmla="*/ 1723 w 2066"/>
                <a:gd name="T71" fmla="*/ 2076 h 2246"/>
                <a:gd name="T72" fmla="*/ 1810 w 2066"/>
                <a:gd name="T73" fmla="*/ 1979 h 2246"/>
                <a:gd name="T74" fmla="*/ 1898 w 2066"/>
                <a:gd name="T75" fmla="*/ 1842 h 2246"/>
                <a:gd name="T76" fmla="*/ 1969 w 2066"/>
                <a:gd name="T77" fmla="*/ 1693 h 2246"/>
                <a:gd name="T78" fmla="*/ 2021 w 2066"/>
                <a:gd name="T79" fmla="*/ 1537 h 2246"/>
                <a:gd name="T80" fmla="*/ 2053 w 2066"/>
                <a:gd name="T81" fmla="*/ 1382 h 2246"/>
                <a:gd name="T82" fmla="*/ 2066 w 2066"/>
                <a:gd name="T83" fmla="*/ 1235 h 2246"/>
                <a:gd name="T84" fmla="*/ 2064 w 2066"/>
                <a:gd name="T85" fmla="*/ 1154 h 2246"/>
                <a:gd name="T86" fmla="*/ 2052 w 2066"/>
                <a:gd name="T87" fmla="*/ 1068 h 2246"/>
                <a:gd name="T88" fmla="*/ 2000 w 2066"/>
                <a:gd name="T89" fmla="*/ 979 h 2246"/>
                <a:gd name="T90" fmla="*/ 1974 w 2066"/>
                <a:gd name="T91" fmla="*/ 923 h 2246"/>
                <a:gd name="T92" fmla="*/ 1918 w 2066"/>
                <a:gd name="T93" fmla="*/ 837 h 2246"/>
                <a:gd name="T94" fmla="*/ 1849 w 2066"/>
                <a:gd name="T95" fmla="*/ 750 h 2246"/>
                <a:gd name="T96" fmla="*/ 1702 w 2066"/>
                <a:gd name="T97" fmla="*/ 591 h 2246"/>
                <a:gd name="T98" fmla="*/ 1629 w 2066"/>
                <a:gd name="T99" fmla="*/ 512 h 2246"/>
                <a:gd name="T100" fmla="*/ 1531 w 2066"/>
                <a:gd name="T101" fmla="*/ 415 h 2246"/>
                <a:gd name="T102" fmla="*/ 1327 w 2066"/>
                <a:gd name="T103" fmla="*/ 232 h 2246"/>
                <a:gd name="T104" fmla="*/ 1231 w 2066"/>
                <a:gd name="T105" fmla="*/ 135 h 2246"/>
                <a:gd name="T106" fmla="*/ 1141 w 2066"/>
                <a:gd name="T107" fmla="*/ 31 h 2246"/>
                <a:gd name="T108" fmla="*/ 1097 w 2066"/>
                <a:gd name="T109" fmla="*/ 12 h 2246"/>
                <a:gd name="T110" fmla="*/ 1100 w 2066"/>
                <a:gd name="T111" fmla="*/ 52 h 2246"/>
                <a:gd name="T112" fmla="*/ 1089 w 2066"/>
                <a:gd name="T113" fmla="*/ 91 h 2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66" h="2246">
                  <a:moveTo>
                    <a:pt x="1059" y="201"/>
                  </a:moveTo>
                  <a:lnTo>
                    <a:pt x="1059" y="201"/>
                  </a:lnTo>
                  <a:lnTo>
                    <a:pt x="1047" y="214"/>
                  </a:lnTo>
                  <a:lnTo>
                    <a:pt x="1035" y="228"/>
                  </a:lnTo>
                  <a:lnTo>
                    <a:pt x="1013" y="257"/>
                  </a:lnTo>
                  <a:lnTo>
                    <a:pt x="993" y="286"/>
                  </a:lnTo>
                  <a:lnTo>
                    <a:pt x="975" y="317"/>
                  </a:lnTo>
                  <a:lnTo>
                    <a:pt x="955" y="349"/>
                  </a:lnTo>
                  <a:lnTo>
                    <a:pt x="935" y="380"/>
                  </a:lnTo>
                  <a:lnTo>
                    <a:pt x="913" y="409"/>
                  </a:lnTo>
                  <a:lnTo>
                    <a:pt x="901" y="424"/>
                  </a:lnTo>
                  <a:lnTo>
                    <a:pt x="889" y="437"/>
                  </a:lnTo>
                  <a:lnTo>
                    <a:pt x="889" y="437"/>
                  </a:lnTo>
                  <a:lnTo>
                    <a:pt x="870" y="457"/>
                  </a:lnTo>
                  <a:lnTo>
                    <a:pt x="850" y="475"/>
                  </a:lnTo>
                  <a:lnTo>
                    <a:pt x="830" y="492"/>
                  </a:lnTo>
                  <a:lnTo>
                    <a:pt x="810" y="510"/>
                  </a:lnTo>
                  <a:lnTo>
                    <a:pt x="766" y="542"/>
                  </a:lnTo>
                  <a:lnTo>
                    <a:pt x="721" y="572"/>
                  </a:lnTo>
                  <a:lnTo>
                    <a:pt x="674" y="601"/>
                  </a:lnTo>
                  <a:lnTo>
                    <a:pt x="626" y="629"/>
                  </a:lnTo>
                  <a:lnTo>
                    <a:pt x="578" y="654"/>
                  </a:lnTo>
                  <a:lnTo>
                    <a:pt x="530" y="679"/>
                  </a:lnTo>
                  <a:lnTo>
                    <a:pt x="530" y="679"/>
                  </a:lnTo>
                  <a:lnTo>
                    <a:pt x="474" y="710"/>
                  </a:lnTo>
                  <a:lnTo>
                    <a:pt x="411" y="745"/>
                  </a:lnTo>
                  <a:lnTo>
                    <a:pt x="345" y="781"/>
                  </a:lnTo>
                  <a:lnTo>
                    <a:pt x="310" y="798"/>
                  </a:lnTo>
                  <a:lnTo>
                    <a:pt x="275" y="816"/>
                  </a:lnTo>
                  <a:lnTo>
                    <a:pt x="239" y="832"/>
                  </a:lnTo>
                  <a:lnTo>
                    <a:pt x="203" y="846"/>
                  </a:lnTo>
                  <a:lnTo>
                    <a:pt x="168" y="860"/>
                  </a:lnTo>
                  <a:lnTo>
                    <a:pt x="132" y="871"/>
                  </a:lnTo>
                  <a:lnTo>
                    <a:pt x="98" y="879"/>
                  </a:lnTo>
                  <a:lnTo>
                    <a:pt x="64" y="884"/>
                  </a:lnTo>
                  <a:lnTo>
                    <a:pt x="48" y="887"/>
                  </a:lnTo>
                  <a:lnTo>
                    <a:pt x="32" y="887"/>
                  </a:lnTo>
                  <a:lnTo>
                    <a:pt x="16" y="887"/>
                  </a:lnTo>
                  <a:lnTo>
                    <a:pt x="0" y="885"/>
                  </a:lnTo>
                  <a:lnTo>
                    <a:pt x="6" y="932"/>
                  </a:lnTo>
                  <a:lnTo>
                    <a:pt x="6" y="932"/>
                  </a:lnTo>
                  <a:lnTo>
                    <a:pt x="30" y="993"/>
                  </a:lnTo>
                  <a:lnTo>
                    <a:pt x="54" y="1055"/>
                  </a:lnTo>
                  <a:lnTo>
                    <a:pt x="80" y="1115"/>
                  </a:lnTo>
                  <a:lnTo>
                    <a:pt x="107" y="1174"/>
                  </a:lnTo>
                  <a:lnTo>
                    <a:pt x="135" y="1233"/>
                  </a:lnTo>
                  <a:lnTo>
                    <a:pt x="164" y="1292"/>
                  </a:lnTo>
                  <a:lnTo>
                    <a:pt x="195" y="1349"/>
                  </a:lnTo>
                  <a:lnTo>
                    <a:pt x="227" y="1407"/>
                  </a:lnTo>
                  <a:lnTo>
                    <a:pt x="261" y="1463"/>
                  </a:lnTo>
                  <a:lnTo>
                    <a:pt x="297" y="1519"/>
                  </a:lnTo>
                  <a:lnTo>
                    <a:pt x="333" y="1574"/>
                  </a:lnTo>
                  <a:lnTo>
                    <a:pt x="370" y="1627"/>
                  </a:lnTo>
                  <a:lnTo>
                    <a:pt x="409" y="1681"/>
                  </a:lnTo>
                  <a:lnTo>
                    <a:pt x="449" y="1734"/>
                  </a:lnTo>
                  <a:lnTo>
                    <a:pt x="491" y="1786"/>
                  </a:lnTo>
                  <a:lnTo>
                    <a:pt x="534" y="1838"/>
                  </a:lnTo>
                  <a:lnTo>
                    <a:pt x="534" y="1838"/>
                  </a:lnTo>
                  <a:lnTo>
                    <a:pt x="562" y="1868"/>
                  </a:lnTo>
                  <a:lnTo>
                    <a:pt x="592" y="1898"/>
                  </a:lnTo>
                  <a:lnTo>
                    <a:pt x="622" y="1928"/>
                  </a:lnTo>
                  <a:lnTo>
                    <a:pt x="654" y="1956"/>
                  </a:lnTo>
                  <a:lnTo>
                    <a:pt x="688" y="1981"/>
                  </a:lnTo>
                  <a:lnTo>
                    <a:pt x="706" y="1993"/>
                  </a:lnTo>
                  <a:lnTo>
                    <a:pt x="724" y="2005"/>
                  </a:lnTo>
                  <a:lnTo>
                    <a:pt x="741" y="2015"/>
                  </a:lnTo>
                  <a:lnTo>
                    <a:pt x="760" y="2023"/>
                  </a:lnTo>
                  <a:lnTo>
                    <a:pt x="778" y="2031"/>
                  </a:lnTo>
                  <a:lnTo>
                    <a:pt x="798" y="2037"/>
                  </a:lnTo>
                  <a:lnTo>
                    <a:pt x="828" y="2075"/>
                  </a:lnTo>
                  <a:lnTo>
                    <a:pt x="828" y="2075"/>
                  </a:lnTo>
                  <a:lnTo>
                    <a:pt x="848" y="2088"/>
                  </a:lnTo>
                  <a:lnTo>
                    <a:pt x="872" y="2103"/>
                  </a:lnTo>
                  <a:lnTo>
                    <a:pt x="898" y="2116"/>
                  </a:lnTo>
                  <a:lnTo>
                    <a:pt x="927" y="2130"/>
                  </a:lnTo>
                  <a:lnTo>
                    <a:pt x="955" y="2142"/>
                  </a:lnTo>
                  <a:lnTo>
                    <a:pt x="981" y="2152"/>
                  </a:lnTo>
                  <a:lnTo>
                    <a:pt x="1008" y="2160"/>
                  </a:lnTo>
                  <a:lnTo>
                    <a:pt x="1033" y="2167"/>
                  </a:lnTo>
                  <a:lnTo>
                    <a:pt x="1080" y="2178"/>
                  </a:lnTo>
                  <a:lnTo>
                    <a:pt x="1080" y="2178"/>
                  </a:lnTo>
                  <a:lnTo>
                    <a:pt x="1108" y="2191"/>
                  </a:lnTo>
                  <a:lnTo>
                    <a:pt x="1136" y="2203"/>
                  </a:lnTo>
                  <a:lnTo>
                    <a:pt x="1164" y="2214"/>
                  </a:lnTo>
                  <a:lnTo>
                    <a:pt x="1192" y="2223"/>
                  </a:lnTo>
                  <a:lnTo>
                    <a:pt x="1220" y="2230"/>
                  </a:lnTo>
                  <a:lnTo>
                    <a:pt x="1247" y="2235"/>
                  </a:lnTo>
                  <a:lnTo>
                    <a:pt x="1274" y="2241"/>
                  </a:lnTo>
                  <a:lnTo>
                    <a:pt x="1299" y="2243"/>
                  </a:lnTo>
                  <a:lnTo>
                    <a:pt x="1326" y="2245"/>
                  </a:lnTo>
                  <a:lnTo>
                    <a:pt x="1351" y="2246"/>
                  </a:lnTo>
                  <a:lnTo>
                    <a:pt x="1376" y="2245"/>
                  </a:lnTo>
                  <a:lnTo>
                    <a:pt x="1400" y="2242"/>
                  </a:lnTo>
                  <a:lnTo>
                    <a:pt x="1426" y="2238"/>
                  </a:lnTo>
                  <a:lnTo>
                    <a:pt x="1450" y="2234"/>
                  </a:lnTo>
                  <a:lnTo>
                    <a:pt x="1472" y="2227"/>
                  </a:lnTo>
                  <a:lnTo>
                    <a:pt x="1496" y="2221"/>
                  </a:lnTo>
                  <a:lnTo>
                    <a:pt x="1519" y="2212"/>
                  </a:lnTo>
                  <a:lnTo>
                    <a:pt x="1540" y="2203"/>
                  </a:lnTo>
                  <a:lnTo>
                    <a:pt x="1563" y="2192"/>
                  </a:lnTo>
                  <a:lnTo>
                    <a:pt x="1585" y="2182"/>
                  </a:lnTo>
                  <a:lnTo>
                    <a:pt x="1606" y="2170"/>
                  </a:lnTo>
                  <a:lnTo>
                    <a:pt x="1626" y="2156"/>
                  </a:lnTo>
                  <a:lnTo>
                    <a:pt x="1647" y="2142"/>
                  </a:lnTo>
                  <a:lnTo>
                    <a:pt x="1667" y="2127"/>
                  </a:lnTo>
                  <a:lnTo>
                    <a:pt x="1686" y="2111"/>
                  </a:lnTo>
                  <a:lnTo>
                    <a:pt x="1705" y="2094"/>
                  </a:lnTo>
                  <a:lnTo>
                    <a:pt x="1723" y="2076"/>
                  </a:lnTo>
                  <a:lnTo>
                    <a:pt x="1742" y="2059"/>
                  </a:lnTo>
                  <a:lnTo>
                    <a:pt x="1777" y="2020"/>
                  </a:lnTo>
                  <a:lnTo>
                    <a:pt x="1810" y="1979"/>
                  </a:lnTo>
                  <a:lnTo>
                    <a:pt x="1841" y="1936"/>
                  </a:lnTo>
                  <a:lnTo>
                    <a:pt x="1870" y="1890"/>
                  </a:lnTo>
                  <a:lnTo>
                    <a:pt x="1898" y="1842"/>
                  </a:lnTo>
                  <a:lnTo>
                    <a:pt x="1924" y="1794"/>
                  </a:lnTo>
                  <a:lnTo>
                    <a:pt x="1946" y="1743"/>
                  </a:lnTo>
                  <a:lnTo>
                    <a:pt x="1969" y="1693"/>
                  </a:lnTo>
                  <a:lnTo>
                    <a:pt x="1988" y="1642"/>
                  </a:lnTo>
                  <a:lnTo>
                    <a:pt x="2005" y="1590"/>
                  </a:lnTo>
                  <a:lnTo>
                    <a:pt x="2021" y="1537"/>
                  </a:lnTo>
                  <a:lnTo>
                    <a:pt x="2033" y="1485"/>
                  </a:lnTo>
                  <a:lnTo>
                    <a:pt x="2045" y="1433"/>
                  </a:lnTo>
                  <a:lnTo>
                    <a:pt x="2053" y="1382"/>
                  </a:lnTo>
                  <a:lnTo>
                    <a:pt x="2060" y="1332"/>
                  </a:lnTo>
                  <a:lnTo>
                    <a:pt x="2065" y="1282"/>
                  </a:lnTo>
                  <a:lnTo>
                    <a:pt x="2066" y="1235"/>
                  </a:lnTo>
                  <a:lnTo>
                    <a:pt x="2066" y="1190"/>
                  </a:lnTo>
                  <a:lnTo>
                    <a:pt x="2064" y="1154"/>
                  </a:lnTo>
                  <a:lnTo>
                    <a:pt x="2064" y="1154"/>
                  </a:lnTo>
                  <a:lnTo>
                    <a:pt x="2057" y="1096"/>
                  </a:lnTo>
                  <a:lnTo>
                    <a:pt x="2054" y="1082"/>
                  </a:lnTo>
                  <a:lnTo>
                    <a:pt x="2052" y="1068"/>
                  </a:lnTo>
                  <a:lnTo>
                    <a:pt x="2048" y="1054"/>
                  </a:lnTo>
                  <a:lnTo>
                    <a:pt x="2042" y="1040"/>
                  </a:lnTo>
                  <a:lnTo>
                    <a:pt x="2000" y="979"/>
                  </a:lnTo>
                  <a:lnTo>
                    <a:pt x="2000" y="979"/>
                  </a:lnTo>
                  <a:lnTo>
                    <a:pt x="1988" y="951"/>
                  </a:lnTo>
                  <a:lnTo>
                    <a:pt x="1974" y="923"/>
                  </a:lnTo>
                  <a:lnTo>
                    <a:pt x="1958" y="895"/>
                  </a:lnTo>
                  <a:lnTo>
                    <a:pt x="1940" y="867"/>
                  </a:lnTo>
                  <a:lnTo>
                    <a:pt x="1918" y="837"/>
                  </a:lnTo>
                  <a:lnTo>
                    <a:pt x="1897" y="808"/>
                  </a:lnTo>
                  <a:lnTo>
                    <a:pt x="1873" y="780"/>
                  </a:lnTo>
                  <a:lnTo>
                    <a:pt x="1849" y="750"/>
                  </a:lnTo>
                  <a:lnTo>
                    <a:pt x="1799" y="694"/>
                  </a:lnTo>
                  <a:lnTo>
                    <a:pt x="1749" y="641"/>
                  </a:lnTo>
                  <a:lnTo>
                    <a:pt x="1702" y="591"/>
                  </a:lnTo>
                  <a:lnTo>
                    <a:pt x="1661" y="546"/>
                  </a:lnTo>
                  <a:lnTo>
                    <a:pt x="1661" y="546"/>
                  </a:lnTo>
                  <a:lnTo>
                    <a:pt x="1629" y="512"/>
                  </a:lnTo>
                  <a:lnTo>
                    <a:pt x="1597" y="479"/>
                  </a:lnTo>
                  <a:lnTo>
                    <a:pt x="1564" y="447"/>
                  </a:lnTo>
                  <a:lnTo>
                    <a:pt x="1531" y="415"/>
                  </a:lnTo>
                  <a:lnTo>
                    <a:pt x="1463" y="353"/>
                  </a:lnTo>
                  <a:lnTo>
                    <a:pt x="1395" y="293"/>
                  </a:lnTo>
                  <a:lnTo>
                    <a:pt x="1327" y="232"/>
                  </a:lnTo>
                  <a:lnTo>
                    <a:pt x="1295" y="200"/>
                  </a:lnTo>
                  <a:lnTo>
                    <a:pt x="1262" y="169"/>
                  </a:lnTo>
                  <a:lnTo>
                    <a:pt x="1231" y="135"/>
                  </a:lnTo>
                  <a:lnTo>
                    <a:pt x="1200" y="102"/>
                  </a:lnTo>
                  <a:lnTo>
                    <a:pt x="1169" y="67"/>
                  </a:lnTo>
                  <a:lnTo>
                    <a:pt x="1141" y="31"/>
                  </a:lnTo>
                  <a:lnTo>
                    <a:pt x="1095" y="0"/>
                  </a:lnTo>
                  <a:lnTo>
                    <a:pt x="1095" y="0"/>
                  </a:lnTo>
                  <a:lnTo>
                    <a:pt x="1097" y="12"/>
                  </a:lnTo>
                  <a:lnTo>
                    <a:pt x="1100" y="26"/>
                  </a:lnTo>
                  <a:lnTo>
                    <a:pt x="1100" y="39"/>
                  </a:lnTo>
                  <a:lnTo>
                    <a:pt x="1100" y="52"/>
                  </a:lnTo>
                  <a:lnTo>
                    <a:pt x="1097" y="66"/>
                  </a:lnTo>
                  <a:lnTo>
                    <a:pt x="1095" y="79"/>
                  </a:lnTo>
                  <a:lnTo>
                    <a:pt x="1089" y="91"/>
                  </a:lnTo>
                  <a:lnTo>
                    <a:pt x="1084" y="103"/>
                  </a:lnTo>
                  <a:lnTo>
                    <a:pt x="1059" y="2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CB5F0D4-84DC-AB5D-F0B4-D1AAC30EE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1489"/>
              <a:ext cx="689" cy="749"/>
            </a:xfrm>
            <a:custGeom>
              <a:avLst/>
              <a:gdLst>
                <a:gd name="T0" fmla="*/ 1047 w 2066"/>
                <a:gd name="T1" fmla="*/ 214 h 2246"/>
                <a:gd name="T2" fmla="*/ 993 w 2066"/>
                <a:gd name="T3" fmla="*/ 286 h 2246"/>
                <a:gd name="T4" fmla="*/ 935 w 2066"/>
                <a:gd name="T5" fmla="*/ 380 h 2246"/>
                <a:gd name="T6" fmla="*/ 889 w 2066"/>
                <a:gd name="T7" fmla="*/ 437 h 2246"/>
                <a:gd name="T8" fmla="*/ 850 w 2066"/>
                <a:gd name="T9" fmla="*/ 475 h 2246"/>
                <a:gd name="T10" fmla="*/ 766 w 2066"/>
                <a:gd name="T11" fmla="*/ 542 h 2246"/>
                <a:gd name="T12" fmla="*/ 626 w 2066"/>
                <a:gd name="T13" fmla="*/ 629 h 2246"/>
                <a:gd name="T14" fmla="*/ 530 w 2066"/>
                <a:gd name="T15" fmla="*/ 679 h 2246"/>
                <a:gd name="T16" fmla="*/ 345 w 2066"/>
                <a:gd name="T17" fmla="*/ 781 h 2246"/>
                <a:gd name="T18" fmla="*/ 239 w 2066"/>
                <a:gd name="T19" fmla="*/ 832 h 2246"/>
                <a:gd name="T20" fmla="*/ 132 w 2066"/>
                <a:gd name="T21" fmla="*/ 871 h 2246"/>
                <a:gd name="T22" fmla="*/ 48 w 2066"/>
                <a:gd name="T23" fmla="*/ 887 h 2246"/>
                <a:gd name="T24" fmla="*/ 0 w 2066"/>
                <a:gd name="T25" fmla="*/ 885 h 2246"/>
                <a:gd name="T26" fmla="*/ 30 w 2066"/>
                <a:gd name="T27" fmla="*/ 993 h 2246"/>
                <a:gd name="T28" fmla="*/ 107 w 2066"/>
                <a:gd name="T29" fmla="*/ 1174 h 2246"/>
                <a:gd name="T30" fmla="*/ 195 w 2066"/>
                <a:gd name="T31" fmla="*/ 1349 h 2246"/>
                <a:gd name="T32" fmla="*/ 297 w 2066"/>
                <a:gd name="T33" fmla="*/ 1519 h 2246"/>
                <a:gd name="T34" fmla="*/ 409 w 2066"/>
                <a:gd name="T35" fmla="*/ 1681 h 2246"/>
                <a:gd name="T36" fmla="*/ 534 w 2066"/>
                <a:gd name="T37" fmla="*/ 1838 h 2246"/>
                <a:gd name="T38" fmla="*/ 592 w 2066"/>
                <a:gd name="T39" fmla="*/ 1898 h 2246"/>
                <a:gd name="T40" fmla="*/ 688 w 2066"/>
                <a:gd name="T41" fmla="*/ 1981 h 2246"/>
                <a:gd name="T42" fmla="*/ 741 w 2066"/>
                <a:gd name="T43" fmla="*/ 2015 h 2246"/>
                <a:gd name="T44" fmla="*/ 798 w 2066"/>
                <a:gd name="T45" fmla="*/ 2037 h 2246"/>
                <a:gd name="T46" fmla="*/ 848 w 2066"/>
                <a:gd name="T47" fmla="*/ 2088 h 2246"/>
                <a:gd name="T48" fmla="*/ 927 w 2066"/>
                <a:gd name="T49" fmla="*/ 2130 h 2246"/>
                <a:gd name="T50" fmla="*/ 1008 w 2066"/>
                <a:gd name="T51" fmla="*/ 2160 h 2246"/>
                <a:gd name="T52" fmla="*/ 1080 w 2066"/>
                <a:gd name="T53" fmla="*/ 2178 h 2246"/>
                <a:gd name="T54" fmla="*/ 1164 w 2066"/>
                <a:gd name="T55" fmla="*/ 2214 h 2246"/>
                <a:gd name="T56" fmla="*/ 1247 w 2066"/>
                <a:gd name="T57" fmla="*/ 2235 h 2246"/>
                <a:gd name="T58" fmla="*/ 1326 w 2066"/>
                <a:gd name="T59" fmla="*/ 2245 h 2246"/>
                <a:gd name="T60" fmla="*/ 1400 w 2066"/>
                <a:gd name="T61" fmla="*/ 2242 h 2246"/>
                <a:gd name="T62" fmla="*/ 1472 w 2066"/>
                <a:gd name="T63" fmla="*/ 2227 h 2246"/>
                <a:gd name="T64" fmla="*/ 1540 w 2066"/>
                <a:gd name="T65" fmla="*/ 2203 h 2246"/>
                <a:gd name="T66" fmla="*/ 1606 w 2066"/>
                <a:gd name="T67" fmla="*/ 2170 h 2246"/>
                <a:gd name="T68" fmla="*/ 1667 w 2066"/>
                <a:gd name="T69" fmla="*/ 2127 h 2246"/>
                <a:gd name="T70" fmla="*/ 1723 w 2066"/>
                <a:gd name="T71" fmla="*/ 2076 h 2246"/>
                <a:gd name="T72" fmla="*/ 1810 w 2066"/>
                <a:gd name="T73" fmla="*/ 1979 h 2246"/>
                <a:gd name="T74" fmla="*/ 1898 w 2066"/>
                <a:gd name="T75" fmla="*/ 1842 h 2246"/>
                <a:gd name="T76" fmla="*/ 1969 w 2066"/>
                <a:gd name="T77" fmla="*/ 1693 h 2246"/>
                <a:gd name="T78" fmla="*/ 2021 w 2066"/>
                <a:gd name="T79" fmla="*/ 1537 h 2246"/>
                <a:gd name="T80" fmla="*/ 2053 w 2066"/>
                <a:gd name="T81" fmla="*/ 1382 h 2246"/>
                <a:gd name="T82" fmla="*/ 2066 w 2066"/>
                <a:gd name="T83" fmla="*/ 1235 h 2246"/>
                <a:gd name="T84" fmla="*/ 2064 w 2066"/>
                <a:gd name="T85" fmla="*/ 1154 h 2246"/>
                <a:gd name="T86" fmla="*/ 2052 w 2066"/>
                <a:gd name="T87" fmla="*/ 1068 h 2246"/>
                <a:gd name="T88" fmla="*/ 2000 w 2066"/>
                <a:gd name="T89" fmla="*/ 979 h 2246"/>
                <a:gd name="T90" fmla="*/ 1974 w 2066"/>
                <a:gd name="T91" fmla="*/ 923 h 2246"/>
                <a:gd name="T92" fmla="*/ 1918 w 2066"/>
                <a:gd name="T93" fmla="*/ 837 h 2246"/>
                <a:gd name="T94" fmla="*/ 1849 w 2066"/>
                <a:gd name="T95" fmla="*/ 750 h 2246"/>
                <a:gd name="T96" fmla="*/ 1702 w 2066"/>
                <a:gd name="T97" fmla="*/ 591 h 2246"/>
                <a:gd name="T98" fmla="*/ 1629 w 2066"/>
                <a:gd name="T99" fmla="*/ 512 h 2246"/>
                <a:gd name="T100" fmla="*/ 1531 w 2066"/>
                <a:gd name="T101" fmla="*/ 415 h 2246"/>
                <a:gd name="T102" fmla="*/ 1327 w 2066"/>
                <a:gd name="T103" fmla="*/ 232 h 2246"/>
                <a:gd name="T104" fmla="*/ 1231 w 2066"/>
                <a:gd name="T105" fmla="*/ 135 h 2246"/>
                <a:gd name="T106" fmla="*/ 1141 w 2066"/>
                <a:gd name="T107" fmla="*/ 31 h 2246"/>
                <a:gd name="T108" fmla="*/ 1097 w 2066"/>
                <a:gd name="T109" fmla="*/ 12 h 2246"/>
                <a:gd name="T110" fmla="*/ 1100 w 2066"/>
                <a:gd name="T111" fmla="*/ 52 h 2246"/>
                <a:gd name="T112" fmla="*/ 1089 w 2066"/>
                <a:gd name="T113" fmla="*/ 91 h 2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66" h="2246">
                  <a:moveTo>
                    <a:pt x="1059" y="201"/>
                  </a:moveTo>
                  <a:lnTo>
                    <a:pt x="1059" y="201"/>
                  </a:lnTo>
                  <a:lnTo>
                    <a:pt x="1047" y="214"/>
                  </a:lnTo>
                  <a:lnTo>
                    <a:pt x="1035" y="228"/>
                  </a:lnTo>
                  <a:lnTo>
                    <a:pt x="1013" y="257"/>
                  </a:lnTo>
                  <a:lnTo>
                    <a:pt x="993" y="286"/>
                  </a:lnTo>
                  <a:lnTo>
                    <a:pt x="975" y="317"/>
                  </a:lnTo>
                  <a:lnTo>
                    <a:pt x="955" y="349"/>
                  </a:lnTo>
                  <a:lnTo>
                    <a:pt x="935" y="380"/>
                  </a:lnTo>
                  <a:lnTo>
                    <a:pt x="913" y="409"/>
                  </a:lnTo>
                  <a:lnTo>
                    <a:pt x="901" y="424"/>
                  </a:lnTo>
                  <a:lnTo>
                    <a:pt x="889" y="437"/>
                  </a:lnTo>
                  <a:lnTo>
                    <a:pt x="889" y="437"/>
                  </a:lnTo>
                  <a:lnTo>
                    <a:pt x="870" y="457"/>
                  </a:lnTo>
                  <a:lnTo>
                    <a:pt x="850" y="475"/>
                  </a:lnTo>
                  <a:lnTo>
                    <a:pt x="830" y="492"/>
                  </a:lnTo>
                  <a:lnTo>
                    <a:pt x="810" y="510"/>
                  </a:lnTo>
                  <a:lnTo>
                    <a:pt x="766" y="542"/>
                  </a:lnTo>
                  <a:lnTo>
                    <a:pt x="721" y="572"/>
                  </a:lnTo>
                  <a:lnTo>
                    <a:pt x="674" y="601"/>
                  </a:lnTo>
                  <a:lnTo>
                    <a:pt x="626" y="629"/>
                  </a:lnTo>
                  <a:lnTo>
                    <a:pt x="578" y="654"/>
                  </a:lnTo>
                  <a:lnTo>
                    <a:pt x="530" y="679"/>
                  </a:lnTo>
                  <a:lnTo>
                    <a:pt x="530" y="679"/>
                  </a:lnTo>
                  <a:lnTo>
                    <a:pt x="474" y="710"/>
                  </a:lnTo>
                  <a:lnTo>
                    <a:pt x="411" y="745"/>
                  </a:lnTo>
                  <a:lnTo>
                    <a:pt x="345" y="781"/>
                  </a:lnTo>
                  <a:lnTo>
                    <a:pt x="310" y="798"/>
                  </a:lnTo>
                  <a:lnTo>
                    <a:pt x="275" y="816"/>
                  </a:lnTo>
                  <a:lnTo>
                    <a:pt x="239" y="832"/>
                  </a:lnTo>
                  <a:lnTo>
                    <a:pt x="203" y="846"/>
                  </a:lnTo>
                  <a:lnTo>
                    <a:pt x="168" y="860"/>
                  </a:lnTo>
                  <a:lnTo>
                    <a:pt x="132" y="871"/>
                  </a:lnTo>
                  <a:lnTo>
                    <a:pt x="98" y="879"/>
                  </a:lnTo>
                  <a:lnTo>
                    <a:pt x="64" y="884"/>
                  </a:lnTo>
                  <a:lnTo>
                    <a:pt x="48" y="887"/>
                  </a:lnTo>
                  <a:lnTo>
                    <a:pt x="32" y="887"/>
                  </a:lnTo>
                  <a:lnTo>
                    <a:pt x="16" y="887"/>
                  </a:lnTo>
                  <a:lnTo>
                    <a:pt x="0" y="885"/>
                  </a:lnTo>
                  <a:lnTo>
                    <a:pt x="6" y="932"/>
                  </a:lnTo>
                  <a:lnTo>
                    <a:pt x="6" y="932"/>
                  </a:lnTo>
                  <a:lnTo>
                    <a:pt x="30" y="993"/>
                  </a:lnTo>
                  <a:lnTo>
                    <a:pt x="54" y="1055"/>
                  </a:lnTo>
                  <a:lnTo>
                    <a:pt x="80" y="1115"/>
                  </a:lnTo>
                  <a:lnTo>
                    <a:pt x="107" y="1174"/>
                  </a:lnTo>
                  <a:lnTo>
                    <a:pt x="135" y="1233"/>
                  </a:lnTo>
                  <a:lnTo>
                    <a:pt x="164" y="1292"/>
                  </a:lnTo>
                  <a:lnTo>
                    <a:pt x="195" y="1349"/>
                  </a:lnTo>
                  <a:lnTo>
                    <a:pt x="227" y="1407"/>
                  </a:lnTo>
                  <a:lnTo>
                    <a:pt x="261" y="1463"/>
                  </a:lnTo>
                  <a:lnTo>
                    <a:pt x="297" y="1519"/>
                  </a:lnTo>
                  <a:lnTo>
                    <a:pt x="333" y="1574"/>
                  </a:lnTo>
                  <a:lnTo>
                    <a:pt x="370" y="1627"/>
                  </a:lnTo>
                  <a:lnTo>
                    <a:pt x="409" y="1681"/>
                  </a:lnTo>
                  <a:lnTo>
                    <a:pt x="449" y="1734"/>
                  </a:lnTo>
                  <a:lnTo>
                    <a:pt x="491" y="1786"/>
                  </a:lnTo>
                  <a:lnTo>
                    <a:pt x="534" y="1838"/>
                  </a:lnTo>
                  <a:lnTo>
                    <a:pt x="534" y="1838"/>
                  </a:lnTo>
                  <a:lnTo>
                    <a:pt x="562" y="1868"/>
                  </a:lnTo>
                  <a:lnTo>
                    <a:pt x="592" y="1898"/>
                  </a:lnTo>
                  <a:lnTo>
                    <a:pt x="622" y="1928"/>
                  </a:lnTo>
                  <a:lnTo>
                    <a:pt x="654" y="1956"/>
                  </a:lnTo>
                  <a:lnTo>
                    <a:pt x="688" y="1981"/>
                  </a:lnTo>
                  <a:lnTo>
                    <a:pt x="706" y="1993"/>
                  </a:lnTo>
                  <a:lnTo>
                    <a:pt x="724" y="2005"/>
                  </a:lnTo>
                  <a:lnTo>
                    <a:pt x="741" y="2015"/>
                  </a:lnTo>
                  <a:lnTo>
                    <a:pt x="760" y="2023"/>
                  </a:lnTo>
                  <a:lnTo>
                    <a:pt x="778" y="2031"/>
                  </a:lnTo>
                  <a:lnTo>
                    <a:pt x="798" y="2037"/>
                  </a:lnTo>
                  <a:lnTo>
                    <a:pt x="828" y="2075"/>
                  </a:lnTo>
                  <a:lnTo>
                    <a:pt x="828" y="2075"/>
                  </a:lnTo>
                  <a:lnTo>
                    <a:pt x="848" y="2088"/>
                  </a:lnTo>
                  <a:lnTo>
                    <a:pt x="872" y="2103"/>
                  </a:lnTo>
                  <a:lnTo>
                    <a:pt x="898" y="2116"/>
                  </a:lnTo>
                  <a:lnTo>
                    <a:pt x="927" y="2130"/>
                  </a:lnTo>
                  <a:lnTo>
                    <a:pt x="955" y="2142"/>
                  </a:lnTo>
                  <a:lnTo>
                    <a:pt x="981" y="2152"/>
                  </a:lnTo>
                  <a:lnTo>
                    <a:pt x="1008" y="2160"/>
                  </a:lnTo>
                  <a:lnTo>
                    <a:pt x="1033" y="2167"/>
                  </a:lnTo>
                  <a:lnTo>
                    <a:pt x="1080" y="2178"/>
                  </a:lnTo>
                  <a:lnTo>
                    <a:pt x="1080" y="2178"/>
                  </a:lnTo>
                  <a:lnTo>
                    <a:pt x="1108" y="2191"/>
                  </a:lnTo>
                  <a:lnTo>
                    <a:pt x="1136" y="2203"/>
                  </a:lnTo>
                  <a:lnTo>
                    <a:pt x="1164" y="2214"/>
                  </a:lnTo>
                  <a:lnTo>
                    <a:pt x="1192" y="2223"/>
                  </a:lnTo>
                  <a:lnTo>
                    <a:pt x="1220" y="2230"/>
                  </a:lnTo>
                  <a:lnTo>
                    <a:pt x="1247" y="2235"/>
                  </a:lnTo>
                  <a:lnTo>
                    <a:pt x="1274" y="2241"/>
                  </a:lnTo>
                  <a:lnTo>
                    <a:pt x="1299" y="2243"/>
                  </a:lnTo>
                  <a:lnTo>
                    <a:pt x="1326" y="2245"/>
                  </a:lnTo>
                  <a:lnTo>
                    <a:pt x="1351" y="2246"/>
                  </a:lnTo>
                  <a:lnTo>
                    <a:pt x="1376" y="2245"/>
                  </a:lnTo>
                  <a:lnTo>
                    <a:pt x="1400" y="2242"/>
                  </a:lnTo>
                  <a:lnTo>
                    <a:pt x="1426" y="2238"/>
                  </a:lnTo>
                  <a:lnTo>
                    <a:pt x="1450" y="2234"/>
                  </a:lnTo>
                  <a:lnTo>
                    <a:pt x="1472" y="2227"/>
                  </a:lnTo>
                  <a:lnTo>
                    <a:pt x="1496" y="2221"/>
                  </a:lnTo>
                  <a:lnTo>
                    <a:pt x="1519" y="2212"/>
                  </a:lnTo>
                  <a:lnTo>
                    <a:pt x="1540" y="2203"/>
                  </a:lnTo>
                  <a:lnTo>
                    <a:pt x="1563" y="2192"/>
                  </a:lnTo>
                  <a:lnTo>
                    <a:pt x="1585" y="2182"/>
                  </a:lnTo>
                  <a:lnTo>
                    <a:pt x="1606" y="2170"/>
                  </a:lnTo>
                  <a:lnTo>
                    <a:pt x="1626" y="2156"/>
                  </a:lnTo>
                  <a:lnTo>
                    <a:pt x="1647" y="2142"/>
                  </a:lnTo>
                  <a:lnTo>
                    <a:pt x="1667" y="2127"/>
                  </a:lnTo>
                  <a:lnTo>
                    <a:pt x="1686" y="2111"/>
                  </a:lnTo>
                  <a:lnTo>
                    <a:pt x="1705" y="2094"/>
                  </a:lnTo>
                  <a:lnTo>
                    <a:pt x="1723" y="2076"/>
                  </a:lnTo>
                  <a:lnTo>
                    <a:pt x="1742" y="2059"/>
                  </a:lnTo>
                  <a:lnTo>
                    <a:pt x="1777" y="2020"/>
                  </a:lnTo>
                  <a:lnTo>
                    <a:pt x="1810" y="1979"/>
                  </a:lnTo>
                  <a:lnTo>
                    <a:pt x="1841" y="1936"/>
                  </a:lnTo>
                  <a:lnTo>
                    <a:pt x="1870" y="1890"/>
                  </a:lnTo>
                  <a:lnTo>
                    <a:pt x="1898" y="1842"/>
                  </a:lnTo>
                  <a:lnTo>
                    <a:pt x="1924" y="1794"/>
                  </a:lnTo>
                  <a:lnTo>
                    <a:pt x="1946" y="1743"/>
                  </a:lnTo>
                  <a:lnTo>
                    <a:pt x="1969" y="1693"/>
                  </a:lnTo>
                  <a:lnTo>
                    <a:pt x="1988" y="1642"/>
                  </a:lnTo>
                  <a:lnTo>
                    <a:pt x="2005" y="1590"/>
                  </a:lnTo>
                  <a:lnTo>
                    <a:pt x="2021" y="1537"/>
                  </a:lnTo>
                  <a:lnTo>
                    <a:pt x="2033" y="1485"/>
                  </a:lnTo>
                  <a:lnTo>
                    <a:pt x="2045" y="1433"/>
                  </a:lnTo>
                  <a:lnTo>
                    <a:pt x="2053" y="1382"/>
                  </a:lnTo>
                  <a:lnTo>
                    <a:pt x="2060" y="1332"/>
                  </a:lnTo>
                  <a:lnTo>
                    <a:pt x="2065" y="1282"/>
                  </a:lnTo>
                  <a:lnTo>
                    <a:pt x="2066" y="1235"/>
                  </a:lnTo>
                  <a:lnTo>
                    <a:pt x="2066" y="1190"/>
                  </a:lnTo>
                  <a:lnTo>
                    <a:pt x="2064" y="1154"/>
                  </a:lnTo>
                  <a:lnTo>
                    <a:pt x="2064" y="1154"/>
                  </a:lnTo>
                  <a:lnTo>
                    <a:pt x="2057" y="1096"/>
                  </a:lnTo>
                  <a:lnTo>
                    <a:pt x="2054" y="1082"/>
                  </a:lnTo>
                  <a:lnTo>
                    <a:pt x="2052" y="1068"/>
                  </a:lnTo>
                  <a:lnTo>
                    <a:pt x="2048" y="1054"/>
                  </a:lnTo>
                  <a:lnTo>
                    <a:pt x="2042" y="1040"/>
                  </a:lnTo>
                  <a:lnTo>
                    <a:pt x="2000" y="979"/>
                  </a:lnTo>
                  <a:lnTo>
                    <a:pt x="2000" y="979"/>
                  </a:lnTo>
                  <a:lnTo>
                    <a:pt x="1988" y="951"/>
                  </a:lnTo>
                  <a:lnTo>
                    <a:pt x="1974" y="923"/>
                  </a:lnTo>
                  <a:lnTo>
                    <a:pt x="1958" y="895"/>
                  </a:lnTo>
                  <a:lnTo>
                    <a:pt x="1940" y="867"/>
                  </a:lnTo>
                  <a:lnTo>
                    <a:pt x="1918" y="837"/>
                  </a:lnTo>
                  <a:lnTo>
                    <a:pt x="1897" y="808"/>
                  </a:lnTo>
                  <a:lnTo>
                    <a:pt x="1873" y="780"/>
                  </a:lnTo>
                  <a:lnTo>
                    <a:pt x="1849" y="750"/>
                  </a:lnTo>
                  <a:lnTo>
                    <a:pt x="1799" y="694"/>
                  </a:lnTo>
                  <a:lnTo>
                    <a:pt x="1749" y="641"/>
                  </a:lnTo>
                  <a:lnTo>
                    <a:pt x="1702" y="591"/>
                  </a:lnTo>
                  <a:lnTo>
                    <a:pt x="1661" y="546"/>
                  </a:lnTo>
                  <a:lnTo>
                    <a:pt x="1661" y="546"/>
                  </a:lnTo>
                  <a:lnTo>
                    <a:pt x="1629" y="512"/>
                  </a:lnTo>
                  <a:lnTo>
                    <a:pt x="1597" y="479"/>
                  </a:lnTo>
                  <a:lnTo>
                    <a:pt x="1564" y="447"/>
                  </a:lnTo>
                  <a:lnTo>
                    <a:pt x="1531" y="415"/>
                  </a:lnTo>
                  <a:lnTo>
                    <a:pt x="1463" y="353"/>
                  </a:lnTo>
                  <a:lnTo>
                    <a:pt x="1395" y="293"/>
                  </a:lnTo>
                  <a:lnTo>
                    <a:pt x="1327" y="232"/>
                  </a:lnTo>
                  <a:lnTo>
                    <a:pt x="1295" y="200"/>
                  </a:lnTo>
                  <a:lnTo>
                    <a:pt x="1262" y="169"/>
                  </a:lnTo>
                  <a:lnTo>
                    <a:pt x="1231" y="135"/>
                  </a:lnTo>
                  <a:lnTo>
                    <a:pt x="1200" y="102"/>
                  </a:lnTo>
                  <a:lnTo>
                    <a:pt x="1169" y="67"/>
                  </a:lnTo>
                  <a:lnTo>
                    <a:pt x="1141" y="31"/>
                  </a:lnTo>
                  <a:lnTo>
                    <a:pt x="1095" y="0"/>
                  </a:lnTo>
                  <a:lnTo>
                    <a:pt x="1095" y="0"/>
                  </a:lnTo>
                  <a:lnTo>
                    <a:pt x="1097" y="12"/>
                  </a:lnTo>
                  <a:lnTo>
                    <a:pt x="1100" y="26"/>
                  </a:lnTo>
                  <a:lnTo>
                    <a:pt x="1100" y="39"/>
                  </a:lnTo>
                  <a:lnTo>
                    <a:pt x="1100" y="52"/>
                  </a:lnTo>
                  <a:lnTo>
                    <a:pt x="1097" y="66"/>
                  </a:lnTo>
                  <a:lnTo>
                    <a:pt x="1095" y="79"/>
                  </a:lnTo>
                  <a:lnTo>
                    <a:pt x="1089" y="91"/>
                  </a:lnTo>
                  <a:lnTo>
                    <a:pt x="1084" y="103"/>
                  </a:lnTo>
                  <a:lnTo>
                    <a:pt x="1059" y="2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7C4EDACC-B428-01F9-9F62-A2638A490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1977"/>
              <a:ext cx="1302" cy="2343"/>
            </a:xfrm>
            <a:custGeom>
              <a:avLst/>
              <a:gdLst>
                <a:gd name="T0" fmla="*/ 3861 w 3908"/>
                <a:gd name="T1" fmla="*/ 6914 h 7029"/>
                <a:gd name="T2" fmla="*/ 3721 w 3908"/>
                <a:gd name="T3" fmla="*/ 6571 h 7029"/>
                <a:gd name="T4" fmla="*/ 3637 w 3908"/>
                <a:gd name="T5" fmla="*/ 6337 h 7029"/>
                <a:gd name="T6" fmla="*/ 3585 w 3908"/>
                <a:gd name="T7" fmla="*/ 6156 h 7029"/>
                <a:gd name="T8" fmla="*/ 3548 w 3908"/>
                <a:gd name="T9" fmla="*/ 5985 h 7029"/>
                <a:gd name="T10" fmla="*/ 3484 w 3908"/>
                <a:gd name="T11" fmla="*/ 5656 h 7029"/>
                <a:gd name="T12" fmla="*/ 3431 w 3908"/>
                <a:gd name="T13" fmla="*/ 5329 h 7029"/>
                <a:gd name="T14" fmla="*/ 3391 w 3908"/>
                <a:gd name="T15" fmla="*/ 5001 h 7029"/>
                <a:gd name="T16" fmla="*/ 3365 w 3908"/>
                <a:gd name="T17" fmla="*/ 4671 h 7029"/>
                <a:gd name="T18" fmla="*/ 3350 w 3908"/>
                <a:gd name="T19" fmla="*/ 4336 h 7029"/>
                <a:gd name="T20" fmla="*/ 3339 w 3908"/>
                <a:gd name="T21" fmla="*/ 3832 h 7029"/>
                <a:gd name="T22" fmla="*/ 3293 w 3908"/>
                <a:gd name="T23" fmla="*/ 2315 h 7029"/>
                <a:gd name="T24" fmla="*/ 3274 w 3908"/>
                <a:gd name="T25" fmla="*/ 1557 h 7029"/>
                <a:gd name="T26" fmla="*/ 3266 w 3908"/>
                <a:gd name="T27" fmla="*/ 799 h 7029"/>
                <a:gd name="T28" fmla="*/ 3255 w 3908"/>
                <a:gd name="T29" fmla="*/ 0 h 7029"/>
                <a:gd name="T30" fmla="*/ 3151 w 3908"/>
                <a:gd name="T31" fmla="*/ 167 h 7029"/>
                <a:gd name="T32" fmla="*/ 3059 w 3908"/>
                <a:gd name="T33" fmla="*/ 299 h 7029"/>
                <a:gd name="T34" fmla="*/ 2900 w 3908"/>
                <a:gd name="T35" fmla="*/ 500 h 7029"/>
                <a:gd name="T36" fmla="*/ 2812 w 3908"/>
                <a:gd name="T37" fmla="*/ 596 h 7029"/>
                <a:gd name="T38" fmla="*/ 2717 w 3908"/>
                <a:gd name="T39" fmla="*/ 687 h 7029"/>
                <a:gd name="T40" fmla="*/ 2617 w 3908"/>
                <a:gd name="T41" fmla="*/ 770 h 7029"/>
                <a:gd name="T42" fmla="*/ 2511 w 3908"/>
                <a:gd name="T43" fmla="*/ 844 h 7029"/>
                <a:gd name="T44" fmla="*/ 2398 w 3908"/>
                <a:gd name="T45" fmla="*/ 909 h 7029"/>
                <a:gd name="T46" fmla="*/ 2278 w 3908"/>
                <a:gd name="T47" fmla="*/ 959 h 7029"/>
                <a:gd name="T48" fmla="*/ 2153 w 3908"/>
                <a:gd name="T49" fmla="*/ 997 h 7029"/>
                <a:gd name="T50" fmla="*/ 2066 w 3908"/>
                <a:gd name="T51" fmla="*/ 1011 h 7029"/>
                <a:gd name="T52" fmla="*/ 1931 w 3908"/>
                <a:gd name="T53" fmla="*/ 1021 h 7029"/>
                <a:gd name="T54" fmla="*/ 1858 w 3908"/>
                <a:gd name="T55" fmla="*/ 1024 h 7029"/>
                <a:gd name="T56" fmla="*/ 1784 w 3908"/>
                <a:gd name="T57" fmla="*/ 1018 h 7029"/>
                <a:gd name="T58" fmla="*/ 1666 w 3908"/>
                <a:gd name="T59" fmla="*/ 994 h 7029"/>
                <a:gd name="T60" fmla="*/ 1552 w 3908"/>
                <a:gd name="T61" fmla="*/ 951 h 7029"/>
                <a:gd name="T62" fmla="*/ 1441 w 3908"/>
                <a:gd name="T63" fmla="*/ 891 h 7029"/>
                <a:gd name="T64" fmla="*/ 1335 w 3908"/>
                <a:gd name="T65" fmla="*/ 819 h 7029"/>
                <a:gd name="T66" fmla="*/ 1232 w 3908"/>
                <a:gd name="T67" fmla="*/ 735 h 7029"/>
                <a:gd name="T68" fmla="*/ 1135 w 3908"/>
                <a:gd name="T69" fmla="*/ 643 h 7029"/>
                <a:gd name="T70" fmla="*/ 1013 w 3908"/>
                <a:gd name="T71" fmla="*/ 510 h 7029"/>
                <a:gd name="T72" fmla="*/ 850 w 3908"/>
                <a:gd name="T73" fmla="*/ 302 h 7029"/>
                <a:gd name="T74" fmla="*/ 755 w 3908"/>
                <a:gd name="T75" fmla="*/ 167 h 7029"/>
                <a:gd name="T76" fmla="*/ 637 w 3908"/>
                <a:gd name="T77" fmla="*/ 295 h 7029"/>
                <a:gd name="T78" fmla="*/ 641 w 3908"/>
                <a:gd name="T79" fmla="*/ 799 h 7029"/>
                <a:gd name="T80" fmla="*/ 634 w 3908"/>
                <a:gd name="T81" fmla="*/ 1557 h 7029"/>
                <a:gd name="T82" fmla="*/ 614 w 3908"/>
                <a:gd name="T83" fmla="*/ 2315 h 7029"/>
                <a:gd name="T84" fmla="*/ 567 w 3908"/>
                <a:gd name="T85" fmla="*/ 3832 h 7029"/>
                <a:gd name="T86" fmla="*/ 557 w 3908"/>
                <a:gd name="T87" fmla="*/ 4336 h 7029"/>
                <a:gd name="T88" fmla="*/ 543 w 3908"/>
                <a:gd name="T89" fmla="*/ 4671 h 7029"/>
                <a:gd name="T90" fmla="*/ 515 w 3908"/>
                <a:gd name="T91" fmla="*/ 5001 h 7029"/>
                <a:gd name="T92" fmla="*/ 475 w 3908"/>
                <a:gd name="T93" fmla="*/ 5329 h 7029"/>
                <a:gd name="T94" fmla="*/ 423 w 3908"/>
                <a:gd name="T95" fmla="*/ 5656 h 7029"/>
                <a:gd name="T96" fmla="*/ 360 w 3908"/>
                <a:gd name="T97" fmla="*/ 5985 h 7029"/>
                <a:gd name="T98" fmla="*/ 322 w 3908"/>
                <a:gd name="T99" fmla="*/ 6156 h 7029"/>
                <a:gd name="T100" fmla="*/ 270 w 3908"/>
                <a:gd name="T101" fmla="*/ 6337 h 7029"/>
                <a:gd name="T102" fmla="*/ 186 w 3908"/>
                <a:gd name="T103" fmla="*/ 6571 h 7029"/>
                <a:gd name="T104" fmla="*/ 45 w 3908"/>
                <a:gd name="T105" fmla="*/ 6914 h 7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908" h="7029">
                  <a:moveTo>
                    <a:pt x="3908" y="7029"/>
                  </a:moveTo>
                  <a:lnTo>
                    <a:pt x="3908" y="7029"/>
                  </a:lnTo>
                  <a:lnTo>
                    <a:pt x="3861" y="6914"/>
                  </a:lnTo>
                  <a:lnTo>
                    <a:pt x="3815" y="6800"/>
                  </a:lnTo>
                  <a:lnTo>
                    <a:pt x="3766" y="6685"/>
                  </a:lnTo>
                  <a:lnTo>
                    <a:pt x="3721" y="6571"/>
                  </a:lnTo>
                  <a:lnTo>
                    <a:pt x="3677" y="6454"/>
                  </a:lnTo>
                  <a:lnTo>
                    <a:pt x="3657" y="6395"/>
                  </a:lnTo>
                  <a:lnTo>
                    <a:pt x="3637" y="6337"/>
                  </a:lnTo>
                  <a:lnTo>
                    <a:pt x="3618" y="6278"/>
                  </a:lnTo>
                  <a:lnTo>
                    <a:pt x="3601" y="6218"/>
                  </a:lnTo>
                  <a:lnTo>
                    <a:pt x="3585" y="6156"/>
                  </a:lnTo>
                  <a:lnTo>
                    <a:pt x="3570" y="6095"/>
                  </a:lnTo>
                  <a:lnTo>
                    <a:pt x="3570" y="6095"/>
                  </a:lnTo>
                  <a:lnTo>
                    <a:pt x="3548" y="5985"/>
                  </a:lnTo>
                  <a:lnTo>
                    <a:pt x="3525" y="5875"/>
                  </a:lnTo>
                  <a:lnTo>
                    <a:pt x="3504" y="5766"/>
                  </a:lnTo>
                  <a:lnTo>
                    <a:pt x="3484" y="5656"/>
                  </a:lnTo>
                  <a:lnTo>
                    <a:pt x="3465" y="5547"/>
                  </a:lnTo>
                  <a:lnTo>
                    <a:pt x="3448" y="5437"/>
                  </a:lnTo>
                  <a:lnTo>
                    <a:pt x="3431" y="5329"/>
                  </a:lnTo>
                  <a:lnTo>
                    <a:pt x="3417" y="5219"/>
                  </a:lnTo>
                  <a:lnTo>
                    <a:pt x="3403" y="5111"/>
                  </a:lnTo>
                  <a:lnTo>
                    <a:pt x="3391" y="5001"/>
                  </a:lnTo>
                  <a:lnTo>
                    <a:pt x="3381" y="4892"/>
                  </a:lnTo>
                  <a:lnTo>
                    <a:pt x="3371" y="4781"/>
                  </a:lnTo>
                  <a:lnTo>
                    <a:pt x="3365" y="4671"/>
                  </a:lnTo>
                  <a:lnTo>
                    <a:pt x="3358" y="4560"/>
                  </a:lnTo>
                  <a:lnTo>
                    <a:pt x="3354" y="4448"/>
                  </a:lnTo>
                  <a:lnTo>
                    <a:pt x="3350" y="4336"/>
                  </a:lnTo>
                  <a:lnTo>
                    <a:pt x="3350" y="4336"/>
                  </a:lnTo>
                  <a:lnTo>
                    <a:pt x="3346" y="4083"/>
                  </a:lnTo>
                  <a:lnTo>
                    <a:pt x="3339" y="3832"/>
                  </a:lnTo>
                  <a:lnTo>
                    <a:pt x="3325" y="3327"/>
                  </a:lnTo>
                  <a:lnTo>
                    <a:pt x="3309" y="2821"/>
                  </a:lnTo>
                  <a:lnTo>
                    <a:pt x="3293" y="2315"/>
                  </a:lnTo>
                  <a:lnTo>
                    <a:pt x="3286" y="2062"/>
                  </a:lnTo>
                  <a:lnTo>
                    <a:pt x="3279" y="1809"/>
                  </a:lnTo>
                  <a:lnTo>
                    <a:pt x="3274" y="1557"/>
                  </a:lnTo>
                  <a:lnTo>
                    <a:pt x="3270" y="1304"/>
                  </a:lnTo>
                  <a:lnTo>
                    <a:pt x="3267" y="1052"/>
                  </a:lnTo>
                  <a:lnTo>
                    <a:pt x="3266" y="799"/>
                  </a:lnTo>
                  <a:lnTo>
                    <a:pt x="3267" y="546"/>
                  </a:lnTo>
                  <a:lnTo>
                    <a:pt x="3270" y="295"/>
                  </a:lnTo>
                  <a:lnTo>
                    <a:pt x="3255" y="0"/>
                  </a:lnTo>
                  <a:lnTo>
                    <a:pt x="3255" y="0"/>
                  </a:lnTo>
                  <a:lnTo>
                    <a:pt x="3203" y="83"/>
                  </a:lnTo>
                  <a:lnTo>
                    <a:pt x="3151" y="167"/>
                  </a:lnTo>
                  <a:lnTo>
                    <a:pt x="3151" y="167"/>
                  </a:lnTo>
                  <a:lnTo>
                    <a:pt x="3106" y="232"/>
                  </a:lnTo>
                  <a:lnTo>
                    <a:pt x="3059" y="299"/>
                  </a:lnTo>
                  <a:lnTo>
                    <a:pt x="3008" y="367"/>
                  </a:lnTo>
                  <a:lnTo>
                    <a:pt x="2955" y="434"/>
                  </a:lnTo>
                  <a:lnTo>
                    <a:pt x="2900" y="500"/>
                  </a:lnTo>
                  <a:lnTo>
                    <a:pt x="2871" y="532"/>
                  </a:lnTo>
                  <a:lnTo>
                    <a:pt x="2842" y="564"/>
                  </a:lnTo>
                  <a:lnTo>
                    <a:pt x="2812" y="596"/>
                  </a:lnTo>
                  <a:lnTo>
                    <a:pt x="2781" y="627"/>
                  </a:lnTo>
                  <a:lnTo>
                    <a:pt x="2749" y="657"/>
                  </a:lnTo>
                  <a:lnTo>
                    <a:pt x="2717" y="687"/>
                  </a:lnTo>
                  <a:lnTo>
                    <a:pt x="2685" y="715"/>
                  </a:lnTo>
                  <a:lnTo>
                    <a:pt x="2652" y="743"/>
                  </a:lnTo>
                  <a:lnTo>
                    <a:pt x="2617" y="770"/>
                  </a:lnTo>
                  <a:lnTo>
                    <a:pt x="2583" y="796"/>
                  </a:lnTo>
                  <a:lnTo>
                    <a:pt x="2547" y="820"/>
                  </a:lnTo>
                  <a:lnTo>
                    <a:pt x="2511" y="844"/>
                  </a:lnTo>
                  <a:lnTo>
                    <a:pt x="2475" y="867"/>
                  </a:lnTo>
                  <a:lnTo>
                    <a:pt x="2436" y="889"/>
                  </a:lnTo>
                  <a:lnTo>
                    <a:pt x="2398" y="909"/>
                  </a:lnTo>
                  <a:lnTo>
                    <a:pt x="2358" y="927"/>
                  </a:lnTo>
                  <a:lnTo>
                    <a:pt x="2320" y="945"/>
                  </a:lnTo>
                  <a:lnTo>
                    <a:pt x="2278" y="959"/>
                  </a:lnTo>
                  <a:lnTo>
                    <a:pt x="2237" y="974"/>
                  </a:lnTo>
                  <a:lnTo>
                    <a:pt x="2196" y="986"/>
                  </a:lnTo>
                  <a:lnTo>
                    <a:pt x="2153" y="997"/>
                  </a:lnTo>
                  <a:lnTo>
                    <a:pt x="2110" y="1005"/>
                  </a:lnTo>
                  <a:lnTo>
                    <a:pt x="2110" y="1005"/>
                  </a:lnTo>
                  <a:lnTo>
                    <a:pt x="2066" y="1011"/>
                  </a:lnTo>
                  <a:lnTo>
                    <a:pt x="2022" y="1017"/>
                  </a:lnTo>
                  <a:lnTo>
                    <a:pt x="1977" y="1019"/>
                  </a:lnTo>
                  <a:lnTo>
                    <a:pt x="1931" y="1021"/>
                  </a:lnTo>
                  <a:lnTo>
                    <a:pt x="1931" y="1021"/>
                  </a:lnTo>
                  <a:lnTo>
                    <a:pt x="1894" y="1024"/>
                  </a:lnTo>
                  <a:lnTo>
                    <a:pt x="1858" y="1024"/>
                  </a:lnTo>
                  <a:lnTo>
                    <a:pt x="1821" y="1022"/>
                  </a:lnTo>
                  <a:lnTo>
                    <a:pt x="1784" y="1018"/>
                  </a:lnTo>
                  <a:lnTo>
                    <a:pt x="1784" y="1018"/>
                  </a:lnTo>
                  <a:lnTo>
                    <a:pt x="1744" y="1013"/>
                  </a:lnTo>
                  <a:lnTo>
                    <a:pt x="1706" y="1005"/>
                  </a:lnTo>
                  <a:lnTo>
                    <a:pt x="1666" y="994"/>
                  </a:lnTo>
                  <a:lnTo>
                    <a:pt x="1628" y="982"/>
                  </a:lnTo>
                  <a:lnTo>
                    <a:pt x="1590" y="967"/>
                  </a:lnTo>
                  <a:lnTo>
                    <a:pt x="1552" y="951"/>
                  </a:lnTo>
                  <a:lnTo>
                    <a:pt x="1515" y="933"/>
                  </a:lnTo>
                  <a:lnTo>
                    <a:pt x="1478" y="913"/>
                  </a:lnTo>
                  <a:lnTo>
                    <a:pt x="1441" y="891"/>
                  </a:lnTo>
                  <a:lnTo>
                    <a:pt x="1405" y="868"/>
                  </a:lnTo>
                  <a:lnTo>
                    <a:pt x="1369" y="844"/>
                  </a:lnTo>
                  <a:lnTo>
                    <a:pt x="1335" y="819"/>
                  </a:lnTo>
                  <a:lnTo>
                    <a:pt x="1300" y="792"/>
                  </a:lnTo>
                  <a:lnTo>
                    <a:pt x="1265" y="764"/>
                  </a:lnTo>
                  <a:lnTo>
                    <a:pt x="1232" y="735"/>
                  </a:lnTo>
                  <a:lnTo>
                    <a:pt x="1199" y="705"/>
                  </a:lnTo>
                  <a:lnTo>
                    <a:pt x="1167" y="675"/>
                  </a:lnTo>
                  <a:lnTo>
                    <a:pt x="1135" y="643"/>
                  </a:lnTo>
                  <a:lnTo>
                    <a:pt x="1104" y="610"/>
                  </a:lnTo>
                  <a:lnTo>
                    <a:pt x="1073" y="577"/>
                  </a:lnTo>
                  <a:lnTo>
                    <a:pt x="1013" y="510"/>
                  </a:lnTo>
                  <a:lnTo>
                    <a:pt x="956" y="441"/>
                  </a:lnTo>
                  <a:lnTo>
                    <a:pt x="902" y="371"/>
                  </a:lnTo>
                  <a:lnTo>
                    <a:pt x="850" y="302"/>
                  </a:lnTo>
                  <a:lnTo>
                    <a:pt x="802" y="234"/>
                  </a:lnTo>
                  <a:lnTo>
                    <a:pt x="755" y="167"/>
                  </a:lnTo>
                  <a:lnTo>
                    <a:pt x="755" y="167"/>
                  </a:lnTo>
                  <a:lnTo>
                    <a:pt x="705" y="85"/>
                  </a:lnTo>
                  <a:lnTo>
                    <a:pt x="655" y="4"/>
                  </a:lnTo>
                  <a:lnTo>
                    <a:pt x="637" y="295"/>
                  </a:lnTo>
                  <a:lnTo>
                    <a:pt x="637" y="295"/>
                  </a:lnTo>
                  <a:lnTo>
                    <a:pt x="641" y="546"/>
                  </a:lnTo>
                  <a:lnTo>
                    <a:pt x="641" y="799"/>
                  </a:lnTo>
                  <a:lnTo>
                    <a:pt x="641" y="1052"/>
                  </a:lnTo>
                  <a:lnTo>
                    <a:pt x="638" y="1304"/>
                  </a:lnTo>
                  <a:lnTo>
                    <a:pt x="634" y="1557"/>
                  </a:lnTo>
                  <a:lnTo>
                    <a:pt x="627" y="1809"/>
                  </a:lnTo>
                  <a:lnTo>
                    <a:pt x="622" y="2062"/>
                  </a:lnTo>
                  <a:lnTo>
                    <a:pt x="614" y="2315"/>
                  </a:lnTo>
                  <a:lnTo>
                    <a:pt x="598" y="2821"/>
                  </a:lnTo>
                  <a:lnTo>
                    <a:pt x="582" y="3327"/>
                  </a:lnTo>
                  <a:lnTo>
                    <a:pt x="567" y="3832"/>
                  </a:lnTo>
                  <a:lnTo>
                    <a:pt x="561" y="4083"/>
                  </a:lnTo>
                  <a:lnTo>
                    <a:pt x="557" y="4336"/>
                  </a:lnTo>
                  <a:lnTo>
                    <a:pt x="557" y="4336"/>
                  </a:lnTo>
                  <a:lnTo>
                    <a:pt x="554" y="4448"/>
                  </a:lnTo>
                  <a:lnTo>
                    <a:pt x="549" y="4560"/>
                  </a:lnTo>
                  <a:lnTo>
                    <a:pt x="543" y="4671"/>
                  </a:lnTo>
                  <a:lnTo>
                    <a:pt x="535" y="4781"/>
                  </a:lnTo>
                  <a:lnTo>
                    <a:pt x="526" y="4892"/>
                  </a:lnTo>
                  <a:lnTo>
                    <a:pt x="515" y="5001"/>
                  </a:lnTo>
                  <a:lnTo>
                    <a:pt x="503" y="5111"/>
                  </a:lnTo>
                  <a:lnTo>
                    <a:pt x="490" y="5219"/>
                  </a:lnTo>
                  <a:lnTo>
                    <a:pt x="475" y="5329"/>
                  </a:lnTo>
                  <a:lnTo>
                    <a:pt x="459" y="5437"/>
                  </a:lnTo>
                  <a:lnTo>
                    <a:pt x="442" y="5547"/>
                  </a:lnTo>
                  <a:lnTo>
                    <a:pt x="423" y="5656"/>
                  </a:lnTo>
                  <a:lnTo>
                    <a:pt x="403" y="5766"/>
                  </a:lnTo>
                  <a:lnTo>
                    <a:pt x="382" y="5875"/>
                  </a:lnTo>
                  <a:lnTo>
                    <a:pt x="360" y="5985"/>
                  </a:lnTo>
                  <a:lnTo>
                    <a:pt x="336" y="6095"/>
                  </a:lnTo>
                  <a:lnTo>
                    <a:pt x="336" y="6095"/>
                  </a:lnTo>
                  <a:lnTo>
                    <a:pt x="322" y="6156"/>
                  </a:lnTo>
                  <a:lnTo>
                    <a:pt x="306" y="6218"/>
                  </a:lnTo>
                  <a:lnTo>
                    <a:pt x="288" y="6278"/>
                  </a:lnTo>
                  <a:lnTo>
                    <a:pt x="270" y="6337"/>
                  </a:lnTo>
                  <a:lnTo>
                    <a:pt x="250" y="6395"/>
                  </a:lnTo>
                  <a:lnTo>
                    <a:pt x="230" y="6454"/>
                  </a:lnTo>
                  <a:lnTo>
                    <a:pt x="186" y="6571"/>
                  </a:lnTo>
                  <a:lnTo>
                    <a:pt x="140" y="6685"/>
                  </a:lnTo>
                  <a:lnTo>
                    <a:pt x="93" y="6800"/>
                  </a:lnTo>
                  <a:lnTo>
                    <a:pt x="45" y="6914"/>
                  </a:lnTo>
                  <a:lnTo>
                    <a:pt x="0" y="7029"/>
                  </a:lnTo>
                  <a:lnTo>
                    <a:pt x="3908" y="70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B0347382-0328-243F-00CC-6CD59CFF9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" y="2315"/>
              <a:ext cx="414" cy="2005"/>
            </a:xfrm>
            <a:custGeom>
              <a:avLst/>
              <a:gdLst>
                <a:gd name="T0" fmla="*/ 385 w 1241"/>
                <a:gd name="T1" fmla="*/ 6016 h 6016"/>
                <a:gd name="T2" fmla="*/ 694 w 1241"/>
                <a:gd name="T3" fmla="*/ 5985 h 6016"/>
                <a:gd name="T4" fmla="*/ 835 w 1241"/>
                <a:gd name="T5" fmla="*/ 5845 h 6016"/>
                <a:gd name="T6" fmla="*/ 1007 w 1241"/>
                <a:gd name="T7" fmla="*/ 5651 h 6016"/>
                <a:gd name="T8" fmla="*/ 1111 w 1241"/>
                <a:gd name="T9" fmla="*/ 5516 h 6016"/>
                <a:gd name="T10" fmla="*/ 1194 w 1241"/>
                <a:gd name="T11" fmla="*/ 5366 h 6016"/>
                <a:gd name="T12" fmla="*/ 1230 w 1241"/>
                <a:gd name="T13" fmla="*/ 5217 h 6016"/>
                <a:gd name="T14" fmla="*/ 1241 w 1241"/>
                <a:gd name="T15" fmla="*/ 5040 h 6016"/>
                <a:gd name="T16" fmla="*/ 1239 w 1241"/>
                <a:gd name="T17" fmla="*/ 4328 h 6016"/>
                <a:gd name="T18" fmla="*/ 1223 w 1241"/>
                <a:gd name="T19" fmla="*/ 3821 h 6016"/>
                <a:gd name="T20" fmla="*/ 1191 w 1241"/>
                <a:gd name="T21" fmla="*/ 3415 h 6016"/>
                <a:gd name="T22" fmla="*/ 1138 w 1241"/>
                <a:gd name="T23" fmla="*/ 2997 h 6016"/>
                <a:gd name="T24" fmla="*/ 1067 w 1241"/>
                <a:gd name="T25" fmla="*/ 2355 h 6016"/>
                <a:gd name="T26" fmla="*/ 1017 w 1241"/>
                <a:gd name="T27" fmla="*/ 1708 h 6016"/>
                <a:gd name="T28" fmla="*/ 990 w 1241"/>
                <a:gd name="T29" fmla="*/ 1064 h 6016"/>
                <a:gd name="T30" fmla="*/ 989 w 1241"/>
                <a:gd name="T31" fmla="*/ 664 h 6016"/>
                <a:gd name="T32" fmla="*/ 1074 w 1241"/>
                <a:gd name="T33" fmla="*/ 565 h 6016"/>
                <a:gd name="T34" fmla="*/ 1107 w 1241"/>
                <a:gd name="T35" fmla="*/ 492 h 6016"/>
                <a:gd name="T36" fmla="*/ 1118 w 1241"/>
                <a:gd name="T37" fmla="*/ 442 h 6016"/>
                <a:gd name="T38" fmla="*/ 1119 w 1241"/>
                <a:gd name="T39" fmla="*/ 398 h 6016"/>
                <a:gd name="T40" fmla="*/ 1087 w 1241"/>
                <a:gd name="T41" fmla="*/ 295 h 6016"/>
                <a:gd name="T42" fmla="*/ 1027 w 1241"/>
                <a:gd name="T43" fmla="*/ 187 h 6016"/>
                <a:gd name="T44" fmla="*/ 899 w 1241"/>
                <a:gd name="T45" fmla="*/ 0 h 6016"/>
                <a:gd name="T46" fmla="*/ 766 w 1241"/>
                <a:gd name="T47" fmla="*/ 15 h 6016"/>
                <a:gd name="T48" fmla="*/ 647 w 1241"/>
                <a:gd name="T49" fmla="*/ 19 h 6016"/>
                <a:gd name="T50" fmla="*/ 547 w 1241"/>
                <a:gd name="T51" fmla="*/ 72 h 6016"/>
                <a:gd name="T52" fmla="*/ 420 w 1241"/>
                <a:gd name="T53" fmla="*/ 231 h 6016"/>
                <a:gd name="T54" fmla="*/ 368 w 1241"/>
                <a:gd name="T55" fmla="*/ 317 h 6016"/>
                <a:gd name="T56" fmla="*/ 353 w 1241"/>
                <a:gd name="T57" fmla="*/ 370 h 6016"/>
                <a:gd name="T58" fmla="*/ 356 w 1241"/>
                <a:gd name="T59" fmla="*/ 428 h 6016"/>
                <a:gd name="T60" fmla="*/ 377 w 1241"/>
                <a:gd name="T61" fmla="*/ 478 h 6016"/>
                <a:gd name="T62" fmla="*/ 432 w 1241"/>
                <a:gd name="T63" fmla="*/ 567 h 6016"/>
                <a:gd name="T64" fmla="*/ 507 w 1241"/>
                <a:gd name="T65" fmla="*/ 665 h 6016"/>
                <a:gd name="T66" fmla="*/ 569 w 1241"/>
                <a:gd name="T67" fmla="*/ 829 h 6016"/>
                <a:gd name="T68" fmla="*/ 564 w 1241"/>
                <a:gd name="T69" fmla="*/ 973 h 6016"/>
                <a:gd name="T70" fmla="*/ 537 w 1241"/>
                <a:gd name="T71" fmla="*/ 1263 h 6016"/>
                <a:gd name="T72" fmla="*/ 532 w 1241"/>
                <a:gd name="T73" fmla="*/ 1407 h 6016"/>
                <a:gd name="T74" fmla="*/ 525 w 1241"/>
                <a:gd name="T75" fmla="*/ 2037 h 6016"/>
                <a:gd name="T76" fmla="*/ 508 w 1241"/>
                <a:gd name="T77" fmla="*/ 2411 h 6016"/>
                <a:gd name="T78" fmla="*/ 457 w 1241"/>
                <a:gd name="T79" fmla="*/ 3424 h 6016"/>
                <a:gd name="T80" fmla="*/ 416 w 1241"/>
                <a:gd name="T81" fmla="*/ 4032 h 6016"/>
                <a:gd name="T82" fmla="*/ 380 w 1241"/>
                <a:gd name="T83" fmla="*/ 4288 h 6016"/>
                <a:gd name="T84" fmla="*/ 324 w 1241"/>
                <a:gd name="T85" fmla="*/ 4544 h 6016"/>
                <a:gd name="T86" fmla="*/ 185 w 1241"/>
                <a:gd name="T87" fmla="*/ 5051 h 6016"/>
                <a:gd name="T88" fmla="*/ 118 w 1241"/>
                <a:gd name="T89" fmla="*/ 5239 h 6016"/>
                <a:gd name="T90" fmla="*/ 34 w 1241"/>
                <a:gd name="T91" fmla="*/ 5459 h 6016"/>
                <a:gd name="T92" fmla="*/ 0 w 1241"/>
                <a:gd name="T93" fmla="*/ 5568 h 6016"/>
                <a:gd name="T94" fmla="*/ 33 w 1241"/>
                <a:gd name="T95" fmla="*/ 5681 h 6016"/>
                <a:gd name="T96" fmla="*/ 78 w 1241"/>
                <a:gd name="T97" fmla="*/ 5775 h 6016"/>
                <a:gd name="T98" fmla="*/ 145 w 1241"/>
                <a:gd name="T99" fmla="*/ 5858 h 6016"/>
                <a:gd name="T100" fmla="*/ 238 w 1241"/>
                <a:gd name="T101" fmla="*/ 5930 h 6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41" h="6016">
                  <a:moveTo>
                    <a:pt x="238" y="5930"/>
                  </a:moveTo>
                  <a:lnTo>
                    <a:pt x="238" y="5930"/>
                  </a:lnTo>
                  <a:lnTo>
                    <a:pt x="303" y="5968"/>
                  </a:lnTo>
                  <a:lnTo>
                    <a:pt x="385" y="6016"/>
                  </a:lnTo>
                  <a:lnTo>
                    <a:pt x="666" y="6016"/>
                  </a:lnTo>
                  <a:lnTo>
                    <a:pt x="666" y="6016"/>
                  </a:lnTo>
                  <a:lnTo>
                    <a:pt x="679" y="6000"/>
                  </a:lnTo>
                  <a:lnTo>
                    <a:pt x="694" y="5985"/>
                  </a:lnTo>
                  <a:lnTo>
                    <a:pt x="694" y="5985"/>
                  </a:lnTo>
                  <a:lnTo>
                    <a:pt x="742" y="5938"/>
                  </a:lnTo>
                  <a:lnTo>
                    <a:pt x="788" y="5892"/>
                  </a:lnTo>
                  <a:lnTo>
                    <a:pt x="835" y="5845"/>
                  </a:lnTo>
                  <a:lnTo>
                    <a:pt x="879" y="5798"/>
                  </a:lnTo>
                  <a:lnTo>
                    <a:pt x="923" y="5750"/>
                  </a:lnTo>
                  <a:lnTo>
                    <a:pt x="966" y="5701"/>
                  </a:lnTo>
                  <a:lnTo>
                    <a:pt x="1007" y="5651"/>
                  </a:lnTo>
                  <a:lnTo>
                    <a:pt x="1049" y="5599"/>
                  </a:lnTo>
                  <a:lnTo>
                    <a:pt x="1049" y="5599"/>
                  </a:lnTo>
                  <a:lnTo>
                    <a:pt x="1082" y="5556"/>
                  </a:lnTo>
                  <a:lnTo>
                    <a:pt x="1111" y="5516"/>
                  </a:lnTo>
                  <a:lnTo>
                    <a:pt x="1137" y="5477"/>
                  </a:lnTo>
                  <a:lnTo>
                    <a:pt x="1159" y="5440"/>
                  </a:lnTo>
                  <a:lnTo>
                    <a:pt x="1178" y="5404"/>
                  </a:lnTo>
                  <a:lnTo>
                    <a:pt x="1194" y="5366"/>
                  </a:lnTo>
                  <a:lnTo>
                    <a:pt x="1206" y="5330"/>
                  </a:lnTo>
                  <a:lnTo>
                    <a:pt x="1217" y="5293"/>
                  </a:lnTo>
                  <a:lnTo>
                    <a:pt x="1225" y="5255"/>
                  </a:lnTo>
                  <a:lnTo>
                    <a:pt x="1230" y="5217"/>
                  </a:lnTo>
                  <a:lnTo>
                    <a:pt x="1235" y="5177"/>
                  </a:lnTo>
                  <a:lnTo>
                    <a:pt x="1238" y="5134"/>
                  </a:lnTo>
                  <a:lnTo>
                    <a:pt x="1239" y="5088"/>
                  </a:lnTo>
                  <a:lnTo>
                    <a:pt x="1241" y="5040"/>
                  </a:lnTo>
                  <a:lnTo>
                    <a:pt x="1241" y="4935"/>
                  </a:lnTo>
                  <a:lnTo>
                    <a:pt x="1241" y="4935"/>
                  </a:lnTo>
                  <a:lnTo>
                    <a:pt x="1241" y="4530"/>
                  </a:lnTo>
                  <a:lnTo>
                    <a:pt x="1239" y="4328"/>
                  </a:lnTo>
                  <a:lnTo>
                    <a:pt x="1235" y="4125"/>
                  </a:lnTo>
                  <a:lnTo>
                    <a:pt x="1233" y="4023"/>
                  </a:lnTo>
                  <a:lnTo>
                    <a:pt x="1229" y="3921"/>
                  </a:lnTo>
                  <a:lnTo>
                    <a:pt x="1223" y="3821"/>
                  </a:lnTo>
                  <a:lnTo>
                    <a:pt x="1218" y="3720"/>
                  </a:lnTo>
                  <a:lnTo>
                    <a:pt x="1210" y="3618"/>
                  </a:lnTo>
                  <a:lnTo>
                    <a:pt x="1202" y="3516"/>
                  </a:lnTo>
                  <a:lnTo>
                    <a:pt x="1191" y="3415"/>
                  </a:lnTo>
                  <a:lnTo>
                    <a:pt x="1179" y="3315"/>
                  </a:lnTo>
                  <a:lnTo>
                    <a:pt x="1179" y="3315"/>
                  </a:lnTo>
                  <a:lnTo>
                    <a:pt x="1158" y="3156"/>
                  </a:lnTo>
                  <a:lnTo>
                    <a:pt x="1138" y="2997"/>
                  </a:lnTo>
                  <a:lnTo>
                    <a:pt x="1118" y="2837"/>
                  </a:lnTo>
                  <a:lnTo>
                    <a:pt x="1101" y="2677"/>
                  </a:lnTo>
                  <a:lnTo>
                    <a:pt x="1083" y="2517"/>
                  </a:lnTo>
                  <a:lnTo>
                    <a:pt x="1067" y="2355"/>
                  </a:lnTo>
                  <a:lnTo>
                    <a:pt x="1053" y="2193"/>
                  </a:lnTo>
                  <a:lnTo>
                    <a:pt x="1039" y="2031"/>
                  </a:lnTo>
                  <a:lnTo>
                    <a:pt x="1027" y="1870"/>
                  </a:lnTo>
                  <a:lnTo>
                    <a:pt x="1017" y="1708"/>
                  </a:lnTo>
                  <a:lnTo>
                    <a:pt x="1007" y="1546"/>
                  </a:lnTo>
                  <a:lnTo>
                    <a:pt x="1001" y="1385"/>
                  </a:lnTo>
                  <a:lnTo>
                    <a:pt x="994" y="1224"/>
                  </a:lnTo>
                  <a:lnTo>
                    <a:pt x="990" y="1064"/>
                  </a:lnTo>
                  <a:lnTo>
                    <a:pt x="987" y="903"/>
                  </a:lnTo>
                  <a:lnTo>
                    <a:pt x="986" y="743"/>
                  </a:lnTo>
                  <a:lnTo>
                    <a:pt x="989" y="664"/>
                  </a:lnTo>
                  <a:lnTo>
                    <a:pt x="989" y="664"/>
                  </a:lnTo>
                  <a:lnTo>
                    <a:pt x="1013" y="641"/>
                  </a:lnTo>
                  <a:lnTo>
                    <a:pt x="1035" y="619"/>
                  </a:lnTo>
                  <a:lnTo>
                    <a:pt x="1055" y="593"/>
                  </a:lnTo>
                  <a:lnTo>
                    <a:pt x="1074" y="565"/>
                  </a:lnTo>
                  <a:lnTo>
                    <a:pt x="1089" y="537"/>
                  </a:lnTo>
                  <a:lnTo>
                    <a:pt x="1095" y="522"/>
                  </a:lnTo>
                  <a:lnTo>
                    <a:pt x="1102" y="506"/>
                  </a:lnTo>
                  <a:lnTo>
                    <a:pt x="1107" y="492"/>
                  </a:lnTo>
                  <a:lnTo>
                    <a:pt x="1111" y="476"/>
                  </a:lnTo>
                  <a:lnTo>
                    <a:pt x="1115" y="460"/>
                  </a:lnTo>
                  <a:lnTo>
                    <a:pt x="1118" y="442"/>
                  </a:lnTo>
                  <a:lnTo>
                    <a:pt x="1118" y="442"/>
                  </a:lnTo>
                  <a:lnTo>
                    <a:pt x="1119" y="432"/>
                  </a:lnTo>
                  <a:lnTo>
                    <a:pt x="1119" y="421"/>
                  </a:lnTo>
                  <a:lnTo>
                    <a:pt x="1119" y="410"/>
                  </a:lnTo>
                  <a:lnTo>
                    <a:pt x="1119" y="398"/>
                  </a:lnTo>
                  <a:lnTo>
                    <a:pt x="1115" y="374"/>
                  </a:lnTo>
                  <a:lnTo>
                    <a:pt x="1107" y="349"/>
                  </a:lnTo>
                  <a:lnTo>
                    <a:pt x="1099" y="322"/>
                  </a:lnTo>
                  <a:lnTo>
                    <a:pt x="1087" y="295"/>
                  </a:lnTo>
                  <a:lnTo>
                    <a:pt x="1074" y="268"/>
                  </a:lnTo>
                  <a:lnTo>
                    <a:pt x="1059" y="240"/>
                  </a:lnTo>
                  <a:lnTo>
                    <a:pt x="1043" y="214"/>
                  </a:lnTo>
                  <a:lnTo>
                    <a:pt x="1027" y="187"/>
                  </a:lnTo>
                  <a:lnTo>
                    <a:pt x="994" y="137"/>
                  </a:lnTo>
                  <a:lnTo>
                    <a:pt x="961" y="93"/>
                  </a:lnTo>
                  <a:lnTo>
                    <a:pt x="933" y="56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855" y="6"/>
                  </a:lnTo>
                  <a:lnTo>
                    <a:pt x="811" y="12"/>
                  </a:lnTo>
                  <a:lnTo>
                    <a:pt x="766" y="15"/>
                  </a:lnTo>
                  <a:lnTo>
                    <a:pt x="720" y="15"/>
                  </a:lnTo>
                  <a:lnTo>
                    <a:pt x="720" y="15"/>
                  </a:lnTo>
                  <a:lnTo>
                    <a:pt x="683" y="17"/>
                  </a:lnTo>
                  <a:lnTo>
                    <a:pt x="647" y="19"/>
                  </a:lnTo>
                  <a:lnTo>
                    <a:pt x="610" y="17"/>
                  </a:lnTo>
                  <a:lnTo>
                    <a:pt x="573" y="13"/>
                  </a:lnTo>
                  <a:lnTo>
                    <a:pt x="547" y="72"/>
                  </a:lnTo>
                  <a:lnTo>
                    <a:pt x="547" y="72"/>
                  </a:lnTo>
                  <a:lnTo>
                    <a:pt x="525" y="101"/>
                  </a:lnTo>
                  <a:lnTo>
                    <a:pt x="500" y="132"/>
                  </a:lnTo>
                  <a:lnTo>
                    <a:pt x="445" y="198"/>
                  </a:lnTo>
                  <a:lnTo>
                    <a:pt x="420" y="231"/>
                  </a:lnTo>
                  <a:lnTo>
                    <a:pt x="396" y="266"/>
                  </a:lnTo>
                  <a:lnTo>
                    <a:pt x="385" y="282"/>
                  </a:lnTo>
                  <a:lnTo>
                    <a:pt x="376" y="299"/>
                  </a:lnTo>
                  <a:lnTo>
                    <a:pt x="368" y="317"/>
                  </a:lnTo>
                  <a:lnTo>
                    <a:pt x="363" y="334"/>
                  </a:lnTo>
                  <a:lnTo>
                    <a:pt x="363" y="334"/>
                  </a:lnTo>
                  <a:lnTo>
                    <a:pt x="357" y="353"/>
                  </a:lnTo>
                  <a:lnTo>
                    <a:pt x="353" y="370"/>
                  </a:lnTo>
                  <a:lnTo>
                    <a:pt x="352" y="385"/>
                  </a:lnTo>
                  <a:lnTo>
                    <a:pt x="352" y="399"/>
                  </a:lnTo>
                  <a:lnTo>
                    <a:pt x="353" y="414"/>
                  </a:lnTo>
                  <a:lnTo>
                    <a:pt x="356" y="428"/>
                  </a:lnTo>
                  <a:lnTo>
                    <a:pt x="360" y="441"/>
                  </a:lnTo>
                  <a:lnTo>
                    <a:pt x="365" y="453"/>
                  </a:lnTo>
                  <a:lnTo>
                    <a:pt x="371" y="466"/>
                  </a:lnTo>
                  <a:lnTo>
                    <a:pt x="377" y="478"/>
                  </a:lnTo>
                  <a:lnTo>
                    <a:pt x="393" y="505"/>
                  </a:lnTo>
                  <a:lnTo>
                    <a:pt x="412" y="533"/>
                  </a:lnTo>
                  <a:lnTo>
                    <a:pt x="432" y="567"/>
                  </a:lnTo>
                  <a:lnTo>
                    <a:pt x="432" y="567"/>
                  </a:lnTo>
                  <a:lnTo>
                    <a:pt x="463" y="612"/>
                  </a:lnTo>
                  <a:lnTo>
                    <a:pt x="479" y="631"/>
                  </a:lnTo>
                  <a:lnTo>
                    <a:pt x="492" y="649"/>
                  </a:lnTo>
                  <a:lnTo>
                    <a:pt x="507" y="665"/>
                  </a:lnTo>
                  <a:lnTo>
                    <a:pt x="521" y="680"/>
                  </a:lnTo>
                  <a:lnTo>
                    <a:pt x="536" y="694"/>
                  </a:lnTo>
                  <a:lnTo>
                    <a:pt x="551" y="704"/>
                  </a:lnTo>
                  <a:lnTo>
                    <a:pt x="569" y="829"/>
                  </a:lnTo>
                  <a:lnTo>
                    <a:pt x="569" y="829"/>
                  </a:lnTo>
                  <a:lnTo>
                    <a:pt x="569" y="865"/>
                  </a:lnTo>
                  <a:lnTo>
                    <a:pt x="568" y="901"/>
                  </a:lnTo>
                  <a:lnTo>
                    <a:pt x="564" y="973"/>
                  </a:lnTo>
                  <a:lnTo>
                    <a:pt x="557" y="1045"/>
                  </a:lnTo>
                  <a:lnTo>
                    <a:pt x="551" y="1119"/>
                  </a:lnTo>
                  <a:lnTo>
                    <a:pt x="544" y="1191"/>
                  </a:lnTo>
                  <a:lnTo>
                    <a:pt x="537" y="1263"/>
                  </a:lnTo>
                  <a:lnTo>
                    <a:pt x="533" y="1335"/>
                  </a:lnTo>
                  <a:lnTo>
                    <a:pt x="532" y="1371"/>
                  </a:lnTo>
                  <a:lnTo>
                    <a:pt x="532" y="1407"/>
                  </a:lnTo>
                  <a:lnTo>
                    <a:pt x="532" y="1407"/>
                  </a:lnTo>
                  <a:lnTo>
                    <a:pt x="531" y="1661"/>
                  </a:lnTo>
                  <a:lnTo>
                    <a:pt x="531" y="1787"/>
                  </a:lnTo>
                  <a:lnTo>
                    <a:pt x="528" y="1913"/>
                  </a:lnTo>
                  <a:lnTo>
                    <a:pt x="525" y="2037"/>
                  </a:lnTo>
                  <a:lnTo>
                    <a:pt x="521" y="2162"/>
                  </a:lnTo>
                  <a:lnTo>
                    <a:pt x="516" y="2287"/>
                  </a:lnTo>
                  <a:lnTo>
                    <a:pt x="508" y="2411"/>
                  </a:lnTo>
                  <a:lnTo>
                    <a:pt x="508" y="2411"/>
                  </a:lnTo>
                  <a:lnTo>
                    <a:pt x="497" y="2614"/>
                  </a:lnTo>
                  <a:lnTo>
                    <a:pt x="488" y="2816"/>
                  </a:lnTo>
                  <a:lnTo>
                    <a:pt x="468" y="3221"/>
                  </a:lnTo>
                  <a:lnTo>
                    <a:pt x="457" y="3424"/>
                  </a:lnTo>
                  <a:lnTo>
                    <a:pt x="445" y="3627"/>
                  </a:lnTo>
                  <a:lnTo>
                    <a:pt x="432" y="3829"/>
                  </a:lnTo>
                  <a:lnTo>
                    <a:pt x="416" y="4032"/>
                  </a:lnTo>
                  <a:lnTo>
                    <a:pt x="416" y="4032"/>
                  </a:lnTo>
                  <a:lnTo>
                    <a:pt x="409" y="4095"/>
                  </a:lnTo>
                  <a:lnTo>
                    <a:pt x="401" y="4159"/>
                  </a:lnTo>
                  <a:lnTo>
                    <a:pt x="391" y="4224"/>
                  </a:lnTo>
                  <a:lnTo>
                    <a:pt x="380" y="4288"/>
                  </a:lnTo>
                  <a:lnTo>
                    <a:pt x="367" y="4352"/>
                  </a:lnTo>
                  <a:lnTo>
                    <a:pt x="353" y="4416"/>
                  </a:lnTo>
                  <a:lnTo>
                    <a:pt x="339" y="4480"/>
                  </a:lnTo>
                  <a:lnTo>
                    <a:pt x="324" y="4544"/>
                  </a:lnTo>
                  <a:lnTo>
                    <a:pt x="291" y="4673"/>
                  </a:lnTo>
                  <a:lnTo>
                    <a:pt x="256" y="4800"/>
                  </a:lnTo>
                  <a:lnTo>
                    <a:pt x="185" y="5051"/>
                  </a:lnTo>
                  <a:lnTo>
                    <a:pt x="185" y="5051"/>
                  </a:lnTo>
                  <a:lnTo>
                    <a:pt x="176" y="5083"/>
                  </a:lnTo>
                  <a:lnTo>
                    <a:pt x="165" y="5114"/>
                  </a:lnTo>
                  <a:lnTo>
                    <a:pt x="142" y="5177"/>
                  </a:lnTo>
                  <a:lnTo>
                    <a:pt x="118" y="5239"/>
                  </a:lnTo>
                  <a:lnTo>
                    <a:pt x="93" y="5302"/>
                  </a:lnTo>
                  <a:lnTo>
                    <a:pt x="68" y="5364"/>
                  </a:lnTo>
                  <a:lnTo>
                    <a:pt x="45" y="5427"/>
                  </a:lnTo>
                  <a:lnTo>
                    <a:pt x="34" y="5459"/>
                  </a:lnTo>
                  <a:lnTo>
                    <a:pt x="24" y="5489"/>
                  </a:lnTo>
                  <a:lnTo>
                    <a:pt x="16" y="5521"/>
                  </a:lnTo>
                  <a:lnTo>
                    <a:pt x="8" y="5552"/>
                  </a:lnTo>
                  <a:lnTo>
                    <a:pt x="0" y="5568"/>
                  </a:lnTo>
                  <a:lnTo>
                    <a:pt x="0" y="5568"/>
                  </a:lnTo>
                  <a:lnTo>
                    <a:pt x="16" y="5627"/>
                  </a:lnTo>
                  <a:lnTo>
                    <a:pt x="24" y="5654"/>
                  </a:lnTo>
                  <a:lnTo>
                    <a:pt x="33" y="5681"/>
                  </a:lnTo>
                  <a:lnTo>
                    <a:pt x="42" y="5706"/>
                  </a:lnTo>
                  <a:lnTo>
                    <a:pt x="53" y="5730"/>
                  </a:lnTo>
                  <a:lnTo>
                    <a:pt x="65" y="5753"/>
                  </a:lnTo>
                  <a:lnTo>
                    <a:pt x="78" y="5775"/>
                  </a:lnTo>
                  <a:lnTo>
                    <a:pt x="93" y="5797"/>
                  </a:lnTo>
                  <a:lnTo>
                    <a:pt x="109" y="5818"/>
                  </a:lnTo>
                  <a:lnTo>
                    <a:pt x="126" y="5838"/>
                  </a:lnTo>
                  <a:lnTo>
                    <a:pt x="145" y="5858"/>
                  </a:lnTo>
                  <a:lnTo>
                    <a:pt x="165" y="5877"/>
                  </a:lnTo>
                  <a:lnTo>
                    <a:pt x="188" y="5896"/>
                  </a:lnTo>
                  <a:lnTo>
                    <a:pt x="212" y="5913"/>
                  </a:lnTo>
                  <a:lnTo>
                    <a:pt x="238" y="5930"/>
                  </a:lnTo>
                  <a:lnTo>
                    <a:pt x="238" y="593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9CD4D8-1033-DDFD-31E4-9A0AD8655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" y="1263"/>
              <a:ext cx="12" cy="49"/>
            </a:xfrm>
            <a:custGeom>
              <a:avLst/>
              <a:gdLst>
                <a:gd name="T0" fmla="*/ 36 w 36"/>
                <a:gd name="T1" fmla="*/ 0 h 147"/>
                <a:gd name="T2" fmla="*/ 36 w 36"/>
                <a:gd name="T3" fmla="*/ 0 h 147"/>
                <a:gd name="T4" fmla="*/ 29 w 36"/>
                <a:gd name="T5" fmla="*/ 38 h 147"/>
                <a:gd name="T6" fmla="*/ 21 w 36"/>
                <a:gd name="T7" fmla="*/ 74 h 147"/>
                <a:gd name="T8" fmla="*/ 10 w 36"/>
                <a:gd name="T9" fmla="*/ 111 h 147"/>
                <a:gd name="T10" fmla="*/ 0 w 36"/>
                <a:gd name="T11" fmla="*/ 147 h 147"/>
                <a:gd name="T12" fmla="*/ 36 w 36"/>
                <a:gd name="T1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47">
                  <a:moveTo>
                    <a:pt x="36" y="0"/>
                  </a:moveTo>
                  <a:lnTo>
                    <a:pt x="36" y="0"/>
                  </a:lnTo>
                  <a:lnTo>
                    <a:pt x="29" y="38"/>
                  </a:lnTo>
                  <a:lnTo>
                    <a:pt x="21" y="74"/>
                  </a:lnTo>
                  <a:lnTo>
                    <a:pt x="10" y="111"/>
                  </a:lnTo>
                  <a:lnTo>
                    <a:pt x="0" y="147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9EA04081-D57E-29EE-CB90-B5EA39458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" y="1263"/>
              <a:ext cx="12" cy="49"/>
            </a:xfrm>
            <a:custGeom>
              <a:avLst/>
              <a:gdLst>
                <a:gd name="T0" fmla="*/ 36 w 36"/>
                <a:gd name="T1" fmla="*/ 0 h 147"/>
                <a:gd name="T2" fmla="*/ 36 w 36"/>
                <a:gd name="T3" fmla="*/ 0 h 147"/>
                <a:gd name="T4" fmla="*/ 29 w 36"/>
                <a:gd name="T5" fmla="*/ 38 h 147"/>
                <a:gd name="T6" fmla="*/ 21 w 36"/>
                <a:gd name="T7" fmla="*/ 74 h 147"/>
                <a:gd name="T8" fmla="*/ 10 w 36"/>
                <a:gd name="T9" fmla="*/ 111 h 147"/>
                <a:gd name="T10" fmla="*/ 0 w 36"/>
                <a:gd name="T11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47">
                  <a:moveTo>
                    <a:pt x="36" y="0"/>
                  </a:moveTo>
                  <a:lnTo>
                    <a:pt x="36" y="0"/>
                  </a:lnTo>
                  <a:lnTo>
                    <a:pt x="29" y="38"/>
                  </a:lnTo>
                  <a:lnTo>
                    <a:pt x="21" y="74"/>
                  </a:lnTo>
                  <a:lnTo>
                    <a:pt x="10" y="111"/>
                  </a:lnTo>
                  <a:lnTo>
                    <a:pt x="0" y="1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252F7A23-8A8F-EA58-76E9-4E6C62D1A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134"/>
              <a:ext cx="1018" cy="1654"/>
            </a:xfrm>
            <a:custGeom>
              <a:avLst/>
              <a:gdLst>
                <a:gd name="T0" fmla="*/ 2002 w 3054"/>
                <a:gd name="T1" fmla="*/ 3192 h 4962"/>
                <a:gd name="T2" fmla="*/ 1962 w 3054"/>
                <a:gd name="T3" fmla="*/ 2784 h 4962"/>
                <a:gd name="T4" fmla="*/ 1910 w 3054"/>
                <a:gd name="T5" fmla="*/ 2324 h 4962"/>
                <a:gd name="T6" fmla="*/ 1933 w 3054"/>
                <a:gd name="T7" fmla="*/ 2033 h 4962"/>
                <a:gd name="T8" fmla="*/ 2010 w 3054"/>
                <a:gd name="T9" fmla="*/ 1827 h 4962"/>
                <a:gd name="T10" fmla="*/ 2266 w 3054"/>
                <a:gd name="T11" fmla="*/ 1421 h 4962"/>
                <a:gd name="T12" fmla="*/ 2438 w 3054"/>
                <a:gd name="T13" fmla="*/ 1204 h 4962"/>
                <a:gd name="T14" fmla="*/ 2685 w 3054"/>
                <a:gd name="T15" fmla="*/ 964 h 4962"/>
                <a:gd name="T16" fmla="*/ 2804 w 3054"/>
                <a:gd name="T17" fmla="*/ 837 h 4962"/>
                <a:gd name="T18" fmla="*/ 2815 w 3054"/>
                <a:gd name="T19" fmla="*/ 790 h 4962"/>
                <a:gd name="T20" fmla="*/ 2779 w 3054"/>
                <a:gd name="T21" fmla="*/ 763 h 4962"/>
                <a:gd name="T22" fmla="*/ 2797 w 3054"/>
                <a:gd name="T23" fmla="*/ 696 h 4962"/>
                <a:gd name="T24" fmla="*/ 2971 w 3054"/>
                <a:gd name="T25" fmla="*/ 531 h 4962"/>
                <a:gd name="T26" fmla="*/ 3044 w 3054"/>
                <a:gd name="T27" fmla="*/ 412 h 4962"/>
                <a:gd name="T28" fmla="*/ 3043 w 3054"/>
                <a:gd name="T29" fmla="*/ 330 h 4962"/>
                <a:gd name="T30" fmla="*/ 2970 w 3054"/>
                <a:gd name="T31" fmla="*/ 293 h 4962"/>
                <a:gd name="T32" fmla="*/ 2975 w 3054"/>
                <a:gd name="T33" fmla="*/ 251 h 4962"/>
                <a:gd name="T34" fmla="*/ 3027 w 3054"/>
                <a:gd name="T35" fmla="*/ 199 h 4962"/>
                <a:gd name="T36" fmla="*/ 3036 w 3054"/>
                <a:gd name="T37" fmla="*/ 131 h 4962"/>
                <a:gd name="T38" fmla="*/ 2998 w 3054"/>
                <a:gd name="T39" fmla="*/ 94 h 4962"/>
                <a:gd name="T40" fmla="*/ 2895 w 3054"/>
                <a:gd name="T41" fmla="*/ 106 h 4962"/>
                <a:gd name="T42" fmla="*/ 2757 w 3054"/>
                <a:gd name="T43" fmla="*/ 146 h 4962"/>
                <a:gd name="T44" fmla="*/ 2608 w 3054"/>
                <a:gd name="T45" fmla="*/ 162 h 4962"/>
                <a:gd name="T46" fmla="*/ 2644 w 3054"/>
                <a:gd name="T47" fmla="*/ 86 h 4962"/>
                <a:gd name="T48" fmla="*/ 2635 w 3054"/>
                <a:gd name="T49" fmla="*/ 36 h 4962"/>
                <a:gd name="T50" fmla="*/ 2572 w 3054"/>
                <a:gd name="T51" fmla="*/ 4 h 4962"/>
                <a:gd name="T52" fmla="*/ 2432 w 3054"/>
                <a:gd name="T53" fmla="*/ 11 h 4962"/>
                <a:gd name="T54" fmla="*/ 2338 w 3054"/>
                <a:gd name="T55" fmla="*/ 45 h 4962"/>
                <a:gd name="T56" fmla="*/ 2069 w 3054"/>
                <a:gd name="T57" fmla="*/ 242 h 4962"/>
                <a:gd name="T58" fmla="*/ 1747 w 3054"/>
                <a:gd name="T59" fmla="*/ 568 h 4962"/>
                <a:gd name="T60" fmla="*/ 1550 w 3054"/>
                <a:gd name="T61" fmla="*/ 819 h 4962"/>
                <a:gd name="T62" fmla="*/ 1357 w 3054"/>
                <a:gd name="T63" fmla="*/ 1143 h 4962"/>
                <a:gd name="T64" fmla="*/ 1228 w 3054"/>
                <a:gd name="T65" fmla="*/ 1290 h 4962"/>
                <a:gd name="T66" fmla="*/ 990 w 3054"/>
                <a:gd name="T67" fmla="*/ 1513 h 4962"/>
                <a:gd name="T68" fmla="*/ 966 w 3054"/>
                <a:gd name="T69" fmla="*/ 1575 h 4962"/>
                <a:gd name="T70" fmla="*/ 948 w 3054"/>
                <a:gd name="T71" fmla="*/ 1802 h 4962"/>
                <a:gd name="T72" fmla="*/ 973 w 3054"/>
                <a:gd name="T73" fmla="*/ 2339 h 4962"/>
                <a:gd name="T74" fmla="*/ 968 w 3054"/>
                <a:gd name="T75" fmla="*/ 2687 h 4962"/>
                <a:gd name="T76" fmla="*/ 918 w 3054"/>
                <a:gd name="T77" fmla="*/ 2969 h 4962"/>
                <a:gd name="T78" fmla="*/ 845 w 3054"/>
                <a:gd name="T79" fmla="*/ 3256 h 4962"/>
                <a:gd name="T80" fmla="*/ 750 w 3054"/>
                <a:gd name="T81" fmla="*/ 3450 h 4962"/>
                <a:gd name="T82" fmla="*/ 555 w 3054"/>
                <a:gd name="T83" fmla="*/ 3677 h 4962"/>
                <a:gd name="T84" fmla="*/ 228 w 3054"/>
                <a:gd name="T85" fmla="*/ 3993 h 4962"/>
                <a:gd name="T86" fmla="*/ 0 w 3054"/>
                <a:gd name="T87" fmla="*/ 4276 h 4962"/>
                <a:gd name="T88" fmla="*/ 84 w 3054"/>
                <a:gd name="T89" fmla="*/ 4392 h 4962"/>
                <a:gd name="T90" fmla="*/ 170 w 3054"/>
                <a:gd name="T91" fmla="*/ 4512 h 4962"/>
                <a:gd name="T92" fmla="*/ 338 w 3054"/>
                <a:gd name="T93" fmla="*/ 4647 h 4962"/>
                <a:gd name="T94" fmla="*/ 585 w 3054"/>
                <a:gd name="T95" fmla="*/ 4785 h 4962"/>
                <a:gd name="T96" fmla="*/ 856 w 3054"/>
                <a:gd name="T97" fmla="*/ 4921 h 4962"/>
                <a:gd name="T98" fmla="*/ 1026 w 3054"/>
                <a:gd name="T99" fmla="*/ 4962 h 4962"/>
                <a:gd name="T100" fmla="*/ 1153 w 3054"/>
                <a:gd name="T101" fmla="*/ 4815 h 4962"/>
                <a:gd name="T102" fmla="*/ 1340 w 3054"/>
                <a:gd name="T103" fmla="*/ 4535 h 4962"/>
                <a:gd name="T104" fmla="*/ 1703 w 3054"/>
                <a:gd name="T105" fmla="*/ 4074 h 4962"/>
                <a:gd name="T106" fmla="*/ 1862 w 3054"/>
                <a:gd name="T107" fmla="*/ 3787 h 4962"/>
                <a:gd name="T108" fmla="*/ 1989 w 3054"/>
                <a:gd name="T109" fmla="*/ 3388 h 4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54" h="4962">
                  <a:moveTo>
                    <a:pt x="1989" y="3388"/>
                  </a:moveTo>
                  <a:lnTo>
                    <a:pt x="1989" y="3388"/>
                  </a:lnTo>
                  <a:lnTo>
                    <a:pt x="1995" y="3340"/>
                  </a:lnTo>
                  <a:lnTo>
                    <a:pt x="1999" y="3291"/>
                  </a:lnTo>
                  <a:lnTo>
                    <a:pt x="2002" y="3241"/>
                  </a:lnTo>
                  <a:lnTo>
                    <a:pt x="2002" y="3192"/>
                  </a:lnTo>
                  <a:lnTo>
                    <a:pt x="2001" y="3141"/>
                  </a:lnTo>
                  <a:lnTo>
                    <a:pt x="1998" y="3092"/>
                  </a:lnTo>
                  <a:lnTo>
                    <a:pt x="1994" y="3041"/>
                  </a:lnTo>
                  <a:lnTo>
                    <a:pt x="1990" y="2989"/>
                  </a:lnTo>
                  <a:lnTo>
                    <a:pt x="1977" y="2887"/>
                  </a:lnTo>
                  <a:lnTo>
                    <a:pt x="1962" y="2784"/>
                  </a:lnTo>
                  <a:lnTo>
                    <a:pt x="1947" y="2681"/>
                  </a:lnTo>
                  <a:lnTo>
                    <a:pt x="1933" y="2578"/>
                  </a:lnTo>
                  <a:lnTo>
                    <a:pt x="1921" y="2477"/>
                  </a:lnTo>
                  <a:lnTo>
                    <a:pt x="1917" y="2426"/>
                  </a:lnTo>
                  <a:lnTo>
                    <a:pt x="1913" y="2375"/>
                  </a:lnTo>
                  <a:lnTo>
                    <a:pt x="1910" y="2324"/>
                  </a:lnTo>
                  <a:lnTo>
                    <a:pt x="1909" y="2275"/>
                  </a:lnTo>
                  <a:lnTo>
                    <a:pt x="1910" y="2225"/>
                  </a:lnTo>
                  <a:lnTo>
                    <a:pt x="1913" y="2176"/>
                  </a:lnTo>
                  <a:lnTo>
                    <a:pt x="1917" y="2128"/>
                  </a:lnTo>
                  <a:lnTo>
                    <a:pt x="1925" y="2080"/>
                  </a:lnTo>
                  <a:lnTo>
                    <a:pt x="1933" y="2033"/>
                  </a:lnTo>
                  <a:lnTo>
                    <a:pt x="1945" y="1986"/>
                  </a:lnTo>
                  <a:lnTo>
                    <a:pt x="1959" y="1939"/>
                  </a:lnTo>
                  <a:lnTo>
                    <a:pt x="1977" y="1894"/>
                  </a:lnTo>
                  <a:lnTo>
                    <a:pt x="1987" y="1873"/>
                  </a:lnTo>
                  <a:lnTo>
                    <a:pt x="1998" y="1850"/>
                  </a:lnTo>
                  <a:lnTo>
                    <a:pt x="2010" y="1827"/>
                  </a:lnTo>
                  <a:lnTo>
                    <a:pt x="2022" y="1806"/>
                  </a:lnTo>
                  <a:lnTo>
                    <a:pt x="2022" y="1806"/>
                  </a:lnTo>
                  <a:lnTo>
                    <a:pt x="2118" y="1649"/>
                  </a:lnTo>
                  <a:lnTo>
                    <a:pt x="2166" y="1572"/>
                  </a:lnTo>
                  <a:lnTo>
                    <a:pt x="2216" y="1496"/>
                  </a:lnTo>
                  <a:lnTo>
                    <a:pt x="2266" y="1421"/>
                  </a:lnTo>
                  <a:lnTo>
                    <a:pt x="2293" y="1383"/>
                  </a:lnTo>
                  <a:lnTo>
                    <a:pt x="2320" y="1346"/>
                  </a:lnTo>
                  <a:lnTo>
                    <a:pt x="2348" y="1310"/>
                  </a:lnTo>
                  <a:lnTo>
                    <a:pt x="2377" y="1274"/>
                  </a:lnTo>
                  <a:lnTo>
                    <a:pt x="2406" y="1239"/>
                  </a:lnTo>
                  <a:lnTo>
                    <a:pt x="2438" y="1204"/>
                  </a:lnTo>
                  <a:lnTo>
                    <a:pt x="2438" y="1204"/>
                  </a:lnTo>
                  <a:lnTo>
                    <a:pt x="2499" y="1145"/>
                  </a:lnTo>
                  <a:lnTo>
                    <a:pt x="2561" y="1087"/>
                  </a:lnTo>
                  <a:lnTo>
                    <a:pt x="2624" y="1027"/>
                  </a:lnTo>
                  <a:lnTo>
                    <a:pt x="2655" y="996"/>
                  </a:lnTo>
                  <a:lnTo>
                    <a:pt x="2685" y="964"/>
                  </a:lnTo>
                  <a:lnTo>
                    <a:pt x="2685" y="964"/>
                  </a:lnTo>
                  <a:lnTo>
                    <a:pt x="2749" y="901"/>
                  </a:lnTo>
                  <a:lnTo>
                    <a:pt x="2765" y="885"/>
                  </a:lnTo>
                  <a:lnTo>
                    <a:pt x="2780" y="869"/>
                  </a:lnTo>
                  <a:lnTo>
                    <a:pt x="2793" y="853"/>
                  </a:lnTo>
                  <a:lnTo>
                    <a:pt x="2804" y="837"/>
                  </a:lnTo>
                  <a:lnTo>
                    <a:pt x="2812" y="822"/>
                  </a:lnTo>
                  <a:lnTo>
                    <a:pt x="2815" y="815"/>
                  </a:lnTo>
                  <a:lnTo>
                    <a:pt x="2816" y="809"/>
                  </a:lnTo>
                  <a:lnTo>
                    <a:pt x="2818" y="802"/>
                  </a:lnTo>
                  <a:lnTo>
                    <a:pt x="2818" y="795"/>
                  </a:lnTo>
                  <a:lnTo>
                    <a:pt x="2815" y="790"/>
                  </a:lnTo>
                  <a:lnTo>
                    <a:pt x="2812" y="785"/>
                  </a:lnTo>
                  <a:lnTo>
                    <a:pt x="2808" y="779"/>
                  </a:lnTo>
                  <a:lnTo>
                    <a:pt x="2803" y="774"/>
                  </a:lnTo>
                  <a:lnTo>
                    <a:pt x="2796" y="770"/>
                  </a:lnTo>
                  <a:lnTo>
                    <a:pt x="2788" y="766"/>
                  </a:lnTo>
                  <a:lnTo>
                    <a:pt x="2779" y="763"/>
                  </a:lnTo>
                  <a:lnTo>
                    <a:pt x="2767" y="761"/>
                  </a:lnTo>
                  <a:lnTo>
                    <a:pt x="2753" y="758"/>
                  </a:lnTo>
                  <a:lnTo>
                    <a:pt x="2739" y="757"/>
                  </a:lnTo>
                  <a:lnTo>
                    <a:pt x="2777" y="710"/>
                  </a:lnTo>
                  <a:lnTo>
                    <a:pt x="2777" y="710"/>
                  </a:lnTo>
                  <a:lnTo>
                    <a:pt x="2797" y="696"/>
                  </a:lnTo>
                  <a:lnTo>
                    <a:pt x="2822" y="678"/>
                  </a:lnTo>
                  <a:lnTo>
                    <a:pt x="2850" y="655"/>
                  </a:lnTo>
                  <a:lnTo>
                    <a:pt x="2880" y="627"/>
                  </a:lnTo>
                  <a:lnTo>
                    <a:pt x="2911" y="596"/>
                  </a:lnTo>
                  <a:lnTo>
                    <a:pt x="2942" y="564"/>
                  </a:lnTo>
                  <a:lnTo>
                    <a:pt x="2971" y="531"/>
                  </a:lnTo>
                  <a:lnTo>
                    <a:pt x="2998" y="496"/>
                  </a:lnTo>
                  <a:lnTo>
                    <a:pt x="3010" y="479"/>
                  </a:lnTo>
                  <a:lnTo>
                    <a:pt x="3020" y="461"/>
                  </a:lnTo>
                  <a:lnTo>
                    <a:pt x="3030" y="444"/>
                  </a:lnTo>
                  <a:lnTo>
                    <a:pt x="3039" y="428"/>
                  </a:lnTo>
                  <a:lnTo>
                    <a:pt x="3044" y="412"/>
                  </a:lnTo>
                  <a:lnTo>
                    <a:pt x="3050" y="396"/>
                  </a:lnTo>
                  <a:lnTo>
                    <a:pt x="3052" y="381"/>
                  </a:lnTo>
                  <a:lnTo>
                    <a:pt x="3054" y="366"/>
                  </a:lnTo>
                  <a:lnTo>
                    <a:pt x="3052" y="353"/>
                  </a:lnTo>
                  <a:lnTo>
                    <a:pt x="3048" y="341"/>
                  </a:lnTo>
                  <a:lnTo>
                    <a:pt x="3043" y="330"/>
                  </a:lnTo>
                  <a:lnTo>
                    <a:pt x="3034" y="319"/>
                  </a:lnTo>
                  <a:lnTo>
                    <a:pt x="3023" y="310"/>
                  </a:lnTo>
                  <a:lnTo>
                    <a:pt x="3008" y="303"/>
                  </a:lnTo>
                  <a:lnTo>
                    <a:pt x="2991" y="297"/>
                  </a:lnTo>
                  <a:lnTo>
                    <a:pt x="2970" y="293"/>
                  </a:lnTo>
                  <a:lnTo>
                    <a:pt x="2970" y="293"/>
                  </a:lnTo>
                  <a:lnTo>
                    <a:pt x="2955" y="291"/>
                  </a:lnTo>
                  <a:lnTo>
                    <a:pt x="2938" y="293"/>
                  </a:lnTo>
                  <a:lnTo>
                    <a:pt x="2955" y="262"/>
                  </a:lnTo>
                  <a:lnTo>
                    <a:pt x="2955" y="262"/>
                  </a:lnTo>
                  <a:lnTo>
                    <a:pt x="2964" y="257"/>
                  </a:lnTo>
                  <a:lnTo>
                    <a:pt x="2975" y="251"/>
                  </a:lnTo>
                  <a:lnTo>
                    <a:pt x="2986" y="245"/>
                  </a:lnTo>
                  <a:lnTo>
                    <a:pt x="2995" y="237"/>
                  </a:lnTo>
                  <a:lnTo>
                    <a:pt x="3004" y="229"/>
                  </a:lnTo>
                  <a:lnTo>
                    <a:pt x="3012" y="219"/>
                  </a:lnTo>
                  <a:lnTo>
                    <a:pt x="3020" y="210"/>
                  </a:lnTo>
                  <a:lnTo>
                    <a:pt x="3027" y="199"/>
                  </a:lnTo>
                  <a:lnTo>
                    <a:pt x="3032" y="188"/>
                  </a:lnTo>
                  <a:lnTo>
                    <a:pt x="3036" y="178"/>
                  </a:lnTo>
                  <a:lnTo>
                    <a:pt x="3039" y="166"/>
                  </a:lnTo>
                  <a:lnTo>
                    <a:pt x="3040" y="155"/>
                  </a:lnTo>
                  <a:lnTo>
                    <a:pt x="3039" y="143"/>
                  </a:lnTo>
                  <a:lnTo>
                    <a:pt x="3036" y="131"/>
                  </a:lnTo>
                  <a:lnTo>
                    <a:pt x="3031" y="119"/>
                  </a:lnTo>
                  <a:lnTo>
                    <a:pt x="3024" y="107"/>
                  </a:lnTo>
                  <a:lnTo>
                    <a:pt x="3024" y="107"/>
                  </a:lnTo>
                  <a:lnTo>
                    <a:pt x="3016" y="102"/>
                  </a:lnTo>
                  <a:lnTo>
                    <a:pt x="3007" y="96"/>
                  </a:lnTo>
                  <a:lnTo>
                    <a:pt x="2998" y="94"/>
                  </a:lnTo>
                  <a:lnTo>
                    <a:pt x="2988" y="91"/>
                  </a:lnTo>
                  <a:lnTo>
                    <a:pt x="2976" y="91"/>
                  </a:lnTo>
                  <a:lnTo>
                    <a:pt x="2966" y="91"/>
                  </a:lnTo>
                  <a:lnTo>
                    <a:pt x="2942" y="94"/>
                  </a:lnTo>
                  <a:lnTo>
                    <a:pt x="2918" y="99"/>
                  </a:lnTo>
                  <a:lnTo>
                    <a:pt x="2895" y="106"/>
                  </a:lnTo>
                  <a:lnTo>
                    <a:pt x="2874" y="111"/>
                  </a:lnTo>
                  <a:lnTo>
                    <a:pt x="2855" y="115"/>
                  </a:lnTo>
                  <a:lnTo>
                    <a:pt x="2855" y="115"/>
                  </a:lnTo>
                  <a:lnTo>
                    <a:pt x="2822" y="124"/>
                  </a:lnTo>
                  <a:lnTo>
                    <a:pt x="2789" y="134"/>
                  </a:lnTo>
                  <a:lnTo>
                    <a:pt x="2757" y="146"/>
                  </a:lnTo>
                  <a:lnTo>
                    <a:pt x="2725" y="158"/>
                  </a:lnTo>
                  <a:lnTo>
                    <a:pt x="2693" y="170"/>
                  </a:lnTo>
                  <a:lnTo>
                    <a:pt x="2663" y="183"/>
                  </a:lnTo>
                  <a:lnTo>
                    <a:pt x="2603" y="213"/>
                  </a:lnTo>
                  <a:lnTo>
                    <a:pt x="2608" y="162"/>
                  </a:lnTo>
                  <a:lnTo>
                    <a:pt x="2608" y="162"/>
                  </a:lnTo>
                  <a:lnTo>
                    <a:pt x="2617" y="147"/>
                  </a:lnTo>
                  <a:lnTo>
                    <a:pt x="2625" y="134"/>
                  </a:lnTo>
                  <a:lnTo>
                    <a:pt x="2632" y="120"/>
                  </a:lnTo>
                  <a:lnTo>
                    <a:pt x="2637" y="108"/>
                  </a:lnTo>
                  <a:lnTo>
                    <a:pt x="2641" y="96"/>
                  </a:lnTo>
                  <a:lnTo>
                    <a:pt x="2644" y="86"/>
                  </a:lnTo>
                  <a:lnTo>
                    <a:pt x="2645" y="76"/>
                  </a:lnTo>
                  <a:lnTo>
                    <a:pt x="2645" y="67"/>
                  </a:lnTo>
                  <a:lnTo>
                    <a:pt x="2644" y="57"/>
                  </a:lnTo>
                  <a:lnTo>
                    <a:pt x="2641" y="51"/>
                  </a:lnTo>
                  <a:lnTo>
                    <a:pt x="2639" y="43"/>
                  </a:lnTo>
                  <a:lnTo>
                    <a:pt x="2635" y="36"/>
                  </a:lnTo>
                  <a:lnTo>
                    <a:pt x="2629" y="31"/>
                  </a:lnTo>
                  <a:lnTo>
                    <a:pt x="2623" y="25"/>
                  </a:lnTo>
                  <a:lnTo>
                    <a:pt x="2616" y="20"/>
                  </a:lnTo>
                  <a:lnTo>
                    <a:pt x="2608" y="16"/>
                  </a:lnTo>
                  <a:lnTo>
                    <a:pt x="2592" y="9"/>
                  </a:lnTo>
                  <a:lnTo>
                    <a:pt x="2572" y="4"/>
                  </a:lnTo>
                  <a:lnTo>
                    <a:pt x="2551" y="1"/>
                  </a:lnTo>
                  <a:lnTo>
                    <a:pt x="2528" y="0"/>
                  </a:lnTo>
                  <a:lnTo>
                    <a:pt x="2504" y="0"/>
                  </a:lnTo>
                  <a:lnTo>
                    <a:pt x="2480" y="3"/>
                  </a:lnTo>
                  <a:lnTo>
                    <a:pt x="2456" y="5"/>
                  </a:lnTo>
                  <a:lnTo>
                    <a:pt x="2432" y="11"/>
                  </a:lnTo>
                  <a:lnTo>
                    <a:pt x="2432" y="11"/>
                  </a:lnTo>
                  <a:lnTo>
                    <a:pt x="2405" y="17"/>
                  </a:lnTo>
                  <a:lnTo>
                    <a:pt x="2378" y="25"/>
                  </a:lnTo>
                  <a:lnTo>
                    <a:pt x="2357" y="35"/>
                  </a:lnTo>
                  <a:lnTo>
                    <a:pt x="2338" y="45"/>
                  </a:lnTo>
                  <a:lnTo>
                    <a:pt x="2338" y="45"/>
                  </a:lnTo>
                  <a:lnTo>
                    <a:pt x="2292" y="74"/>
                  </a:lnTo>
                  <a:lnTo>
                    <a:pt x="2246" y="103"/>
                  </a:lnTo>
                  <a:lnTo>
                    <a:pt x="2201" y="135"/>
                  </a:lnTo>
                  <a:lnTo>
                    <a:pt x="2157" y="170"/>
                  </a:lnTo>
                  <a:lnTo>
                    <a:pt x="2113" y="204"/>
                  </a:lnTo>
                  <a:lnTo>
                    <a:pt x="2069" y="242"/>
                  </a:lnTo>
                  <a:lnTo>
                    <a:pt x="2026" y="281"/>
                  </a:lnTo>
                  <a:lnTo>
                    <a:pt x="1983" y="321"/>
                  </a:lnTo>
                  <a:lnTo>
                    <a:pt x="1942" y="361"/>
                  </a:lnTo>
                  <a:lnTo>
                    <a:pt x="1901" y="402"/>
                  </a:lnTo>
                  <a:lnTo>
                    <a:pt x="1822" y="485"/>
                  </a:lnTo>
                  <a:lnTo>
                    <a:pt x="1747" y="568"/>
                  </a:lnTo>
                  <a:lnTo>
                    <a:pt x="1675" y="648"/>
                  </a:lnTo>
                  <a:lnTo>
                    <a:pt x="1675" y="648"/>
                  </a:lnTo>
                  <a:lnTo>
                    <a:pt x="1652" y="675"/>
                  </a:lnTo>
                  <a:lnTo>
                    <a:pt x="1631" y="703"/>
                  </a:lnTo>
                  <a:lnTo>
                    <a:pt x="1590" y="761"/>
                  </a:lnTo>
                  <a:lnTo>
                    <a:pt x="1550" y="819"/>
                  </a:lnTo>
                  <a:lnTo>
                    <a:pt x="1512" y="878"/>
                  </a:lnTo>
                  <a:lnTo>
                    <a:pt x="1476" y="940"/>
                  </a:lnTo>
                  <a:lnTo>
                    <a:pt x="1440" y="1001"/>
                  </a:lnTo>
                  <a:lnTo>
                    <a:pt x="1367" y="1127"/>
                  </a:lnTo>
                  <a:lnTo>
                    <a:pt x="1367" y="1127"/>
                  </a:lnTo>
                  <a:lnTo>
                    <a:pt x="1357" y="1143"/>
                  </a:lnTo>
                  <a:lnTo>
                    <a:pt x="1345" y="1160"/>
                  </a:lnTo>
                  <a:lnTo>
                    <a:pt x="1333" y="1176"/>
                  </a:lnTo>
                  <a:lnTo>
                    <a:pt x="1320" y="1192"/>
                  </a:lnTo>
                  <a:lnTo>
                    <a:pt x="1292" y="1226"/>
                  </a:lnTo>
                  <a:lnTo>
                    <a:pt x="1260" y="1258"/>
                  </a:lnTo>
                  <a:lnTo>
                    <a:pt x="1228" y="1290"/>
                  </a:lnTo>
                  <a:lnTo>
                    <a:pt x="1193" y="1322"/>
                  </a:lnTo>
                  <a:lnTo>
                    <a:pt x="1125" y="1382"/>
                  </a:lnTo>
                  <a:lnTo>
                    <a:pt x="1062" y="1438"/>
                  </a:lnTo>
                  <a:lnTo>
                    <a:pt x="1034" y="1465"/>
                  </a:lnTo>
                  <a:lnTo>
                    <a:pt x="1010" y="1489"/>
                  </a:lnTo>
                  <a:lnTo>
                    <a:pt x="990" y="1513"/>
                  </a:lnTo>
                  <a:lnTo>
                    <a:pt x="982" y="1525"/>
                  </a:lnTo>
                  <a:lnTo>
                    <a:pt x="976" y="1536"/>
                  </a:lnTo>
                  <a:lnTo>
                    <a:pt x="972" y="1545"/>
                  </a:lnTo>
                  <a:lnTo>
                    <a:pt x="968" y="1556"/>
                  </a:lnTo>
                  <a:lnTo>
                    <a:pt x="966" y="1565"/>
                  </a:lnTo>
                  <a:lnTo>
                    <a:pt x="966" y="1575"/>
                  </a:lnTo>
                  <a:lnTo>
                    <a:pt x="966" y="1575"/>
                  </a:lnTo>
                  <a:lnTo>
                    <a:pt x="961" y="1612"/>
                  </a:lnTo>
                  <a:lnTo>
                    <a:pt x="957" y="1649"/>
                  </a:lnTo>
                  <a:lnTo>
                    <a:pt x="953" y="1687"/>
                  </a:lnTo>
                  <a:lnTo>
                    <a:pt x="950" y="1726"/>
                  </a:lnTo>
                  <a:lnTo>
                    <a:pt x="948" y="1802"/>
                  </a:lnTo>
                  <a:lnTo>
                    <a:pt x="949" y="1878"/>
                  </a:lnTo>
                  <a:lnTo>
                    <a:pt x="950" y="1954"/>
                  </a:lnTo>
                  <a:lnTo>
                    <a:pt x="954" y="2032"/>
                  </a:lnTo>
                  <a:lnTo>
                    <a:pt x="964" y="2185"/>
                  </a:lnTo>
                  <a:lnTo>
                    <a:pt x="969" y="2262"/>
                  </a:lnTo>
                  <a:lnTo>
                    <a:pt x="973" y="2339"/>
                  </a:lnTo>
                  <a:lnTo>
                    <a:pt x="976" y="2417"/>
                  </a:lnTo>
                  <a:lnTo>
                    <a:pt x="977" y="2494"/>
                  </a:lnTo>
                  <a:lnTo>
                    <a:pt x="976" y="2570"/>
                  </a:lnTo>
                  <a:lnTo>
                    <a:pt x="973" y="2609"/>
                  </a:lnTo>
                  <a:lnTo>
                    <a:pt x="970" y="2648"/>
                  </a:lnTo>
                  <a:lnTo>
                    <a:pt x="968" y="2687"/>
                  </a:lnTo>
                  <a:lnTo>
                    <a:pt x="962" y="2725"/>
                  </a:lnTo>
                  <a:lnTo>
                    <a:pt x="957" y="2763"/>
                  </a:lnTo>
                  <a:lnTo>
                    <a:pt x="950" y="2802"/>
                  </a:lnTo>
                  <a:lnTo>
                    <a:pt x="950" y="2802"/>
                  </a:lnTo>
                  <a:lnTo>
                    <a:pt x="934" y="2886"/>
                  </a:lnTo>
                  <a:lnTo>
                    <a:pt x="918" y="2969"/>
                  </a:lnTo>
                  <a:lnTo>
                    <a:pt x="901" y="3053"/>
                  </a:lnTo>
                  <a:lnTo>
                    <a:pt x="892" y="3093"/>
                  </a:lnTo>
                  <a:lnTo>
                    <a:pt x="882" y="3134"/>
                  </a:lnTo>
                  <a:lnTo>
                    <a:pt x="872" y="3176"/>
                  </a:lnTo>
                  <a:lnTo>
                    <a:pt x="860" y="3216"/>
                  </a:lnTo>
                  <a:lnTo>
                    <a:pt x="845" y="3256"/>
                  </a:lnTo>
                  <a:lnTo>
                    <a:pt x="830" y="3296"/>
                  </a:lnTo>
                  <a:lnTo>
                    <a:pt x="813" y="3335"/>
                  </a:lnTo>
                  <a:lnTo>
                    <a:pt x="794" y="3374"/>
                  </a:lnTo>
                  <a:lnTo>
                    <a:pt x="773" y="3412"/>
                  </a:lnTo>
                  <a:lnTo>
                    <a:pt x="750" y="3450"/>
                  </a:lnTo>
                  <a:lnTo>
                    <a:pt x="750" y="3450"/>
                  </a:lnTo>
                  <a:lnTo>
                    <a:pt x="722" y="3490"/>
                  </a:lnTo>
                  <a:lnTo>
                    <a:pt x="691" y="3529"/>
                  </a:lnTo>
                  <a:lnTo>
                    <a:pt x="659" y="3567"/>
                  </a:lnTo>
                  <a:lnTo>
                    <a:pt x="626" y="3605"/>
                  </a:lnTo>
                  <a:lnTo>
                    <a:pt x="591" y="3641"/>
                  </a:lnTo>
                  <a:lnTo>
                    <a:pt x="555" y="3677"/>
                  </a:lnTo>
                  <a:lnTo>
                    <a:pt x="482" y="3748"/>
                  </a:lnTo>
                  <a:lnTo>
                    <a:pt x="407" y="3817"/>
                  </a:lnTo>
                  <a:lnTo>
                    <a:pt x="332" y="3887"/>
                  </a:lnTo>
                  <a:lnTo>
                    <a:pt x="296" y="3923"/>
                  </a:lnTo>
                  <a:lnTo>
                    <a:pt x="262" y="3958"/>
                  </a:lnTo>
                  <a:lnTo>
                    <a:pt x="228" y="3993"/>
                  </a:lnTo>
                  <a:lnTo>
                    <a:pt x="195" y="4029"/>
                  </a:lnTo>
                  <a:lnTo>
                    <a:pt x="195" y="4029"/>
                  </a:lnTo>
                  <a:lnTo>
                    <a:pt x="150" y="4079"/>
                  </a:lnTo>
                  <a:lnTo>
                    <a:pt x="103" y="4129"/>
                  </a:lnTo>
                  <a:lnTo>
                    <a:pt x="11" y="4222"/>
                  </a:lnTo>
                  <a:lnTo>
                    <a:pt x="0" y="4276"/>
                  </a:lnTo>
                  <a:lnTo>
                    <a:pt x="0" y="4276"/>
                  </a:lnTo>
                  <a:lnTo>
                    <a:pt x="12" y="4289"/>
                  </a:lnTo>
                  <a:lnTo>
                    <a:pt x="24" y="4303"/>
                  </a:lnTo>
                  <a:lnTo>
                    <a:pt x="45" y="4331"/>
                  </a:lnTo>
                  <a:lnTo>
                    <a:pt x="65" y="4361"/>
                  </a:lnTo>
                  <a:lnTo>
                    <a:pt x="84" y="4392"/>
                  </a:lnTo>
                  <a:lnTo>
                    <a:pt x="104" y="4424"/>
                  </a:lnTo>
                  <a:lnTo>
                    <a:pt x="124" y="4455"/>
                  </a:lnTo>
                  <a:lnTo>
                    <a:pt x="145" y="4484"/>
                  </a:lnTo>
                  <a:lnTo>
                    <a:pt x="158" y="4499"/>
                  </a:lnTo>
                  <a:lnTo>
                    <a:pt x="170" y="4512"/>
                  </a:lnTo>
                  <a:lnTo>
                    <a:pt x="170" y="4512"/>
                  </a:lnTo>
                  <a:lnTo>
                    <a:pt x="188" y="4531"/>
                  </a:lnTo>
                  <a:lnTo>
                    <a:pt x="208" y="4550"/>
                  </a:lnTo>
                  <a:lnTo>
                    <a:pt x="228" y="4567"/>
                  </a:lnTo>
                  <a:lnTo>
                    <a:pt x="248" y="4585"/>
                  </a:lnTo>
                  <a:lnTo>
                    <a:pt x="292" y="4617"/>
                  </a:lnTo>
                  <a:lnTo>
                    <a:pt x="338" y="4647"/>
                  </a:lnTo>
                  <a:lnTo>
                    <a:pt x="384" y="4676"/>
                  </a:lnTo>
                  <a:lnTo>
                    <a:pt x="432" y="4704"/>
                  </a:lnTo>
                  <a:lnTo>
                    <a:pt x="480" y="4729"/>
                  </a:lnTo>
                  <a:lnTo>
                    <a:pt x="529" y="4754"/>
                  </a:lnTo>
                  <a:lnTo>
                    <a:pt x="529" y="4754"/>
                  </a:lnTo>
                  <a:lnTo>
                    <a:pt x="585" y="4785"/>
                  </a:lnTo>
                  <a:lnTo>
                    <a:pt x="647" y="4820"/>
                  </a:lnTo>
                  <a:lnTo>
                    <a:pt x="714" y="4856"/>
                  </a:lnTo>
                  <a:lnTo>
                    <a:pt x="749" y="4873"/>
                  </a:lnTo>
                  <a:lnTo>
                    <a:pt x="783" y="4891"/>
                  </a:lnTo>
                  <a:lnTo>
                    <a:pt x="820" y="4907"/>
                  </a:lnTo>
                  <a:lnTo>
                    <a:pt x="856" y="4921"/>
                  </a:lnTo>
                  <a:lnTo>
                    <a:pt x="890" y="4934"/>
                  </a:lnTo>
                  <a:lnTo>
                    <a:pt x="926" y="4946"/>
                  </a:lnTo>
                  <a:lnTo>
                    <a:pt x="961" y="4954"/>
                  </a:lnTo>
                  <a:lnTo>
                    <a:pt x="994" y="4959"/>
                  </a:lnTo>
                  <a:lnTo>
                    <a:pt x="1010" y="4960"/>
                  </a:lnTo>
                  <a:lnTo>
                    <a:pt x="1026" y="4962"/>
                  </a:lnTo>
                  <a:lnTo>
                    <a:pt x="1042" y="4962"/>
                  </a:lnTo>
                  <a:lnTo>
                    <a:pt x="1058" y="4960"/>
                  </a:lnTo>
                  <a:lnTo>
                    <a:pt x="1105" y="4909"/>
                  </a:lnTo>
                  <a:lnTo>
                    <a:pt x="1105" y="4909"/>
                  </a:lnTo>
                  <a:lnTo>
                    <a:pt x="1128" y="4861"/>
                  </a:lnTo>
                  <a:lnTo>
                    <a:pt x="1153" y="4815"/>
                  </a:lnTo>
                  <a:lnTo>
                    <a:pt x="1180" y="4766"/>
                  </a:lnTo>
                  <a:lnTo>
                    <a:pt x="1209" y="4720"/>
                  </a:lnTo>
                  <a:lnTo>
                    <a:pt x="1240" y="4673"/>
                  </a:lnTo>
                  <a:lnTo>
                    <a:pt x="1272" y="4627"/>
                  </a:lnTo>
                  <a:lnTo>
                    <a:pt x="1305" y="4581"/>
                  </a:lnTo>
                  <a:lnTo>
                    <a:pt x="1340" y="4535"/>
                  </a:lnTo>
                  <a:lnTo>
                    <a:pt x="1411" y="4446"/>
                  </a:lnTo>
                  <a:lnTo>
                    <a:pt x="1482" y="4359"/>
                  </a:lnTo>
                  <a:lnTo>
                    <a:pt x="1622" y="4192"/>
                  </a:lnTo>
                  <a:lnTo>
                    <a:pt x="1622" y="4192"/>
                  </a:lnTo>
                  <a:lnTo>
                    <a:pt x="1662" y="4136"/>
                  </a:lnTo>
                  <a:lnTo>
                    <a:pt x="1703" y="4074"/>
                  </a:lnTo>
                  <a:lnTo>
                    <a:pt x="1744" y="4009"/>
                  </a:lnTo>
                  <a:lnTo>
                    <a:pt x="1784" y="3938"/>
                  </a:lnTo>
                  <a:lnTo>
                    <a:pt x="1784" y="3938"/>
                  </a:lnTo>
                  <a:lnTo>
                    <a:pt x="1811" y="3888"/>
                  </a:lnTo>
                  <a:lnTo>
                    <a:pt x="1838" y="3837"/>
                  </a:lnTo>
                  <a:lnTo>
                    <a:pt x="1862" y="3787"/>
                  </a:lnTo>
                  <a:lnTo>
                    <a:pt x="1885" y="3736"/>
                  </a:lnTo>
                  <a:lnTo>
                    <a:pt x="1905" y="3685"/>
                  </a:lnTo>
                  <a:lnTo>
                    <a:pt x="1923" y="3634"/>
                  </a:lnTo>
                  <a:lnTo>
                    <a:pt x="1939" y="3584"/>
                  </a:lnTo>
                  <a:lnTo>
                    <a:pt x="1953" y="3535"/>
                  </a:lnTo>
                  <a:lnTo>
                    <a:pt x="1989" y="338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9CBB3617-FDEC-58DC-EFEF-357034F71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134"/>
              <a:ext cx="1018" cy="1654"/>
            </a:xfrm>
            <a:custGeom>
              <a:avLst/>
              <a:gdLst>
                <a:gd name="T0" fmla="*/ 2002 w 3054"/>
                <a:gd name="T1" fmla="*/ 3192 h 4962"/>
                <a:gd name="T2" fmla="*/ 1962 w 3054"/>
                <a:gd name="T3" fmla="*/ 2784 h 4962"/>
                <a:gd name="T4" fmla="*/ 1910 w 3054"/>
                <a:gd name="T5" fmla="*/ 2324 h 4962"/>
                <a:gd name="T6" fmla="*/ 1933 w 3054"/>
                <a:gd name="T7" fmla="*/ 2033 h 4962"/>
                <a:gd name="T8" fmla="*/ 2010 w 3054"/>
                <a:gd name="T9" fmla="*/ 1827 h 4962"/>
                <a:gd name="T10" fmla="*/ 2266 w 3054"/>
                <a:gd name="T11" fmla="*/ 1421 h 4962"/>
                <a:gd name="T12" fmla="*/ 2438 w 3054"/>
                <a:gd name="T13" fmla="*/ 1204 h 4962"/>
                <a:gd name="T14" fmla="*/ 2685 w 3054"/>
                <a:gd name="T15" fmla="*/ 964 h 4962"/>
                <a:gd name="T16" fmla="*/ 2804 w 3054"/>
                <a:gd name="T17" fmla="*/ 837 h 4962"/>
                <a:gd name="T18" fmla="*/ 2815 w 3054"/>
                <a:gd name="T19" fmla="*/ 790 h 4962"/>
                <a:gd name="T20" fmla="*/ 2779 w 3054"/>
                <a:gd name="T21" fmla="*/ 763 h 4962"/>
                <a:gd name="T22" fmla="*/ 2797 w 3054"/>
                <a:gd name="T23" fmla="*/ 696 h 4962"/>
                <a:gd name="T24" fmla="*/ 2971 w 3054"/>
                <a:gd name="T25" fmla="*/ 531 h 4962"/>
                <a:gd name="T26" fmla="*/ 3044 w 3054"/>
                <a:gd name="T27" fmla="*/ 412 h 4962"/>
                <a:gd name="T28" fmla="*/ 3043 w 3054"/>
                <a:gd name="T29" fmla="*/ 330 h 4962"/>
                <a:gd name="T30" fmla="*/ 2970 w 3054"/>
                <a:gd name="T31" fmla="*/ 293 h 4962"/>
                <a:gd name="T32" fmla="*/ 2975 w 3054"/>
                <a:gd name="T33" fmla="*/ 251 h 4962"/>
                <a:gd name="T34" fmla="*/ 3027 w 3054"/>
                <a:gd name="T35" fmla="*/ 199 h 4962"/>
                <a:gd name="T36" fmla="*/ 3036 w 3054"/>
                <a:gd name="T37" fmla="*/ 131 h 4962"/>
                <a:gd name="T38" fmla="*/ 2998 w 3054"/>
                <a:gd name="T39" fmla="*/ 94 h 4962"/>
                <a:gd name="T40" fmla="*/ 2895 w 3054"/>
                <a:gd name="T41" fmla="*/ 106 h 4962"/>
                <a:gd name="T42" fmla="*/ 2757 w 3054"/>
                <a:gd name="T43" fmla="*/ 146 h 4962"/>
                <a:gd name="T44" fmla="*/ 2608 w 3054"/>
                <a:gd name="T45" fmla="*/ 162 h 4962"/>
                <a:gd name="T46" fmla="*/ 2644 w 3054"/>
                <a:gd name="T47" fmla="*/ 86 h 4962"/>
                <a:gd name="T48" fmla="*/ 2635 w 3054"/>
                <a:gd name="T49" fmla="*/ 36 h 4962"/>
                <a:gd name="T50" fmla="*/ 2572 w 3054"/>
                <a:gd name="T51" fmla="*/ 4 h 4962"/>
                <a:gd name="T52" fmla="*/ 2432 w 3054"/>
                <a:gd name="T53" fmla="*/ 11 h 4962"/>
                <a:gd name="T54" fmla="*/ 2338 w 3054"/>
                <a:gd name="T55" fmla="*/ 45 h 4962"/>
                <a:gd name="T56" fmla="*/ 2069 w 3054"/>
                <a:gd name="T57" fmla="*/ 242 h 4962"/>
                <a:gd name="T58" fmla="*/ 1747 w 3054"/>
                <a:gd name="T59" fmla="*/ 568 h 4962"/>
                <a:gd name="T60" fmla="*/ 1550 w 3054"/>
                <a:gd name="T61" fmla="*/ 819 h 4962"/>
                <a:gd name="T62" fmla="*/ 1357 w 3054"/>
                <a:gd name="T63" fmla="*/ 1143 h 4962"/>
                <a:gd name="T64" fmla="*/ 1228 w 3054"/>
                <a:gd name="T65" fmla="*/ 1290 h 4962"/>
                <a:gd name="T66" fmla="*/ 990 w 3054"/>
                <a:gd name="T67" fmla="*/ 1513 h 4962"/>
                <a:gd name="T68" fmla="*/ 966 w 3054"/>
                <a:gd name="T69" fmla="*/ 1575 h 4962"/>
                <a:gd name="T70" fmla="*/ 948 w 3054"/>
                <a:gd name="T71" fmla="*/ 1802 h 4962"/>
                <a:gd name="T72" fmla="*/ 973 w 3054"/>
                <a:gd name="T73" fmla="*/ 2339 h 4962"/>
                <a:gd name="T74" fmla="*/ 968 w 3054"/>
                <a:gd name="T75" fmla="*/ 2687 h 4962"/>
                <a:gd name="T76" fmla="*/ 918 w 3054"/>
                <a:gd name="T77" fmla="*/ 2969 h 4962"/>
                <a:gd name="T78" fmla="*/ 845 w 3054"/>
                <a:gd name="T79" fmla="*/ 3256 h 4962"/>
                <a:gd name="T80" fmla="*/ 750 w 3054"/>
                <a:gd name="T81" fmla="*/ 3450 h 4962"/>
                <a:gd name="T82" fmla="*/ 555 w 3054"/>
                <a:gd name="T83" fmla="*/ 3677 h 4962"/>
                <a:gd name="T84" fmla="*/ 228 w 3054"/>
                <a:gd name="T85" fmla="*/ 3993 h 4962"/>
                <a:gd name="T86" fmla="*/ 0 w 3054"/>
                <a:gd name="T87" fmla="*/ 4276 h 4962"/>
                <a:gd name="T88" fmla="*/ 84 w 3054"/>
                <a:gd name="T89" fmla="*/ 4392 h 4962"/>
                <a:gd name="T90" fmla="*/ 170 w 3054"/>
                <a:gd name="T91" fmla="*/ 4512 h 4962"/>
                <a:gd name="T92" fmla="*/ 338 w 3054"/>
                <a:gd name="T93" fmla="*/ 4647 h 4962"/>
                <a:gd name="T94" fmla="*/ 585 w 3054"/>
                <a:gd name="T95" fmla="*/ 4785 h 4962"/>
                <a:gd name="T96" fmla="*/ 856 w 3054"/>
                <a:gd name="T97" fmla="*/ 4921 h 4962"/>
                <a:gd name="T98" fmla="*/ 1026 w 3054"/>
                <a:gd name="T99" fmla="*/ 4962 h 4962"/>
                <a:gd name="T100" fmla="*/ 1153 w 3054"/>
                <a:gd name="T101" fmla="*/ 4815 h 4962"/>
                <a:gd name="T102" fmla="*/ 1340 w 3054"/>
                <a:gd name="T103" fmla="*/ 4535 h 4962"/>
                <a:gd name="T104" fmla="*/ 1703 w 3054"/>
                <a:gd name="T105" fmla="*/ 4074 h 4962"/>
                <a:gd name="T106" fmla="*/ 1862 w 3054"/>
                <a:gd name="T107" fmla="*/ 3787 h 4962"/>
                <a:gd name="T108" fmla="*/ 1989 w 3054"/>
                <a:gd name="T109" fmla="*/ 3388 h 4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54" h="4962">
                  <a:moveTo>
                    <a:pt x="1989" y="3388"/>
                  </a:moveTo>
                  <a:lnTo>
                    <a:pt x="1989" y="3388"/>
                  </a:lnTo>
                  <a:lnTo>
                    <a:pt x="1995" y="3340"/>
                  </a:lnTo>
                  <a:lnTo>
                    <a:pt x="1999" y="3291"/>
                  </a:lnTo>
                  <a:lnTo>
                    <a:pt x="2002" y="3241"/>
                  </a:lnTo>
                  <a:lnTo>
                    <a:pt x="2002" y="3192"/>
                  </a:lnTo>
                  <a:lnTo>
                    <a:pt x="2001" y="3141"/>
                  </a:lnTo>
                  <a:lnTo>
                    <a:pt x="1998" y="3092"/>
                  </a:lnTo>
                  <a:lnTo>
                    <a:pt x="1994" y="3041"/>
                  </a:lnTo>
                  <a:lnTo>
                    <a:pt x="1990" y="2989"/>
                  </a:lnTo>
                  <a:lnTo>
                    <a:pt x="1977" y="2887"/>
                  </a:lnTo>
                  <a:lnTo>
                    <a:pt x="1962" y="2784"/>
                  </a:lnTo>
                  <a:lnTo>
                    <a:pt x="1947" y="2681"/>
                  </a:lnTo>
                  <a:lnTo>
                    <a:pt x="1933" y="2578"/>
                  </a:lnTo>
                  <a:lnTo>
                    <a:pt x="1921" y="2477"/>
                  </a:lnTo>
                  <a:lnTo>
                    <a:pt x="1917" y="2426"/>
                  </a:lnTo>
                  <a:lnTo>
                    <a:pt x="1913" y="2375"/>
                  </a:lnTo>
                  <a:lnTo>
                    <a:pt x="1910" y="2324"/>
                  </a:lnTo>
                  <a:lnTo>
                    <a:pt x="1909" y="2275"/>
                  </a:lnTo>
                  <a:lnTo>
                    <a:pt x="1910" y="2225"/>
                  </a:lnTo>
                  <a:lnTo>
                    <a:pt x="1913" y="2176"/>
                  </a:lnTo>
                  <a:lnTo>
                    <a:pt x="1917" y="2128"/>
                  </a:lnTo>
                  <a:lnTo>
                    <a:pt x="1925" y="2080"/>
                  </a:lnTo>
                  <a:lnTo>
                    <a:pt x="1933" y="2033"/>
                  </a:lnTo>
                  <a:lnTo>
                    <a:pt x="1945" y="1986"/>
                  </a:lnTo>
                  <a:lnTo>
                    <a:pt x="1959" y="1939"/>
                  </a:lnTo>
                  <a:lnTo>
                    <a:pt x="1977" y="1894"/>
                  </a:lnTo>
                  <a:lnTo>
                    <a:pt x="1987" y="1873"/>
                  </a:lnTo>
                  <a:lnTo>
                    <a:pt x="1998" y="1850"/>
                  </a:lnTo>
                  <a:lnTo>
                    <a:pt x="2010" y="1827"/>
                  </a:lnTo>
                  <a:lnTo>
                    <a:pt x="2022" y="1806"/>
                  </a:lnTo>
                  <a:lnTo>
                    <a:pt x="2022" y="1806"/>
                  </a:lnTo>
                  <a:lnTo>
                    <a:pt x="2118" y="1649"/>
                  </a:lnTo>
                  <a:lnTo>
                    <a:pt x="2166" y="1572"/>
                  </a:lnTo>
                  <a:lnTo>
                    <a:pt x="2216" y="1496"/>
                  </a:lnTo>
                  <a:lnTo>
                    <a:pt x="2266" y="1421"/>
                  </a:lnTo>
                  <a:lnTo>
                    <a:pt x="2293" y="1383"/>
                  </a:lnTo>
                  <a:lnTo>
                    <a:pt x="2320" y="1346"/>
                  </a:lnTo>
                  <a:lnTo>
                    <a:pt x="2348" y="1310"/>
                  </a:lnTo>
                  <a:lnTo>
                    <a:pt x="2377" y="1274"/>
                  </a:lnTo>
                  <a:lnTo>
                    <a:pt x="2406" y="1239"/>
                  </a:lnTo>
                  <a:lnTo>
                    <a:pt x="2438" y="1204"/>
                  </a:lnTo>
                  <a:lnTo>
                    <a:pt x="2438" y="1204"/>
                  </a:lnTo>
                  <a:lnTo>
                    <a:pt x="2499" y="1145"/>
                  </a:lnTo>
                  <a:lnTo>
                    <a:pt x="2561" y="1087"/>
                  </a:lnTo>
                  <a:lnTo>
                    <a:pt x="2624" y="1027"/>
                  </a:lnTo>
                  <a:lnTo>
                    <a:pt x="2655" y="996"/>
                  </a:lnTo>
                  <a:lnTo>
                    <a:pt x="2685" y="964"/>
                  </a:lnTo>
                  <a:lnTo>
                    <a:pt x="2685" y="964"/>
                  </a:lnTo>
                  <a:lnTo>
                    <a:pt x="2749" y="901"/>
                  </a:lnTo>
                  <a:lnTo>
                    <a:pt x="2765" y="885"/>
                  </a:lnTo>
                  <a:lnTo>
                    <a:pt x="2780" y="869"/>
                  </a:lnTo>
                  <a:lnTo>
                    <a:pt x="2793" y="853"/>
                  </a:lnTo>
                  <a:lnTo>
                    <a:pt x="2804" y="837"/>
                  </a:lnTo>
                  <a:lnTo>
                    <a:pt x="2812" y="822"/>
                  </a:lnTo>
                  <a:lnTo>
                    <a:pt x="2815" y="815"/>
                  </a:lnTo>
                  <a:lnTo>
                    <a:pt x="2816" y="809"/>
                  </a:lnTo>
                  <a:lnTo>
                    <a:pt x="2818" y="802"/>
                  </a:lnTo>
                  <a:lnTo>
                    <a:pt x="2818" y="795"/>
                  </a:lnTo>
                  <a:lnTo>
                    <a:pt x="2815" y="790"/>
                  </a:lnTo>
                  <a:lnTo>
                    <a:pt x="2812" y="785"/>
                  </a:lnTo>
                  <a:lnTo>
                    <a:pt x="2808" y="779"/>
                  </a:lnTo>
                  <a:lnTo>
                    <a:pt x="2803" y="774"/>
                  </a:lnTo>
                  <a:lnTo>
                    <a:pt x="2796" y="770"/>
                  </a:lnTo>
                  <a:lnTo>
                    <a:pt x="2788" y="766"/>
                  </a:lnTo>
                  <a:lnTo>
                    <a:pt x="2779" y="763"/>
                  </a:lnTo>
                  <a:lnTo>
                    <a:pt x="2767" y="761"/>
                  </a:lnTo>
                  <a:lnTo>
                    <a:pt x="2753" y="758"/>
                  </a:lnTo>
                  <a:lnTo>
                    <a:pt x="2739" y="757"/>
                  </a:lnTo>
                  <a:lnTo>
                    <a:pt x="2777" y="710"/>
                  </a:lnTo>
                  <a:lnTo>
                    <a:pt x="2777" y="710"/>
                  </a:lnTo>
                  <a:lnTo>
                    <a:pt x="2797" y="696"/>
                  </a:lnTo>
                  <a:lnTo>
                    <a:pt x="2822" y="678"/>
                  </a:lnTo>
                  <a:lnTo>
                    <a:pt x="2850" y="655"/>
                  </a:lnTo>
                  <a:lnTo>
                    <a:pt x="2880" y="627"/>
                  </a:lnTo>
                  <a:lnTo>
                    <a:pt x="2911" y="596"/>
                  </a:lnTo>
                  <a:lnTo>
                    <a:pt x="2942" y="564"/>
                  </a:lnTo>
                  <a:lnTo>
                    <a:pt x="2971" y="531"/>
                  </a:lnTo>
                  <a:lnTo>
                    <a:pt x="2998" y="496"/>
                  </a:lnTo>
                  <a:lnTo>
                    <a:pt x="3010" y="479"/>
                  </a:lnTo>
                  <a:lnTo>
                    <a:pt x="3020" y="461"/>
                  </a:lnTo>
                  <a:lnTo>
                    <a:pt x="3030" y="444"/>
                  </a:lnTo>
                  <a:lnTo>
                    <a:pt x="3039" y="428"/>
                  </a:lnTo>
                  <a:lnTo>
                    <a:pt x="3044" y="412"/>
                  </a:lnTo>
                  <a:lnTo>
                    <a:pt x="3050" y="396"/>
                  </a:lnTo>
                  <a:lnTo>
                    <a:pt x="3052" y="381"/>
                  </a:lnTo>
                  <a:lnTo>
                    <a:pt x="3054" y="366"/>
                  </a:lnTo>
                  <a:lnTo>
                    <a:pt x="3052" y="353"/>
                  </a:lnTo>
                  <a:lnTo>
                    <a:pt x="3048" y="341"/>
                  </a:lnTo>
                  <a:lnTo>
                    <a:pt x="3043" y="330"/>
                  </a:lnTo>
                  <a:lnTo>
                    <a:pt x="3034" y="319"/>
                  </a:lnTo>
                  <a:lnTo>
                    <a:pt x="3023" y="310"/>
                  </a:lnTo>
                  <a:lnTo>
                    <a:pt x="3008" y="303"/>
                  </a:lnTo>
                  <a:lnTo>
                    <a:pt x="2991" y="297"/>
                  </a:lnTo>
                  <a:lnTo>
                    <a:pt x="2970" y="293"/>
                  </a:lnTo>
                  <a:lnTo>
                    <a:pt x="2970" y="293"/>
                  </a:lnTo>
                  <a:lnTo>
                    <a:pt x="2955" y="291"/>
                  </a:lnTo>
                  <a:lnTo>
                    <a:pt x="2938" y="293"/>
                  </a:lnTo>
                  <a:lnTo>
                    <a:pt x="2955" y="262"/>
                  </a:lnTo>
                  <a:lnTo>
                    <a:pt x="2955" y="262"/>
                  </a:lnTo>
                  <a:lnTo>
                    <a:pt x="2964" y="257"/>
                  </a:lnTo>
                  <a:lnTo>
                    <a:pt x="2975" y="251"/>
                  </a:lnTo>
                  <a:lnTo>
                    <a:pt x="2986" y="245"/>
                  </a:lnTo>
                  <a:lnTo>
                    <a:pt x="2995" y="237"/>
                  </a:lnTo>
                  <a:lnTo>
                    <a:pt x="3004" y="229"/>
                  </a:lnTo>
                  <a:lnTo>
                    <a:pt x="3012" y="219"/>
                  </a:lnTo>
                  <a:lnTo>
                    <a:pt x="3020" y="210"/>
                  </a:lnTo>
                  <a:lnTo>
                    <a:pt x="3027" y="199"/>
                  </a:lnTo>
                  <a:lnTo>
                    <a:pt x="3032" y="188"/>
                  </a:lnTo>
                  <a:lnTo>
                    <a:pt x="3036" y="178"/>
                  </a:lnTo>
                  <a:lnTo>
                    <a:pt x="3039" y="166"/>
                  </a:lnTo>
                  <a:lnTo>
                    <a:pt x="3040" y="155"/>
                  </a:lnTo>
                  <a:lnTo>
                    <a:pt x="3039" y="143"/>
                  </a:lnTo>
                  <a:lnTo>
                    <a:pt x="3036" y="131"/>
                  </a:lnTo>
                  <a:lnTo>
                    <a:pt x="3031" y="119"/>
                  </a:lnTo>
                  <a:lnTo>
                    <a:pt x="3024" y="107"/>
                  </a:lnTo>
                  <a:lnTo>
                    <a:pt x="3024" y="107"/>
                  </a:lnTo>
                  <a:lnTo>
                    <a:pt x="3016" y="102"/>
                  </a:lnTo>
                  <a:lnTo>
                    <a:pt x="3007" y="96"/>
                  </a:lnTo>
                  <a:lnTo>
                    <a:pt x="2998" y="94"/>
                  </a:lnTo>
                  <a:lnTo>
                    <a:pt x="2988" y="91"/>
                  </a:lnTo>
                  <a:lnTo>
                    <a:pt x="2976" y="91"/>
                  </a:lnTo>
                  <a:lnTo>
                    <a:pt x="2966" y="91"/>
                  </a:lnTo>
                  <a:lnTo>
                    <a:pt x="2942" y="94"/>
                  </a:lnTo>
                  <a:lnTo>
                    <a:pt x="2918" y="99"/>
                  </a:lnTo>
                  <a:lnTo>
                    <a:pt x="2895" y="106"/>
                  </a:lnTo>
                  <a:lnTo>
                    <a:pt x="2874" y="111"/>
                  </a:lnTo>
                  <a:lnTo>
                    <a:pt x="2855" y="115"/>
                  </a:lnTo>
                  <a:lnTo>
                    <a:pt x="2855" y="115"/>
                  </a:lnTo>
                  <a:lnTo>
                    <a:pt x="2822" y="124"/>
                  </a:lnTo>
                  <a:lnTo>
                    <a:pt x="2789" y="134"/>
                  </a:lnTo>
                  <a:lnTo>
                    <a:pt x="2757" y="146"/>
                  </a:lnTo>
                  <a:lnTo>
                    <a:pt x="2725" y="158"/>
                  </a:lnTo>
                  <a:lnTo>
                    <a:pt x="2693" y="170"/>
                  </a:lnTo>
                  <a:lnTo>
                    <a:pt x="2663" y="183"/>
                  </a:lnTo>
                  <a:lnTo>
                    <a:pt x="2603" y="213"/>
                  </a:lnTo>
                  <a:lnTo>
                    <a:pt x="2608" y="162"/>
                  </a:lnTo>
                  <a:lnTo>
                    <a:pt x="2608" y="162"/>
                  </a:lnTo>
                  <a:lnTo>
                    <a:pt x="2617" y="147"/>
                  </a:lnTo>
                  <a:lnTo>
                    <a:pt x="2625" y="134"/>
                  </a:lnTo>
                  <a:lnTo>
                    <a:pt x="2632" y="120"/>
                  </a:lnTo>
                  <a:lnTo>
                    <a:pt x="2637" y="108"/>
                  </a:lnTo>
                  <a:lnTo>
                    <a:pt x="2641" y="96"/>
                  </a:lnTo>
                  <a:lnTo>
                    <a:pt x="2644" y="86"/>
                  </a:lnTo>
                  <a:lnTo>
                    <a:pt x="2645" y="76"/>
                  </a:lnTo>
                  <a:lnTo>
                    <a:pt x="2645" y="67"/>
                  </a:lnTo>
                  <a:lnTo>
                    <a:pt x="2644" y="57"/>
                  </a:lnTo>
                  <a:lnTo>
                    <a:pt x="2641" y="51"/>
                  </a:lnTo>
                  <a:lnTo>
                    <a:pt x="2639" y="43"/>
                  </a:lnTo>
                  <a:lnTo>
                    <a:pt x="2635" y="36"/>
                  </a:lnTo>
                  <a:lnTo>
                    <a:pt x="2629" y="31"/>
                  </a:lnTo>
                  <a:lnTo>
                    <a:pt x="2623" y="25"/>
                  </a:lnTo>
                  <a:lnTo>
                    <a:pt x="2616" y="20"/>
                  </a:lnTo>
                  <a:lnTo>
                    <a:pt x="2608" y="16"/>
                  </a:lnTo>
                  <a:lnTo>
                    <a:pt x="2592" y="9"/>
                  </a:lnTo>
                  <a:lnTo>
                    <a:pt x="2572" y="4"/>
                  </a:lnTo>
                  <a:lnTo>
                    <a:pt x="2551" y="1"/>
                  </a:lnTo>
                  <a:lnTo>
                    <a:pt x="2528" y="0"/>
                  </a:lnTo>
                  <a:lnTo>
                    <a:pt x="2504" y="0"/>
                  </a:lnTo>
                  <a:lnTo>
                    <a:pt x="2480" y="3"/>
                  </a:lnTo>
                  <a:lnTo>
                    <a:pt x="2456" y="5"/>
                  </a:lnTo>
                  <a:lnTo>
                    <a:pt x="2432" y="11"/>
                  </a:lnTo>
                  <a:lnTo>
                    <a:pt x="2432" y="11"/>
                  </a:lnTo>
                  <a:lnTo>
                    <a:pt x="2405" y="17"/>
                  </a:lnTo>
                  <a:lnTo>
                    <a:pt x="2378" y="25"/>
                  </a:lnTo>
                  <a:lnTo>
                    <a:pt x="2357" y="35"/>
                  </a:lnTo>
                  <a:lnTo>
                    <a:pt x="2338" y="45"/>
                  </a:lnTo>
                  <a:lnTo>
                    <a:pt x="2338" y="45"/>
                  </a:lnTo>
                  <a:lnTo>
                    <a:pt x="2292" y="74"/>
                  </a:lnTo>
                  <a:lnTo>
                    <a:pt x="2246" y="103"/>
                  </a:lnTo>
                  <a:lnTo>
                    <a:pt x="2201" y="135"/>
                  </a:lnTo>
                  <a:lnTo>
                    <a:pt x="2157" y="170"/>
                  </a:lnTo>
                  <a:lnTo>
                    <a:pt x="2113" y="204"/>
                  </a:lnTo>
                  <a:lnTo>
                    <a:pt x="2069" y="242"/>
                  </a:lnTo>
                  <a:lnTo>
                    <a:pt x="2026" y="281"/>
                  </a:lnTo>
                  <a:lnTo>
                    <a:pt x="1983" y="321"/>
                  </a:lnTo>
                  <a:lnTo>
                    <a:pt x="1942" y="361"/>
                  </a:lnTo>
                  <a:lnTo>
                    <a:pt x="1901" y="402"/>
                  </a:lnTo>
                  <a:lnTo>
                    <a:pt x="1822" y="485"/>
                  </a:lnTo>
                  <a:lnTo>
                    <a:pt x="1747" y="568"/>
                  </a:lnTo>
                  <a:lnTo>
                    <a:pt x="1675" y="648"/>
                  </a:lnTo>
                  <a:lnTo>
                    <a:pt x="1675" y="648"/>
                  </a:lnTo>
                  <a:lnTo>
                    <a:pt x="1652" y="675"/>
                  </a:lnTo>
                  <a:lnTo>
                    <a:pt x="1631" y="703"/>
                  </a:lnTo>
                  <a:lnTo>
                    <a:pt x="1590" y="761"/>
                  </a:lnTo>
                  <a:lnTo>
                    <a:pt x="1550" y="819"/>
                  </a:lnTo>
                  <a:lnTo>
                    <a:pt x="1512" y="878"/>
                  </a:lnTo>
                  <a:lnTo>
                    <a:pt x="1476" y="940"/>
                  </a:lnTo>
                  <a:lnTo>
                    <a:pt x="1440" y="1001"/>
                  </a:lnTo>
                  <a:lnTo>
                    <a:pt x="1367" y="1127"/>
                  </a:lnTo>
                  <a:lnTo>
                    <a:pt x="1367" y="1127"/>
                  </a:lnTo>
                  <a:lnTo>
                    <a:pt x="1357" y="1143"/>
                  </a:lnTo>
                  <a:lnTo>
                    <a:pt x="1345" y="1160"/>
                  </a:lnTo>
                  <a:lnTo>
                    <a:pt x="1333" y="1176"/>
                  </a:lnTo>
                  <a:lnTo>
                    <a:pt x="1320" y="1192"/>
                  </a:lnTo>
                  <a:lnTo>
                    <a:pt x="1292" y="1226"/>
                  </a:lnTo>
                  <a:lnTo>
                    <a:pt x="1260" y="1258"/>
                  </a:lnTo>
                  <a:lnTo>
                    <a:pt x="1228" y="1290"/>
                  </a:lnTo>
                  <a:lnTo>
                    <a:pt x="1193" y="1322"/>
                  </a:lnTo>
                  <a:lnTo>
                    <a:pt x="1125" y="1382"/>
                  </a:lnTo>
                  <a:lnTo>
                    <a:pt x="1062" y="1438"/>
                  </a:lnTo>
                  <a:lnTo>
                    <a:pt x="1034" y="1465"/>
                  </a:lnTo>
                  <a:lnTo>
                    <a:pt x="1010" y="1489"/>
                  </a:lnTo>
                  <a:lnTo>
                    <a:pt x="990" y="1513"/>
                  </a:lnTo>
                  <a:lnTo>
                    <a:pt x="982" y="1525"/>
                  </a:lnTo>
                  <a:lnTo>
                    <a:pt x="976" y="1536"/>
                  </a:lnTo>
                  <a:lnTo>
                    <a:pt x="972" y="1545"/>
                  </a:lnTo>
                  <a:lnTo>
                    <a:pt x="968" y="1556"/>
                  </a:lnTo>
                  <a:lnTo>
                    <a:pt x="966" y="1565"/>
                  </a:lnTo>
                  <a:lnTo>
                    <a:pt x="966" y="1575"/>
                  </a:lnTo>
                  <a:lnTo>
                    <a:pt x="966" y="1575"/>
                  </a:lnTo>
                  <a:lnTo>
                    <a:pt x="961" y="1612"/>
                  </a:lnTo>
                  <a:lnTo>
                    <a:pt x="957" y="1649"/>
                  </a:lnTo>
                  <a:lnTo>
                    <a:pt x="953" y="1687"/>
                  </a:lnTo>
                  <a:lnTo>
                    <a:pt x="950" y="1726"/>
                  </a:lnTo>
                  <a:lnTo>
                    <a:pt x="948" y="1802"/>
                  </a:lnTo>
                  <a:lnTo>
                    <a:pt x="949" y="1878"/>
                  </a:lnTo>
                  <a:lnTo>
                    <a:pt x="950" y="1954"/>
                  </a:lnTo>
                  <a:lnTo>
                    <a:pt x="954" y="2032"/>
                  </a:lnTo>
                  <a:lnTo>
                    <a:pt x="964" y="2185"/>
                  </a:lnTo>
                  <a:lnTo>
                    <a:pt x="969" y="2262"/>
                  </a:lnTo>
                  <a:lnTo>
                    <a:pt x="973" y="2339"/>
                  </a:lnTo>
                  <a:lnTo>
                    <a:pt x="976" y="2417"/>
                  </a:lnTo>
                  <a:lnTo>
                    <a:pt x="977" y="2494"/>
                  </a:lnTo>
                  <a:lnTo>
                    <a:pt x="976" y="2570"/>
                  </a:lnTo>
                  <a:lnTo>
                    <a:pt x="973" y="2609"/>
                  </a:lnTo>
                  <a:lnTo>
                    <a:pt x="970" y="2648"/>
                  </a:lnTo>
                  <a:lnTo>
                    <a:pt x="968" y="2687"/>
                  </a:lnTo>
                  <a:lnTo>
                    <a:pt x="962" y="2725"/>
                  </a:lnTo>
                  <a:lnTo>
                    <a:pt x="957" y="2763"/>
                  </a:lnTo>
                  <a:lnTo>
                    <a:pt x="950" y="2802"/>
                  </a:lnTo>
                  <a:lnTo>
                    <a:pt x="950" y="2802"/>
                  </a:lnTo>
                  <a:lnTo>
                    <a:pt x="934" y="2886"/>
                  </a:lnTo>
                  <a:lnTo>
                    <a:pt x="918" y="2969"/>
                  </a:lnTo>
                  <a:lnTo>
                    <a:pt x="901" y="3053"/>
                  </a:lnTo>
                  <a:lnTo>
                    <a:pt x="892" y="3093"/>
                  </a:lnTo>
                  <a:lnTo>
                    <a:pt x="882" y="3134"/>
                  </a:lnTo>
                  <a:lnTo>
                    <a:pt x="872" y="3176"/>
                  </a:lnTo>
                  <a:lnTo>
                    <a:pt x="860" y="3216"/>
                  </a:lnTo>
                  <a:lnTo>
                    <a:pt x="845" y="3256"/>
                  </a:lnTo>
                  <a:lnTo>
                    <a:pt x="830" y="3296"/>
                  </a:lnTo>
                  <a:lnTo>
                    <a:pt x="813" y="3335"/>
                  </a:lnTo>
                  <a:lnTo>
                    <a:pt x="794" y="3374"/>
                  </a:lnTo>
                  <a:lnTo>
                    <a:pt x="773" y="3412"/>
                  </a:lnTo>
                  <a:lnTo>
                    <a:pt x="750" y="3450"/>
                  </a:lnTo>
                  <a:lnTo>
                    <a:pt x="750" y="3450"/>
                  </a:lnTo>
                  <a:lnTo>
                    <a:pt x="722" y="3490"/>
                  </a:lnTo>
                  <a:lnTo>
                    <a:pt x="691" y="3529"/>
                  </a:lnTo>
                  <a:lnTo>
                    <a:pt x="659" y="3567"/>
                  </a:lnTo>
                  <a:lnTo>
                    <a:pt x="626" y="3605"/>
                  </a:lnTo>
                  <a:lnTo>
                    <a:pt x="591" y="3641"/>
                  </a:lnTo>
                  <a:lnTo>
                    <a:pt x="555" y="3677"/>
                  </a:lnTo>
                  <a:lnTo>
                    <a:pt x="482" y="3748"/>
                  </a:lnTo>
                  <a:lnTo>
                    <a:pt x="407" y="3817"/>
                  </a:lnTo>
                  <a:lnTo>
                    <a:pt x="332" y="3887"/>
                  </a:lnTo>
                  <a:lnTo>
                    <a:pt x="296" y="3923"/>
                  </a:lnTo>
                  <a:lnTo>
                    <a:pt x="262" y="3958"/>
                  </a:lnTo>
                  <a:lnTo>
                    <a:pt x="228" y="3993"/>
                  </a:lnTo>
                  <a:lnTo>
                    <a:pt x="195" y="4029"/>
                  </a:lnTo>
                  <a:lnTo>
                    <a:pt x="195" y="4029"/>
                  </a:lnTo>
                  <a:lnTo>
                    <a:pt x="150" y="4079"/>
                  </a:lnTo>
                  <a:lnTo>
                    <a:pt x="103" y="4129"/>
                  </a:lnTo>
                  <a:lnTo>
                    <a:pt x="11" y="4222"/>
                  </a:lnTo>
                  <a:lnTo>
                    <a:pt x="0" y="4276"/>
                  </a:lnTo>
                  <a:lnTo>
                    <a:pt x="0" y="4276"/>
                  </a:lnTo>
                  <a:lnTo>
                    <a:pt x="12" y="4289"/>
                  </a:lnTo>
                  <a:lnTo>
                    <a:pt x="24" y="4303"/>
                  </a:lnTo>
                  <a:lnTo>
                    <a:pt x="45" y="4331"/>
                  </a:lnTo>
                  <a:lnTo>
                    <a:pt x="65" y="4361"/>
                  </a:lnTo>
                  <a:lnTo>
                    <a:pt x="84" y="4392"/>
                  </a:lnTo>
                  <a:lnTo>
                    <a:pt x="104" y="4424"/>
                  </a:lnTo>
                  <a:lnTo>
                    <a:pt x="124" y="4455"/>
                  </a:lnTo>
                  <a:lnTo>
                    <a:pt x="145" y="4484"/>
                  </a:lnTo>
                  <a:lnTo>
                    <a:pt x="158" y="4499"/>
                  </a:lnTo>
                  <a:lnTo>
                    <a:pt x="170" y="4512"/>
                  </a:lnTo>
                  <a:lnTo>
                    <a:pt x="170" y="4512"/>
                  </a:lnTo>
                  <a:lnTo>
                    <a:pt x="188" y="4531"/>
                  </a:lnTo>
                  <a:lnTo>
                    <a:pt x="208" y="4550"/>
                  </a:lnTo>
                  <a:lnTo>
                    <a:pt x="228" y="4567"/>
                  </a:lnTo>
                  <a:lnTo>
                    <a:pt x="248" y="4585"/>
                  </a:lnTo>
                  <a:lnTo>
                    <a:pt x="292" y="4617"/>
                  </a:lnTo>
                  <a:lnTo>
                    <a:pt x="338" y="4647"/>
                  </a:lnTo>
                  <a:lnTo>
                    <a:pt x="384" y="4676"/>
                  </a:lnTo>
                  <a:lnTo>
                    <a:pt x="432" y="4704"/>
                  </a:lnTo>
                  <a:lnTo>
                    <a:pt x="480" y="4729"/>
                  </a:lnTo>
                  <a:lnTo>
                    <a:pt x="529" y="4754"/>
                  </a:lnTo>
                  <a:lnTo>
                    <a:pt x="529" y="4754"/>
                  </a:lnTo>
                  <a:lnTo>
                    <a:pt x="585" y="4785"/>
                  </a:lnTo>
                  <a:lnTo>
                    <a:pt x="647" y="4820"/>
                  </a:lnTo>
                  <a:lnTo>
                    <a:pt x="714" y="4856"/>
                  </a:lnTo>
                  <a:lnTo>
                    <a:pt x="749" y="4873"/>
                  </a:lnTo>
                  <a:lnTo>
                    <a:pt x="783" y="4891"/>
                  </a:lnTo>
                  <a:lnTo>
                    <a:pt x="820" y="4907"/>
                  </a:lnTo>
                  <a:lnTo>
                    <a:pt x="856" y="4921"/>
                  </a:lnTo>
                  <a:lnTo>
                    <a:pt x="890" y="4934"/>
                  </a:lnTo>
                  <a:lnTo>
                    <a:pt x="926" y="4946"/>
                  </a:lnTo>
                  <a:lnTo>
                    <a:pt x="961" y="4954"/>
                  </a:lnTo>
                  <a:lnTo>
                    <a:pt x="994" y="4959"/>
                  </a:lnTo>
                  <a:lnTo>
                    <a:pt x="1010" y="4960"/>
                  </a:lnTo>
                  <a:lnTo>
                    <a:pt x="1026" y="4962"/>
                  </a:lnTo>
                  <a:lnTo>
                    <a:pt x="1042" y="4962"/>
                  </a:lnTo>
                  <a:lnTo>
                    <a:pt x="1058" y="4960"/>
                  </a:lnTo>
                  <a:lnTo>
                    <a:pt x="1105" y="4909"/>
                  </a:lnTo>
                  <a:lnTo>
                    <a:pt x="1105" y="4909"/>
                  </a:lnTo>
                  <a:lnTo>
                    <a:pt x="1128" y="4861"/>
                  </a:lnTo>
                  <a:lnTo>
                    <a:pt x="1153" y="4815"/>
                  </a:lnTo>
                  <a:lnTo>
                    <a:pt x="1180" y="4766"/>
                  </a:lnTo>
                  <a:lnTo>
                    <a:pt x="1209" y="4720"/>
                  </a:lnTo>
                  <a:lnTo>
                    <a:pt x="1240" y="4673"/>
                  </a:lnTo>
                  <a:lnTo>
                    <a:pt x="1272" y="4627"/>
                  </a:lnTo>
                  <a:lnTo>
                    <a:pt x="1305" y="4581"/>
                  </a:lnTo>
                  <a:lnTo>
                    <a:pt x="1340" y="4535"/>
                  </a:lnTo>
                  <a:lnTo>
                    <a:pt x="1411" y="4446"/>
                  </a:lnTo>
                  <a:lnTo>
                    <a:pt x="1482" y="4359"/>
                  </a:lnTo>
                  <a:lnTo>
                    <a:pt x="1622" y="4192"/>
                  </a:lnTo>
                  <a:lnTo>
                    <a:pt x="1622" y="4192"/>
                  </a:lnTo>
                  <a:lnTo>
                    <a:pt x="1662" y="4136"/>
                  </a:lnTo>
                  <a:lnTo>
                    <a:pt x="1703" y="4074"/>
                  </a:lnTo>
                  <a:lnTo>
                    <a:pt x="1744" y="4009"/>
                  </a:lnTo>
                  <a:lnTo>
                    <a:pt x="1784" y="3938"/>
                  </a:lnTo>
                  <a:lnTo>
                    <a:pt x="1784" y="3938"/>
                  </a:lnTo>
                  <a:lnTo>
                    <a:pt x="1811" y="3888"/>
                  </a:lnTo>
                  <a:lnTo>
                    <a:pt x="1838" y="3837"/>
                  </a:lnTo>
                  <a:lnTo>
                    <a:pt x="1862" y="3787"/>
                  </a:lnTo>
                  <a:lnTo>
                    <a:pt x="1885" y="3736"/>
                  </a:lnTo>
                  <a:lnTo>
                    <a:pt x="1905" y="3685"/>
                  </a:lnTo>
                  <a:lnTo>
                    <a:pt x="1923" y="3634"/>
                  </a:lnTo>
                  <a:lnTo>
                    <a:pt x="1939" y="3584"/>
                  </a:lnTo>
                  <a:lnTo>
                    <a:pt x="1953" y="3535"/>
                  </a:lnTo>
                  <a:lnTo>
                    <a:pt x="1989" y="33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F573495-AE73-9B74-FEAA-C2913412A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2" y="134"/>
              <a:ext cx="1018" cy="1654"/>
            </a:xfrm>
            <a:custGeom>
              <a:avLst/>
              <a:gdLst>
                <a:gd name="T0" fmla="*/ 2059 w 3054"/>
                <a:gd name="T1" fmla="*/ 4959 h 4962"/>
                <a:gd name="T2" fmla="*/ 2270 w 3054"/>
                <a:gd name="T3" fmla="*/ 4891 h 4962"/>
                <a:gd name="T4" fmla="*/ 2525 w 3054"/>
                <a:gd name="T5" fmla="*/ 4754 h 4962"/>
                <a:gd name="T6" fmla="*/ 2805 w 3054"/>
                <a:gd name="T7" fmla="*/ 4585 h 4962"/>
                <a:gd name="T8" fmla="*/ 2896 w 3054"/>
                <a:gd name="T9" fmla="*/ 4499 h 4962"/>
                <a:gd name="T10" fmla="*/ 3008 w 3054"/>
                <a:gd name="T11" fmla="*/ 4331 h 4962"/>
                <a:gd name="T12" fmla="*/ 2951 w 3054"/>
                <a:gd name="T13" fmla="*/ 4129 h 4962"/>
                <a:gd name="T14" fmla="*/ 2757 w 3054"/>
                <a:gd name="T15" fmla="*/ 3923 h 4962"/>
                <a:gd name="T16" fmla="*/ 2429 w 3054"/>
                <a:gd name="T17" fmla="*/ 3605 h 4962"/>
                <a:gd name="T18" fmla="*/ 2281 w 3054"/>
                <a:gd name="T19" fmla="*/ 3412 h 4962"/>
                <a:gd name="T20" fmla="*/ 2183 w 3054"/>
                <a:gd name="T21" fmla="*/ 3176 h 4962"/>
                <a:gd name="T22" fmla="*/ 2103 w 3054"/>
                <a:gd name="T23" fmla="*/ 2802 h 4962"/>
                <a:gd name="T24" fmla="*/ 2081 w 3054"/>
                <a:gd name="T25" fmla="*/ 2609 h 4962"/>
                <a:gd name="T26" fmla="*/ 2090 w 3054"/>
                <a:gd name="T27" fmla="*/ 2185 h 4962"/>
                <a:gd name="T28" fmla="*/ 2101 w 3054"/>
                <a:gd name="T29" fmla="*/ 1687 h 4962"/>
                <a:gd name="T30" fmla="*/ 2086 w 3054"/>
                <a:gd name="T31" fmla="*/ 1556 h 4962"/>
                <a:gd name="T32" fmla="*/ 2019 w 3054"/>
                <a:gd name="T33" fmla="*/ 1465 h 4962"/>
                <a:gd name="T34" fmla="*/ 1763 w 3054"/>
                <a:gd name="T35" fmla="*/ 1226 h 4962"/>
                <a:gd name="T36" fmla="*/ 1687 w 3054"/>
                <a:gd name="T37" fmla="*/ 1127 h 4962"/>
                <a:gd name="T38" fmla="*/ 1424 w 3054"/>
                <a:gd name="T39" fmla="*/ 703 h 4962"/>
                <a:gd name="T40" fmla="*/ 1153 w 3054"/>
                <a:gd name="T41" fmla="*/ 402 h 4962"/>
                <a:gd name="T42" fmla="*/ 898 w 3054"/>
                <a:gd name="T43" fmla="*/ 170 h 4962"/>
                <a:gd name="T44" fmla="*/ 698 w 3054"/>
                <a:gd name="T45" fmla="*/ 36 h 4962"/>
                <a:gd name="T46" fmla="*/ 578 w 3054"/>
                <a:gd name="T47" fmla="*/ 3 h 4962"/>
                <a:gd name="T48" fmla="*/ 447 w 3054"/>
                <a:gd name="T49" fmla="*/ 15 h 4962"/>
                <a:gd name="T50" fmla="*/ 412 w 3054"/>
                <a:gd name="T51" fmla="*/ 49 h 4962"/>
                <a:gd name="T52" fmla="*/ 416 w 3054"/>
                <a:gd name="T53" fmla="*/ 107 h 4962"/>
                <a:gd name="T54" fmla="*/ 467 w 3054"/>
                <a:gd name="T55" fmla="*/ 221 h 4962"/>
                <a:gd name="T56" fmla="*/ 235 w 3054"/>
                <a:gd name="T57" fmla="*/ 124 h 4962"/>
                <a:gd name="T58" fmla="*/ 112 w 3054"/>
                <a:gd name="T59" fmla="*/ 94 h 4962"/>
                <a:gd name="T60" fmla="*/ 37 w 3054"/>
                <a:gd name="T61" fmla="*/ 102 h 4962"/>
                <a:gd name="T62" fmla="*/ 13 w 3054"/>
                <a:gd name="T63" fmla="*/ 155 h 4962"/>
                <a:gd name="T64" fmla="*/ 41 w 3054"/>
                <a:gd name="T65" fmla="*/ 219 h 4962"/>
                <a:gd name="T66" fmla="*/ 100 w 3054"/>
                <a:gd name="T67" fmla="*/ 262 h 4962"/>
                <a:gd name="T68" fmla="*/ 84 w 3054"/>
                <a:gd name="T69" fmla="*/ 293 h 4962"/>
                <a:gd name="T70" fmla="*/ 11 w 3054"/>
                <a:gd name="T71" fmla="*/ 330 h 4962"/>
                <a:gd name="T72" fmla="*/ 9 w 3054"/>
                <a:gd name="T73" fmla="*/ 412 h 4962"/>
                <a:gd name="T74" fmla="*/ 83 w 3054"/>
                <a:gd name="T75" fmla="*/ 531 h 4962"/>
                <a:gd name="T76" fmla="*/ 256 w 3054"/>
                <a:gd name="T77" fmla="*/ 696 h 4962"/>
                <a:gd name="T78" fmla="*/ 276 w 3054"/>
                <a:gd name="T79" fmla="*/ 763 h 4962"/>
                <a:gd name="T80" fmla="*/ 239 w 3054"/>
                <a:gd name="T81" fmla="*/ 790 h 4962"/>
                <a:gd name="T82" fmla="*/ 249 w 3054"/>
                <a:gd name="T83" fmla="*/ 837 h 4962"/>
                <a:gd name="T84" fmla="*/ 370 w 3054"/>
                <a:gd name="T85" fmla="*/ 964 h 4962"/>
                <a:gd name="T86" fmla="*/ 615 w 3054"/>
                <a:gd name="T87" fmla="*/ 1204 h 4962"/>
                <a:gd name="T88" fmla="*/ 787 w 3054"/>
                <a:gd name="T89" fmla="*/ 1421 h 4962"/>
                <a:gd name="T90" fmla="*/ 1045 w 3054"/>
                <a:gd name="T91" fmla="*/ 1827 h 4962"/>
                <a:gd name="T92" fmla="*/ 1121 w 3054"/>
                <a:gd name="T93" fmla="*/ 2033 h 4962"/>
                <a:gd name="T94" fmla="*/ 1144 w 3054"/>
                <a:gd name="T95" fmla="*/ 2326 h 4962"/>
                <a:gd name="T96" fmla="*/ 1092 w 3054"/>
                <a:gd name="T97" fmla="*/ 2784 h 4962"/>
                <a:gd name="T98" fmla="*/ 1052 w 3054"/>
                <a:gd name="T99" fmla="*/ 3192 h 4962"/>
                <a:gd name="T100" fmla="*/ 1073 w 3054"/>
                <a:gd name="T101" fmla="*/ 3426 h 4962"/>
                <a:gd name="T102" fmla="*/ 1126 w 3054"/>
                <a:gd name="T103" fmla="*/ 3621 h 4962"/>
                <a:gd name="T104" fmla="*/ 1241 w 3054"/>
                <a:gd name="T105" fmla="*/ 3886 h 4962"/>
                <a:gd name="T106" fmla="*/ 1385 w 3054"/>
                <a:gd name="T107" fmla="*/ 4126 h 4962"/>
                <a:gd name="T108" fmla="*/ 1714 w 3054"/>
                <a:gd name="T109" fmla="*/ 4535 h 4962"/>
                <a:gd name="T110" fmla="*/ 1902 w 3054"/>
                <a:gd name="T111" fmla="*/ 4815 h 4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54" h="4962">
                  <a:moveTo>
                    <a:pt x="1995" y="4960"/>
                  </a:moveTo>
                  <a:lnTo>
                    <a:pt x="1995" y="4960"/>
                  </a:lnTo>
                  <a:lnTo>
                    <a:pt x="2011" y="4962"/>
                  </a:lnTo>
                  <a:lnTo>
                    <a:pt x="2027" y="4962"/>
                  </a:lnTo>
                  <a:lnTo>
                    <a:pt x="2043" y="4960"/>
                  </a:lnTo>
                  <a:lnTo>
                    <a:pt x="2059" y="4959"/>
                  </a:lnTo>
                  <a:lnTo>
                    <a:pt x="2094" y="4954"/>
                  </a:lnTo>
                  <a:lnTo>
                    <a:pt x="2129" y="4946"/>
                  </a:lnTo>
                  <a:lnTo>
                    <a:pt x="2163" y="4934"/>
                  </a:lnTo>
                  <a:lnTo>
                    <a:pt x="2198" y="4921"/>
                  </a:lnTo>
                  <a:lnTo>
                    <a:pt x="2234" y="4907"/>
                  </a:lnTo>
                  <a:lnTo>
                    <a:pt x="2270" y="4891"/>
                  </a:lnTo>
                  <a:lnTo>
                    <a:pt x="2305" y="4873"/>
                  </a:lnTo>
                  <a:lnTo>
                    <a:pt x="2340" y="4856"/>
                  </a:lnTo>
                  <a:lnTo>
                    <a:pt x="2406" y="4820"/>
                  </a:lnTo>
                  <a:lnTo>
                    <a:pt x="2469" y="4785"/>
                  </a:lnTo>
                  <a:lnTo>
                    <a:pt x="2525" y="4754"/>
                  </a:lnTo>
                  <a:lnTo>
                    <a:pt x="2525" y="4754"/>
                  </a:lnTo>
                  <a:lnTo>
                    <a:pt x="2573" y="4729"/>
                  </a:lnTo>
                  <a:lnTo>
                    <a:pt x="2621" y="4704"/>
                  </a:lnTo>
                  <a:lnTo>
                    <a:pt x="2669" y="4676"/>
                  </a:lnTo>
                  <a:lnTo>
                    <a:pt x="2716" y="4647"/>
                  </a:lnTo>
                  <a:lnTo>
                    <a:pt x="2761" y="4617"/>
                  </a:lnTo>
                  <a:lnTo>
                    <a:pt x="2805" y="4585"/>
                  </a:lnTo>
                  <a:lnTo>
                    <a:pt x="2827" y="4567"/>
                  </a:lnTo>
                  <a:lnTo>
                    <a:pt x="2847" y="4550"/>
                  </a:lnTo>
                  <a:lnTo>
                    <a:pt x="2865" y="4531"/>
                  </a:lnTo>
                  <a:lnTo>
                    <a:pt x="2884" y="4512"/>
                  </a:lnTo>
                  <a:lnTo>
                    <a:pt x="2884" y="4512"/>
                  </a:lnTo>
                  <a:lnTo>
                    <a:pt x="2896" y="4499"/>
                  </a:lnTo>
                  <a:lnTo>
                    <a:pt x="2908" y="4484"/>
                  </a:lnTo>
                  <a:lnTo>
                    <a:pt x="2930" y="4455"/>
                  </a:lnTo>
                  <a:lnTo>
                    <a:pt x="2950" y="4424"/>
                  </a:lnTo>
                  <a:lnTo>
                    <a:pt x="2970" y="4392"/>
                  </a:lnTo>
                  <a:lnTo>
                    <a:pt x="2988" y="4361"/>
                  </a:lnTo>
                  <a:lnTo>
                    <a:pt x="3008" y="4331"/>
                  </a:lnTo>
                  <a:lnTo>
                    <a:pt x="3031" y="4303"/>
                  </a:lnTo>
                  <a:lnTo>
                    <a:pt x="3042" y="4289"/>
                  </a:lnTo>
                  <a:lnTo>
                    <a:pt x="3054" y="4276"/>
                  </a:lnTo>
                  <a:lnTo>
                    <a:pt x="3044" y="4222"/>
                  </a:lnTo>
                  <a:lnTo>
                    <a:pt x="3044" y="4222"/>
                  </a:lnTo>
                  <a:lnTo>
                    <a:pt x="2951" y="4129"/>
                  </a:lnTo>
                  <a:lnTo>
                    <a:pt x="2905" y="4079"/>
                  </a:lnTo>
                  <a:lnTo>
                    <a:pt x="2859" y="4029"/>
                  </a:lnTo>
                  <a:lnTo>
                    <a:pt x="2859" y="4029"/>
                  </a:lnTo>
                  <a:lnTo>
                    <a:pt x="2827" y="3993"/>
                  </a:lnTo>
                  <a:lnTo>
                    <a:pt x="2792" y="3958"/>
                  </a:lnTo>
                  <a:lnTo>
                    <a:pt x="2757" y="3923"/>
                  </a:lnTo>
                  <a:lnTo>
                    <a:pt x="2721" y="3887"/>
                  </a:lnTo>
                  <a:lnTo>
                    <a:pt x="2648" y="3817"/>
                  </a:lnTo>
                  <a:lnTo>
                    <a:pt x="2573" y="3748"/>
                  </a:lnTo>
                  <a:lnTo>
                    <a:pt x="2500" y="3677"/>
                  </a:lnTo>
                  <a:lnTo>
                    <a:pt x="2464" y="3641"/>
                  </a:lnTo>
                  <a:lnTo>
                    <a:pt x="2429" y="3605"/>
                  </a:lnTo>
                  <a:lnTo>
                    <a:pt x="2396" y="3567"/>
                  </a:lnTo>
                  <a:lnTo>
                    <a:pt x="2362" y="3529"/>
                  </a:lnTo>
                  <a:lnTo>
                    <a:pt x="2333" y="3490"/>
                  </a:lnTo>
                  <a:lnTo>
                    <a:pt x="2304" y="3450"/>
                  </a:lnTo>
                  <a:lnTo>
                    <a:pt x="2304" y="3450"/>
                  </a:lnTo>
                  <a:lnTo>
                    <a:pt x="2281" y="3412"/>
                  </a:lnTo>
                  <a:lnTo>
                    <a:pt x="2260" y="3374"/>
                  </a:lnTo>
                  <a:lnTo>
                    <a:pt x="2241" y="3335"/>
                  </a:lnTo>
                  <a:lnTo>
                    <a:pt x="2223" y="3296"/>
                  </a:lnTo>
                  <a:lnTo>
                    <a:pt x="2209" y="3256"/>
                  </a:lnTo>
                  <a:lnTo>
                    <a:pt x="2195" y="3216"/>
                  </a:lnTo>
                  <a:lnTo>
                    <a:pt x="2183" y="3176"/>
                  </a:lnTo>
                  <a:lnTo>
                    <a:pt x="2171" y="3134"/>
                  </a:lnTo>
                  <a:lnTo>
                    <a:pt x="2162" y="3093"/>
                  </a:lnTo>
                  <a:lnTo>
                    <a:pt x="2153" y="3053"/>
                  </a:lnTo>
                  <a:lnTo>
                    <a:pt x="2135" y="2969"/>
                  </a:lnTo>
                  <a:lnTo>
                    <a:pt x="2119" y="2886"/>
                  </a:lnTo>
                  <a:lnTo>
                    <a:pt x="2103" y="2802"/>
                  </a:lnTo>
                  <a:lnTo>
                    <a:pt x="2103" y="2802"/>
                  </a:lnTo>
                  <a:lnTo>
                    <a:pt x="2097" y="2763"/>
                  </a:lnTo>
                  <a:lnTo>
                    <a:pt x="2091" y="2725"/>
                  </a:lnTo>
                  <a:lnTo>
                    <a:pt x="2087" y="2687"/>
                  </a:lnTo>
                  <a:lnTo>
                    <a:pt x="2083" y="2648"/>
                  </a:lnTo>
                  <a:lnTo>
                    <a:pt x="2081" y="2609"/>
                  </a:lnTo>
                  <a:lnTo>
                    <a:pt x="2079" y="2570"/>
                  </a:lnTo>
                  <a:lnTo>
                    <a:pt x="2077" y="2494"/>
                  </a:lnTo>
                  <a:lnTo>
                    <a:pt x="2078" y="2417"/>
                  </a:lnTo>
                  <a:lnTo>
                    <a:pt x="2081" y="2339"/>
                  </a:lnTo>
                  <a:lnTo>
                    <a:pt x="2085" y="2262"/>
                  </a:lnTo>
                  <a:lnTo>
                    <a:pt x="2090" y="2185"/>
                  </a:lnTo>
                  <a:lnTo>
                    <a:pt x="2099" y="2032"/>
                  </a:lnTo>
                  <a:lnTo>
                    <a:pt x="2103" y="1954"/>
                  </a:lnTo>
                  <a:lnTo>
                    <a:pt x="2106" y="1878"/>
                  </a:lnTo>
                  <a:lnTo>
                    <a:pt x="2106" y="1802"/>
                  </a:lnTo>
                  <a:lnTo>
                    <a:pt x="2103" y="1726"/>
                  </a:lnTo>
                  <a:lnTo>
                    <a:pt x="2101" y="1687"/>
                  </a:lnTo>
                  <a:lnTo>
                    <a:pt x="2098" y="1649"/>
                  </a:lnTo>
                  <a:lnTo>
                    <a:pt x="2094" y="1612"/>
                  </a:lnTo>
                  <a:lnTo>
                    <a:pt x="2089" y="1575"/>
                  </a:lnTo>
                  <a:lnTo>
                    <a:pt x="2089" y="1575"/>
                  </a:lnTo>
                  <a:lnTo>
                    <a:pt x="2089" y="1565"/>
                  </a:lnTo>
                  <a:lnTo>
                    <a:pt x="2086" y="1556"/>
                  </a:lnTo>
                  <a:lnTo>
                    <a:pt x="2083" y="1545"/>
                  </a:lnTo>
                  <a:lnTo>
                    <a:pt x="2078" y="1536"/>
                  </a:lnTo>
                  <a:lnTo>
                    <a:pt x="2071" y="1525"/>
                  </a:lnTo>
                  <a:lnTo>
                    <a:pt x="2063" y="1513"/>
                  </a:lnTo>
                  <a:lnTo>
                    <a:pt x="2043" y="1489"/>
                  </a:lnTo>
                  <a:lnTo>
                    <a:pt x="2019" y="1465"/>
                  </a:lnTo>
                  <a:lnTo>
                    <a:pt x="1993" y="1438"/>
                  </a:lnTo>
                  <a:lnTo>
                    <a:pt x="1929" y="1382"/>
                  </a:lnTo>
                  <a:lnTo>
                    <a:pt x="1860" y="1322"/>
                  </a:lnTo>
                  <a:lnTo>
                    <a:pt x="1827" y="1290"/>
                  </a:lnTo>
                  <a:lnTo>
                    <a:pt x="1794" y="1258"/>
                  </a:lnTo>
                  <a:lnTo>
                    <a:pt x="1763" y="1226"/>
                  </a:lnTo>
                  <a:lnTo>
                    <a:pt x="1734" y="1192"/>
                  </a:lnTo>
                  <a:lnTo>
                    <a:pt x="1720" y="1176"/>
                  </a:lnTo>
                  <a:lnTo>
                    <a:pt x="1708" y="1160"/>
                  </a:lnTo>
                  <a:lnTo>
                    <a:pt x="1698" y="1143"/>
                  </a:lnTo>
                  <a:lnTo>
                    <a:pt x="1687" y="1127"/>
                  </a:lnTo>
                  <a:lnTo>
                    <a:pt x="1687" y="1127"/>
                  </a:lnTo>
                  <a:lnTo>
                    <a:pt x="1614" y="1001"/>
                  </a:lnTo>
                  <a:lnTo>
                    <a:pt x="1579" y="940"/>
                  </a:lnTo>
                  <a:lnTo>
                    <a:pt x="1541" y="878"/>
                  </a:lnTo>
                  <a:lnTo>
                    <a:pt x="1504" y="819"/>
                  </a:lnTo>
                  <a:lnTo>
                    <a:pt x="1465" y="761"/>
                  </a:lnTo>
                  <a:lnTo>
                    <a:pt x="1424" y="703"/>
                  </a:lnTo>
                  <a:lnTo>
                    <a:pt x="1401" y="675"/>
                  </a:lnTo>
                  <a:lnTo>
                    <a:pt x="1379" y="648"/>
                  </a:lnTo>
                  <a:lnTo>
                    <a:pt x="1379" y="648"/>
                  </a:lnTo>
                  <a:lnTo>
                    <a:pt x="1308" y="568"/>
                  </a:lnTo>
                  <a:lnTo>
                    <a:pt x="1232" y="485"/>
                  </a:lnTo>
                  <a:lnTo>
                    <a:pt x="1153" y="402"/>
                  </a:lnTo>
                  <a:lnTo>
                    <a:pt x="1112" y="361"/>
                  </a:lnTo>
                  <a:lnTo>
                    <a:pt x="1070" y="321"/>
                  </a:lnTo>
                  <a:lnTo>
                    <a:pt x="1029" y="281"/>
                  </a:lnTo>
                  <a:lnTo>
                    <a:pt x="985" y="242"/>
                  </a:lnTo>
                  <a:lnTo>
                    <a:pt x="942" y="204"/>
                  </a:lnTo>
                  <a:lnTo>
                    <a:pt x="898" y="170"/>
                  </a:lnTo>
                  <a:lnTo>
                    <a:pt x="853" y="135"/>
                  </a:lnTo>
                  <a:lnTo>
                    <a:pt x="807" y="103"/>
                  </a:lnTo>
                  <a:lnTo>
                    <a:pt x="762" y="74"/>
                  </a:lnTo>
                  <a:lnTo>
                    <a:pt x="717" y="45"/>
                  </a:lnTo>
                  <a:lnTo>
                    <a:pt x="717" y="45"/>
                  </a:lnTo>
                  <a:lnTo>
                    <a:pt x="698" y="36"/>
                  </a:lnTo>
                  <a:lnTo>
                    <a:pt x="677" y="27"/>
                  </a:lnTo>
                  <a:lnTo>
                    <a:pt x="653" y="19"/>
                  </a:lnTo>
                  <a:lnTo>
                    <a:pt x="627" y="11"/>
                  </a:lnTo>
                  <a:lnTo>
                    <a:pt x="627" y="11"/>
                  </a:lnTo>
                  <a:lnTo>
                    <a:pt x="603" y="7"/>
                  </a:lnTo>
                  <a:lnTo>
                    <a:pt x="578" y="3"/>
                  </a:lnTo>
                  <a:lnTo>
                    <a:pt x="554" y="0"/>
                  </a:lnTo>
                  <a:lnTo>
                    <a:pt x="530" y="0"/>
                  </a:lnTo>
                  <a:lnTo>
                    <a:pt x="507" y="0"/>
                  </a:lnTo>
                  <a:lnTo>
                    <a:pt x="484" y="4"/>
                  </a:lnTo>
                  <a:lnTo>
                    <a:pt x="464" y="8"/>
                  </a:lnTo>
                  <a:lnTo>
                    <a:pt x="447" y="15"/>
                  </a:lnTo>
                  <a:lnTo>
                    <a:pt x="439" y="19"/>
                  </a:lnTo>
                  <a:lnTo>
                    <a:pt x="432" y="24"/>
                  </a:lnTo>
                  <a:lnTo>
                    <a:pt x="426" y="29"/>
                  </a:lnTo>
                  <a:lnTo>
                    <a:pt x="420" y="35"/>
                  </a:lnTo>
                  <a:lnTo>
                    <a:pt x="416" y="41"/>
                  </a:lnTo>
                  <a:lnTo>
                    <a:pt x="412" y="49"/>
                  </a:lnTo>
                  <a:lnTo>
                    <a:pt x="410" y="57"/>
                  </a:lnTo>
                  <a:lnTo>
                    <a:pt x="410" y="65"/>
                  </a:lnTo>
                  <a:lnTo>
                    <a:pt x="408" y="75"/>
                  </a:lnTo>
                  <a:lnTo>
                    <a:pt x="410" y="86"/>
                  </a:lnTo>
                  <a:lnTo>
                    <a:pt x="412" y="96"/>
                  </a:lnTo>
                  <a:lnTo>
                    <a:pt x="416" y="107"/>
                  </a:lnTo>
                  <a:lnTo>
                    <a:pt x="422" y="120"/>
                  </a:lnTo>
                  <a:lnTo>
                    <a:pt x="428" y="132"/>
                  </a:lnTo>
                  <a:lnTo>
                    <a:pt x="436" y="147"/>
                  </a:lnTo>
                  <a:lnTo>
                    <a:pt x="446" y="162"/>
                  </a:lnTo>
                  <a:lnTo>
                    <a:pt x="467" y="221"/>
                  </a:lnTo>
                  <a:lnTo>
                    <a:pt x="467" y="221"/>
                  </a:lnTo>
                  <a:lnTo>
                    <a:pt x="403" y="188"/>
                  </a:lnTo>
                  <a:lnTo>
                    <a:pt x="370" y="174"/>
                  </a:lnTo>
                  <a:lnTo>
                    <a:pt x="336" y="160"/>
                  </a:lnTo>
                  <a:lnTo>
                    <a:pt x="303" y="147"/>
                  </a:lnTo>
                  <a:lnTo>
                    <a:pt x="270" y="135"/>
                  </a:lnTo>
                  <a:lnTo>
                    <a:pt x="235" y="124"/>
                  </a:lnTo>
                  <a:lnTo>
                    <a:pt x="200" y="115"/>
                  </a:lnTo>
                  <a:lnTo>
                    <a:pt x="200" y="115"/>
                  </a:lnTo>
                  <a:lnTo>
                    <a:pt x="180" y="111"/>
                  </a:lnTo>
                  <a:lnTo>
                    <a:pt x="159" y="106"/>
                  </a:lnTo>
                  <a:lnTo>
                    <a:pt x="136" y="99"/>
                  </a:lnTo>
                  <a:lnTo>
                    <a:pt x="112" y="94"/>
                  </a:lnTo>
                  <a:lnTo>
                    <a:pt x="88" y="91"/>
                  </a:lnTo>
                  <a:lnTo>
                    <a:pt x="77" y="91"/>
                  </a:lnTo>
                  <a:lnTo>
                    <a:pt x="67" y="91"/>
                  </a:lnTo>
                  <a:lnTo>
                    <a:pt x="56" y="94"/>
                  </a:lnTo>
                  <a:lnTo>
                    <a:pt x="47" y="96"/>
                  </a:lnTo>
                  <a:lnTo>
                    <a:pt x="37" y="102"/>
                  </a:lnTo>
                  <a:lnTo>
                    <a:pt x="31" y="107"/>
                  </a:lnTo>
                  <a:lnTo>
                    <a:pt x="31" y="107"/>
                  </a:lnTo>
                  <a:lnTo>
                    <a:pt x="23" y="119"/>
                  </a:lnTo>
                  <a:lnTo>
                    <a:pt x="17" y="131"/>
                  </a:lnTo>
                  <a:lnTo>
                    <a:pt x="15" y="143"/>
                  </a:lnTo>
                  <a:lnTo>
                    <a:pt x="13" y="155"/>
                  </a:lnTo>
                  <a:lnTo>
                    <a:pt x="15" y="166"/>
                  </a:lnTo>
                  <a:lnTo>
                    <a:pt x="17" y="178"/>
                  </a:lnTo>
                  <a:lnTo>
                    <a:pt x="21" y="188"/>
                  </a:lnTo>
                  <a:lnTo>
                    <a:pt x="27" y="199"/>
                  </a:lnTo>
                  <a:lnTo>
                    <a:pt x="33" y="210"/>
                  </a:lnTo>
                  <a:lnTo>
                    <a:pt x="41" y="219"/>
                  </a:lnTo>
                  <a:lnTo>
                    <a:pt x="51" y="229"/>
                  </a:lnTo>
                  <a:lnTo>
                    <a:pt x="59" y="237"/>
                  </a:lnTo>
                  <a:lnTo>
                    <a:pt x="69" y="245"/>
                  </a:lnTo>
                  <a:lnTo>
                    <a:pt x="79" y="251"/>
                  </a:lnTo>
                  <a:lnTo>
                    <a:pt x="89" y="257"/>
                  </a:lnTo>
                  <a:lnTo>
                    <a:pt x="100" y="262"/>
                  </a:lnTo>
                  <a:lnTo>
                    <a:pt x="139" y="297"/>
                  </a:lnTo>
                  <a:lnTo>
                    <a:pt x="139" y="297"/>
                  </a:lnTo>
                  <a:lnTo>
                    <a:pt x="124" y="294"/>
                  </a:lnTo>
                  <a:lnTo>
                    <a:pt x="109" y="293"/>
                  </a:lnTo>
                  <a:lnTo>
                    <a:pt x="96" y="291"/>
                  </a:lnTo>
                  <a:lnTo>
                    <a:pt x="84" y="293"/>
                  </a:lnTo>
                  <a:lnTo>
                    <a:pt x="84" y="293"/>
                  </a:lnTo>
                  <a:lnTo>
                    <a:pt x="63" y="297"/>
                  </a:lnTo>
                  <a:lnTo>
                    <a:pt x="45" y="303"/>
                  </a:lnTo>
                  <a:lnTo>
                    <a:pt x="32" y="310"/>
                  </a:lnTo>
                  <a:lnTo>
                    <a:pt x="20" y="319"/>
                  </a:lnTo>
                  <a:lnTo>
                    <a:pt x="11" y="330"/>
                  </a:lnTo>
                  <a:lnTo>
                    <a:pt x="5" y="341"/>
                  </a:lnTo>
                  <a:lnTo>
                    <a:pt x="1" y="353"/>
                  </a:lnTo>
                  <a:lnTo>
                    <a:pt x="0" y="366"/>
                  </a:lnTo>
                  <a:lnTo>
                    <a:pt x="1" y="381"/>
                  </a:lnTo>
                  <a:lnTo>
                    <a:pt x="4" y="396"/>
                  </a:lnTo>
                  <a:lnTo>
                    <a:pt x="9" y="412"/>
                  </a:lnTo>
                  <a:lnTo>
                    <a:pt x="16" y="428"/>
                  </a:lnTo>
                  <a:lnTo>
                    <a:pt x="24" y="444"/>
                  </a:lnTo>
                  <a:lnTo>
                    <a:pt x="33" y="461"/>
                  </a:lnTo>
                  <a:lnTo>
                    <a:pt x="44" y="479"/>
                  </a:lnTo>
                  <a:lnTo>
                    <a:pt x="56" y="496"/>
                  </a:lnTo>
                  <a:lnTo>
                    <a:pt x="83" y="531"/>
                  </a:lnTo>
                  <a:lnTo>
                    <a:pt x="112" y="564"/>
                  </a:lnTo>
                  <a:lnTo>
                    <a:pt x="143" y="596"/>
                  </a:lnTo>
                  <a:lnTo>
                    <a:pt x="173" y="627"/>
                  </a:lnTo>
                  <a:lnTo>
                    <a:pt x="204" y="655"/>
                  </a:lnTo>
                  <a:lnTo>
                    <a:pt x="232" y="678"/>
                  </a:lnTo>
                  <a:lnTo>
                    <a:pt x="256" y="696"/>
                  </a:lnTo>
                  <a:lnTo>
                    <a:pt x="276" y="710"/>
                  </a:lnTo>
                  <a:lnTo>
                    <a:pt x="315" y="757"/>
                  </a:lnTo>
                  <a:lnTo>
                    <a:pt x="315" y="757"/>
                  </a:lnTo>
                  <a:lnTo>
                    <a:pt x="300" y="758"/>
                  </a:lnTo>
                  <a:lnTo>
                    <a:pt x="287" y="761"/>
                  </a:lnTo>
                  <a:lnTo>
                    <a:pt x="276" y="763"/>
                  </a:lnTo>
                  <a:lnTo>
                    <a:pt x="266" y="766"/>
                  </a:lnTo>
                  <a:lnTo>
                    <a:pt x="258" y="770"/>
                  </a:lnTo>
                  <a:lnTo>
                    <a:pt x="251" y="774"/>
                  </a:lnTo>
                  <a:lnTo>
                    <a:pt x="245" y="779"/>
                  </a:lnTo>
                  <a:lnTo>
                    <a:pt x="241" y="785"/>
                  </a:lnTo>
                  <a:lnTo>
                    <a:pt x="239" y="790"/>
                  </a:lnTo>
                  <a:lnTo>
                    <a:pt x="237" y="795"/>
                  </a:lnTo>
                  <a:lnTo>
                    <a:pt x="236" y="802"/>
                  </a:lnTo>
                  <a:lnTo>
                    <a:pt x="237" y="809"/>
                  </a:lnTo>
                  <a:lnTo>
                    <a:pt x="239" y="815"/>
                  </a:lnTo>
                  <a:lnTo>
                    <a:pt x="241" y="822"/>
                  </a:lnTo>
                  <a:lnTo>
                    <a:pt x="249" y="837"/>
                  </a:lnTo>
                  <a:lnTo>
                    <a:pt x="260" y="853"/>
                  </a:lnTo>
                  <a:lnTo>
                    <a:pt x="274" y="869"/>
                  </a:lnTo>
                  <a:lnTo>
                    <a:pt x="288" y="885"/>
                  </a:lnTo>
                  <a:lnTo>
                    <a:pt x="304" y="901"/>
                  </a:lnTo>
                  <a:lnTo>
                    <a:pt x="370" y="964"/>
                  </a:lnTo>
                  <a:lnTo>
                    <a:pt x="370" y="964"/>
                  </a:lnTo>
                  <a:lnTo>
                    <a:pt x="399" y="996"/>
                  </a:lnTo>
                  <a:lnTo>
                    <a:pt x="430" y="1027"/>
                  </a:lnTo>
                  <a:lnTo>
                    <a:pt x="492" y="1087"/>
                  </a:lnTo>
                  <a:lnTo>
                    <a:pt x="555" y="1145"/>
                  </a:lnTo>
                  <a:lnTo>
                    <a:pt x="615" y="1204"/>
                  </a:lnTo>
                  <a:lnTo>
                    <a:pt x="615" y="1204"/>
                  </a:lnTo>
                  <a:lnTo>
                    <a:pt x="647" y="1239"/>
                  </a:lnTo>
                  <a:lnTo>
                    <a:pt x="677" y="1274"/>
                  </a:lnTo>
                  <a:lnTo>
                    <a:pt x="706" y="1310"/>
                  </a:lnTo>
                  <a:lnTo>
                    <a:pt x="734" y="1346"/>
                  </a:lnTo>
                  <a:lnTo>
                    <a:pt x="761" y="1383"/>
                  </a:lnTo>
                  <a:lnTo>
                    <a:pt x="787" y="1421"/>
                  </a:lnTo>
                  <a:lnTo>
                    <a:pt x="838" y="1496"/>
                  </a:lnTo>
                  <a:lnTo>
                    <a:pt x="887" y="1572"/>
                  </a:lnTo>
                  <a:lnTo>
                    <a:pt x="936" y="1649"/>
                  </a:lnTo>
                  <a:lnTo>
                    <a:pt x="1032" y="1806"/>
                  </a:lnTo>
                  <a:lnTo>
                    <a:pt x="1032" y="1806"/>
                  </a:lnTo>
                  <a:lnTo>
                    <a:pt x="1045" y="1827"/>
                  </a:lnTo>
                  <a:lnTo>
                    <a:pt x="1056" y="1850"/>
                  </a:lnTo>
                  <a:lnTo>
                    <a:pt x="1066" y="1873"/>
                  </a:lnTo>
                  <a:lnTo>
                    <a:pt x="1077" y="1894"/>
                  </a:lnTo>
                  <a:lnTo>
                    <a:pt x="1094" y="1939"/>
                  </a:lnTo>
                  <a:lnTo>
                    <a:pt x="1109" y="1986"/>
                  </a:lnTo>
                  <a:lnTo>
                    <a:pt x="1121" y="2033"/>
                  </a:lnTo>
                  <a:lnTo>
                    <a:pt x="1130" y="2080"/>
                  </a:lnTo>
                  <a:lnTo>
                    <a:pt x="1137" y="2128"/>
                  </a:lnTo>
                  <a:lnTo>
                    <a:pt x="1141" y="2177"/>
                  </a:lnTo>
                  <a:lnTo>
                    <a:pt x="1144" y="2225"/>
                  </a:lnTo>
                  <a:lnTo>
                    <a:pt x="1145" y="2275"/>
                  </a:lnTo>
                  <a:lnTo>
                    <a:pt x="1144" y="2326"/>
                  </a:lnTo>
                  <a:lnTo>
                    <a:pt x="1141" y="2375"/>
                  </a:lnTo>
                  <a:lnTo>
                    <a:pt x="1138" y="2426"/>
                  </a:lnTo>
                  <a:lnTo>
                    <a:pt x="1133" y="2477"/>
                  </a:lnTo>
                  <a:lnTo>
                    <a:pt x="1121" y="2578"/>
                  </a:lnTo>
                  <a:lnTo>
                    <a:pt x="1106" y="2681"/>
                  </a:lnTo>
                  <a:lnTo>
                    <a:pt x="1092" y="2784"/>
                  </a:lnTo>
                  <a:lnTo>
                    <a:pt x="1077" y="2887"/>
                  </a:lnTo>
                  <a:lnTo>
                    <a:pt x="1065" y="2990"/>
                  </a:lnTo>
                  <a:lnTo>
                    <a:pt x="1060" y="3041"/>
                  </a:lnTo>
                  <a:lnTo>
                    <a:pt x="1056" y="3092"/>
                  </a:lnTo>
                  <a:lnTo>
                    <a:pt x="1053" y="3142"/>
                  </a:lnTo>
                  <a:lnTo>
                    <a:pt x="1052" y="3192"/>
                  </a:lnTo>
                  <a:lnTo>
                    <a:pt x="1053" y="3243"/>
                  </a:lnTo>
                  <a:lnTo>
                    <a:pt x="1054" y="3292"/>
                  </a:lnTo>
                  <a:lnTo>
                    <a:pt x="1060" y="3340"/>
                  </a:lnTo>
                  <a:lnTo>
                    <a:pt x="1066" y="3390"/>
                  </a:lnTo>
                  <a:lnTo>
                    <a:pt x="1066" y="3390"/>
                  </a:lnTo>
                  <a:lnTo>
                    <a:pt x="1073" y="3426"/>
                  </a:lnTo>
                  <a:lnTo>
                    <a:pt x="1081" y="3463"/>
                  </a:lnTo>
                  <a:lnTo>
                    <a:pt x="1090" y="3499"/>
                  </a:lnTo>
                  <a:lnTo>
                    <a:pt x="1101" y="3535"/>
                  </a:lnTo>
                  <a:lnTo>
                    <a:pt x="1101" y="3535"/>
                  </a:lnTo>
                  <a:lnTo>
                    <a:pt x="1113" y="3577"/>
                  </a:lnTo>
                  <a:lnTo>
                    <a:pt x="1126" y="3621"/>
                  </a:lnTo>
                  <a:lnTo>
                    <a:pt x="1141" y="3665"/>
                  </a:lnTo>
                  <a:lnTo>
                    <a:pt x="1158" y="3709"/>
                  </a:lnTo>
                  <a:lnTo>
                    <a:pt x="1177" y="3753"/>
                  </a:lnTo>
                  <a:lnTo>
                    <a:pt x="1197" y="3799"/>
                  </a:lnTo>
                  <a:lnTo>
                    <a:pt x="1218" y="3843"/>
                  </a:lnTo>
                  <a:lnTo>
                    <a:pt x="1241" y="3886"/>
                  </a:lnTo>
                  <a:lnTo>
                    <a:pt x="1264" y="3930"/>
                  </a:lnTo>
                  <a:lnTo>
                    <a:pt x="1288" y="3971"/>
                  </a:lnTo>
                  <a:lnTo>
                    <a:pt x="1312" y="4013"/>
                  </a:lnTo>
                  <a:lnTo>
                    <a:pt x="1337" y="4051"/>
                  </a:lnTo>
                  <a:lnTo>
                    <a:pt x="1361" y="4090"/>
                  </a:lnTo>
                  <a:lnTo>
                    <a:pt x="1385" y="4126"/>
                  </a:lnTo>
                  <a:lnTo>
                    <a:pt x="1409" y="4160"/>
                  </a:lnTo>
                  <a:lnTo>
                    <a:pt x="1433" y="4192"/>
                  </a:lnTo>
                  <a:lnTo>
                    <a:pt x="1433" y="4192"/>
                  </a:lnTo>
                  <a:lnTo>
                    <a:pt x="1572" y="4359"/>
                  </a:lnTo>
                  <a:lnTo>
                    <a:pt x="1644" y="4446"/>
                  </a:lnTo>
                  <a:lnTo>
                    <a:pt x="1714" y="4535"/>
                  </a:lnTo>
                  <a:lnTo>
                    <a:pt x="1748" y="4581"/>
                  </a:lnTo>
                  <a:lnTo>
                    <a:pt x="1782" y="4627"/>
                  </a:lnTo>
                  <a:lnTo>
                    <a:pt x="1814" y="4673"/>
                  </a:lnTo>
                  <a:lnTo>
                    <a:pt x="1844" y="4720"/>
                  </a:lnTo>
                  <a:lnTo>
                    <a:pt x="1874" y="4766"/>
                  </a:lnTo>
                  <a:lnTo>
                    <a:pt x="1902" y="4815"/>
                  </a:lnTo>
                  <a:lnTo>
                    <a:pt x="1926" y="4861"/>
                  </a:lnTo>
                  <a:lnTo>
                    <a:pt x="1950" y="4909"/>
                  </a:lnTo>
                  <a:lnTo>
                    <a:pt x="1995" y="496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EFC05E9C-76B3-D235-B756-9D25FABFF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2" y="134"/>
              <a:ext cx="1018" cy="1654"/>
            </a:xfrm>
            <a:custGeom>
              <a:avLst/>
              <a:gdLst>
                <a:gd name="T0" fmla="*/ 2059 w 3054"/>
                <a:gd name="T1" fmla="*/ 4959 h 4962"/>
                <a:gd name="T2" fmla="*/ 2270 w 3054"/>
                <a:gd name="T3" fmla="*/ 4891 h 4962"/>
                <a:gd name="T4" fmla="*/ 2525 w 3054"/>
                <a:gd name="T5" fmla="*/ 4754 h 4962"/>
                <a:gd name="T6" fmla="*/ 2805 w 3054"/>
                <a:gd name="T7" fmla="*/ 4585 h 4962"/>
                <a:gd name="T8" fmla="*/ 2896 w 3054"/>
                <a:gd name="T9" fmla="*/ 4499 h 4962"/>
                <a:gd name="T10" fmla="*/ 3008 w 3054"/>
                <a:gd name="T11" fmla="*/ 4331 h 4962"/>
                <a:gd name="T12" fmla="*/ 2951 w 3054"/>
                <a:gd name="T13" fmla="*/ 4129 h 4962"/>
                <a:gd name="T14" fmla="*/ 2757 w 3054"/>
                <a:gd name="T15" fmla="*/ 3923 h 4962"/>
                <a:gd name="T16" fmla="*/ 2429 w 3054"/>
                <a:gd name="T17" fmla="*/ 3605 h 4962"/>
                <a:gd name="T18" fmla="*/ 2281 w 3054"/>
                <a:gd name="T19" fmla="*/ 3412 h 4962"/>
                <a:gd name="T20" fmla="*/ 2183 w 3054"/>
                <a:gd name="T21" fmla="*/ 3176 h 4962"/>
                <a:gd name="T22" fmla="*/ 2103 w 3054"/>
                <a:gd name="T23" fmla="*/ 2802 h 4962"/>
                <a:gd name="T24" fmla="*/ 2081 w 3054"/>
                <a:gd name="T25" fmla="*/ 2609 h 4962"/>
                <a:gd name="T26" fmla="*/ 2090 w 3054"/>
                <a:gd name="T27" fmla="*/ 2185 h 4962"/>
                <a:gd name="T28" fmla="*/ 2101 w 3054"/>
                <a:gd name="T29" fmla="*/ 1687 h 4962"/>
                <a:gd name="T30" fmla="*/ 2086 w 3054"/>
                <a:gd name="T31" fmla="*/ 1556 h 4962"/>
                <a:gd name="T32" fmla="*/ 2019 w 3054"/>
                <a:gd name="T33" fmla="*/ 1465 h 4962"/>
                <a:gd name="T34" fmla="*/ 1763 w 3054"/>
                <a:gd name="T35" fmla="*/ 1226 h 4962"/>
                <a:gd name="T36" fmla="*/ 1687 w 3054"/>
                <a:gd name="T37" fmla="*/ 1127 h 4962"/>
                <a:gd name="T38" fmla="*/ 1424 w 3054"/>
                <a:gd name="T39" fmla="*/ 703 h 4962"/>
                <a:gd name="T40" fmla="*/ 1153 w 3054"/>
                <a:gd name="T41" fmla="*/ 402 h 4962"/>
                <a:gd name="T42" fmla="*/ 898 w 3054"/>
                <a:gd name="T43" fmla="*/ 170 h 4962"/>
                <a:gd name="T44" fmla="*/ 698 w 3054"/>
                <a:gd name="T45" fmla="*/ 36 h 4962"/>
                <a:gd name="T46" fmla="*/ 578 w 3054"/>
                <a:gd name="T47" fmla="*/ 3 h 4962"/>
                <a:gd name="T48" fmla="*/ 447 w 3054"/>
                <a:gd name="T49" fmla="*/ 15 h 4962"/>
                <a:gd name="T50" fmla="*/ 412 w 3054"/>
                <a:gd name="T51" fmla="*/ 49 h 4962"/>
                <a:gd name="T52" fmla="*/ 416 w 3054"/>
                <a:gd name="T53" fmla="*/ 107 h 4962"/>
                <a:gd name="T54" fmla="*/ 467 w 3054"/>
                <a:gd name="T55" fmla="*/ 221 h 4962"/>
                <a:gd name="T56" fmla="*/ 235 w 3054"/>
                <a:gd name="T57" fmla="*/ 124 h 4962"/>
                <a:gd name="T58" fmla="*/ 112 w 3054"/>
                <a:gd name="T59" fmla="*/ 94 h 4962"/>
                <a:gd name="T60" fmla="*/ 37 w 3054"/>
                <a:gd name="T61" fmla="*/ 102 h 4962"/>
                <a:gd name="T62" fmla="*/ 13 w 3054"/>
                <a:gd name="T63" fmla="*/ 155 h 4962"/>
                <a:gd name="T64" fmla="*/ 41 w 3054"/>
                <a:gd name="T65" fmla="*/ 219 h 4962"/>
                <a:gd name="T66" fmla="*/ 100 w 3054"/>
                <a:gd name="T67" fmla="*/ 262 h 4962"/>
                <a:gd name="T68" fmla="*/ 84 w 3054"/>
                <a:gd name="T69" fmla="*/ 293 h 4962"/>
                <a:gd name="T70" fmla="*/ 11 w 3054"/>
                <a:gd name="T71" fmla="*/ 330 h 4962"/>
                <a:gd name="T72" fmla="*/ 9 w 3054"/>
                <a:gd name="T73" fmla="*/ 412 h 4962"/>
                <a:gd name="T74" fmla="*/ 83 w 3054"/>
                <a:gd name="T75" fmla="*/ 531 h 4962"/>
                <a:gd name="T76" fmla="*/ 256 w 3054"/>
                <a:gd name="T77" fmla="*/ 696 h 4962"/>
                <a:gd name="T78" fmla="*/ 276 w 3054"/>
                <a:gd name="T79" fmla="*/ 763 h 4962"/>
                <a:gd name="T80" fmla="*/ 239 w 3054"/>
                <a:gd name="T81" fmla="*/ 790 h 4962"/>
                <a:gd name="T82" fmla="*/ 249 w 3054"/>
                <a:gd name="T83" fmla="*/ 837 h 4962"/>
                <a:gd name="T84" fmla="*/ 370 w 3054"/>
                <a:gd name="T85" fmla="*/ 964 h 4962"/>
                <a:gd name="T86" fmla="*/ 615 w 3054"/>
                <a:gd name="T87" fmla="*/ 1204 h 4962"/>
                <a:gd name="T88" fmla="*/ 787 w 3054"/>
                <a:gd name="T89" fmla="*/ 1421 h 4962"/>
                <a:gd name="T90" fmla="*/ 1045 w 3054"/>
                <a:gd name="T91" fmla="*/ 1827 h 4962"/>
                <a:gd name="T92" fmla="*/ 1121 w 3054"/>
                <a:gd name="T93" fmla="*/ 2033 h 4962"/>
                <a:gd name="T94" fmla="*/ 1144 w 3054"/>
                <a:gd name="T95" fmla="*/ 2326 h 4962"/>
                <a:gd name="T96" fmla="*/ 1092 w 3054"/>
                <a:gd name="T97" fmla="*/ 2784 h 4962"/>
                <a:gd name="T98" fmla="*/ 1052 w 3054"/>
                <a:gd name="T99" fmla="*/ 3192 h 4962"/>
                <a:gd name="T100" fmla="*/ 1073 w 3054"/>
                <a:gd name="T101" fmla="*/ 3426 h 4962"/>
                <a:gd name="T102" fmla="*/ 1126 w 3054"/>
                <a:gd name="T103" fmla="*/ 3621 h 4962"/>
                <a:gd name="T104" fmla="*/ 1241 w 3054"/>
                <a:gd name="T105" fmla="*/ 3886 h 4962"/>
                <a:gd name="T106" fmla="*/ 1385 w 3054"/>
                <a:gd name="T107" fmla="*/ 4126 h 4962"/>
                <a:gd name="T108" fmla="*/ 1714 w 3054"/>
                <a:gd name="T109" fmla="*/ 4535 h 4962"/>
                <a:gd name="T110" fmla="*/ 1902 w 3054"/>
                <a:gd name="T111" fmla="*/ 4815 h 4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54" h="4962">
                  <a:moveTo>
                    <a:pt x="1995" y="4960"/>
                  </a:moveTo>
                  <a:lnTo>
                    <a:pt x="1995" y="4960"/>
                  </a:lnTo>
                  <a:lnTo>
                    <a:pt x="2011" y="4962"/>
                  </a:lnTo>
                  <a:lnTo>
                    <a:pt x="2027" y="4962"/>
                  </a:lnTo>
                  <a:lnTo>
                    <a:pt x="2043" y="4960"/>
                  </a:lnTo>
                  <a:lnTo>
                    <a:pt x="2059" y="4959"/>
                  </a:lnTo>
                  <a:lnTo>
                    <a:pt x="2094" y="4954"/>
                  </a:lnTo>
                  <a:lnTo>
                    <a:pt x="2129" y="4946"/>
                  </a:lnTo>
                  <a:lnTo>
                    <a:pt x="2163" y="4934"/>
                  </a:lnTo>
                  <a:lnTo>
                    <a:pt x="2198" y="4921"/>
                  </a:lnTo>
                  <a:lnTo>
                    <a:pt x="2234" y="4907"/>
                  </a:lnTo>
                  <a:lnTo>
                    <a:pt x="2270" y="4891"/>
                  </a:lnTo>
                  <a:lnTo>
                    <a:pt x="2305" y="4873"/>
                  </a:lnTo>
                  <a:lnTo>
                    <a:pt x="2340" y="4856"/>
                  </a:lnTo>
                  <a:lnTo>
                    <a:pt x="2406" y="4820"/>
                  </a:lnTo>
                  <a:lnTo>
                    <a:pt x="2469" y="4785"/>
                  </a:lnTo>
                  <a:lnTo>
                    <a:pt x="2525" y="4754"/>
                  </a:lnTo>
                  <a:lnTo>
                    <a:pt x="2525" y="4754"/>
                  </a:lnTo>
                  <a:lnTo>
                    <a:pt x="2573" y="4729"/>
                  </a:lnTo>
                  <a:lnTo>
                    <a:pt x="2621" y="4704"/>
                  </a:lnTo>
                  <a:lnTo>
                    <a:pt x="2669" y="4676"/>
                  </a:lnTo>
                  <a:lnTo>
                    <a:pt x="2716" y="4647"/>
                  </a:lnTo>
                  <a:lnTo>
                    <a:pt x="2761" y="4617"/>
                  </a:lnTo>
                  <a:lnTo>
                    <a:pt x="2805" y="4585"/>
                  </a:lnTo>
                  <a:lnTo>
                    <a:pt x="2827" y="4567"/>
                  </a:lnTo>
                  <a:lnTo>
                    <a:pt x="2847" y="4550"/>
                  </a:lnTo>
                  <a:lnTo>
                    <a:pt x="2865" y="4531"/>
                  </a:lnTo>
                  <a:lnTo>
                    <a:pt x="2884" y="4512"/>
                  </a:lnTo>
                  <a:lnTo>
                    <a:pt x="2884" y="4512"/>
                  </a:lnTo>
                  <a:lnTo>
                    <a:pt x="2896" y="4499"/>
                  </a:lnTo>
                  <a:lnTo>
                    <a:pt x="2908" y="4484"/>
                  </a:lnTo>
                  <a:lnTo>
                    <a:pt x="2930" y="4455"/>
                  </a:lnTo>
                  <a:lnTo>
                    <a:pt x="2950" y="4424"/>
                  </a:lnTo>
                  <a:lnTo>
                    <a:pt x="2970" y="4392"/>
                  </a:lnTo>
                  <a:lnTo>
                    <a:pt x="2988" y="4361"/>
                  </a:lnTo>
                  <a:lnTo>
                    <a:pt x="3008" y="4331"/>
                  </a:lnTo>
                  <a:lnTo>
                    <a:pt x="3031" y="4303"/>
                  </a:lnTo>
                  <a:lnTo>
                    <a:pt x="3042" y="4289"/>
                  </a:lnTo>
                  <a:lnTo>
                    <a:pt x="3054" y="4276"/>
                  </a:lnTo>
                  <a:lnTo>
                    <a:pt x="3044" y="4222"/>
                  </a:lnTo>
                  <a:lnTo>
                    <a:pt x="3044" y="4222"/>
                  </a:lnTo>
                  <a:lnTo>
                    <a:pt x="2951" y="4129"/>
                  </a:lnTo>
                  <a:lnTo>
                    <a:pt x="2905" y="4079"/>
                  </a:lnTo>
                  <a:lnTo>
                    <a:pt x="2859" y="4029"/>
                  </a:lnTo>
                  <a:lnTo>
                    <a:pt x="2859" y="4029"/>
                  </a:lnTo>
                  <a:lnTo>
                    <a:pt x="2827" y="3993"/>
                  </a:lnTo>
                  <a:lnTo>
                    <a:pt x="2792" y="3958"/>
                  </a:lnTo>
                  <a:lnTo>
                    <a:pt x="2757" y="3923"/>
                  </a:lnTo>
                  <a:lnTo>
                    <a:pt x="2721" y="3887"/>
                  </a:lnTo>
                  <a:lnTo>
                    <a:pt x="2648" y="3817"/>
                  </a:lnTo>
                  <a:lnTo>
                    <a:pt x="2573" y="3748"/>
                  </a:lnTo>
                  <a:lnTo>
                    <a:pt x="2500" y="3677"/>
                  </a:lnTo>
                  <a:lnTo>
                    <a:pt x="2464" y="3641"/>
                  </a:lnTo>
                  <a:lnTo>
                    <a:pt x="2429" y="3605"/>
                  </a:lnTo>
                  <a:lnTo>
                    <a:pt x="2396" y="3567"/>
                  </a:lnTo>
                  <a:lnTo>
                    <a:pt x="2362" y="3529"/>
                  </a:lnTo>
                  <a:lnTo>
                    <a:pt x="2333" y="3490"/>
                  </a:lnTo>
                  <a:lnTo>
                    <a:pt x="2304" y="3450"/>
                  </a:lnTo>
                  <a:lnTo>
                    <a:pt x="2304" y="3450"/>
                  </a:lnTo>
                  <a:lnTo>
                    <a:pt x="2281" y="3412"/>
                  </a:lnTo>
                  <a:lnTo>
                    <a:pt x="2260" y="3374"/>
                  </a:lnTo>
                  <a:lnTo>
                    <a:pt x="2241" y="3335"/>
                  </a:lnTo>
                  <a:lnTo>
                    <a:pt x="2223" y="3296"/>
                  </a:lnTo>
                  <a:lnTo>
                    <a:pt x="2209" y="3256"/>
                  </a:lnTo>
                  <a:lnTo>
                    <a:pt x="2195" y="3216"/>
                  </a:lnTo>
                  <a:lnTo>
                    <a:pt x="2183" y="3176"/>
                  </a:lnTo>
                  <a:lnTo>
                    <a:pt x="2171" y="3134"/>
                  </a:lnTo>
                  <a:lnTo>
                    <a:pt x="2162" y="3093"/>
                  </a:lnTo>
                  <a:lnTo>
                    <a:pt x="2153" y="3053"/>
                  </a:lnTo>
                  <a:lnTo>
                    <a:pt x="2135" y="2969"/>
                  </a:lnTo>
                  <a:lnTo>
                    <a:pt x="2119" y="2886"/>
                  </a:lnTo>
                  <a:lnTo>
                    <a:pt x="2103" y="2802"/>
                  </a:lnTo>
                  <a:lnTo>
                    <a:pt x="2103" y="2802"/>
                  </a:lnTo>
                  <a:lnTo>
                    <a:pt x="2097" y="2763"/>
                  </a:lnTo>
                  <a:lnTo>
                    <a:pt x="2091" y="2725"/>
                  </a:lnTo>
                  <a:lnTo>
                    <a:pt x="2087" y="2687"/>
                  </a:lnTo>
                  <a:lnTo>
                    <a:pt x="2083" y="2648"/>
                  </a:lnTo>
                  <a:lnTo>
                    <a:pt x="2081" y="2609"/>
                  </a:lnTo>
                  <a:lnTo>
                    <a:pt x="2079" y="2570"/>
                  </a:lnTo>
                  <a:lnTo>
                    <a:pt x="2077" y="2494"/>
                  </a:lnTo>
                  <a:lnTo>
                    <a:pt x="2078" y="2417"/>
                  </a:lnTo>
                  <a:lnTo>
                    <a:pt x="2081" y="2339"/>
                  </a:lnTo>
                  <a:lnTo>
                    <a:pt x="2085" y="2262"/>
                  </a:lnTo>
                  <a:lnTo>
                    <a:pt x="2090" y="2185"/>
                  </a:lnTo>
                  <a:lnTo>
                    <a:pt x="2099" y="2032"/>
                  </a:lnTo>
                  <a:lnTo>
                    <a:pt x="2103" y="1954"/>
                  </a:lnTo>
                  <a:lnTo>
                    <a:pt x="2106" y="1878"/>
                  </a:lnTo>
                  <a:lnTo>
                    <a:pt x="2106" y="1802"/>
                  </a:lnTo>
                  <a:lnTo>
                    <a:pt x="2103" y="1726"/>
                  </a:lnTo>
                  <a:lnTo>
                    <a:pt x="2101" y="1687"/>
                  </a:lnTo>
                  <a:lnTo>
                    <a:pt x="2098" y="1649"/>
                  </a:lnTo>
                  <a:lnTo>
                    <a:pt x="2094" y="1612"/>
                  </a:lnTo>
                  <a:lnTo>
                    <a:pt x="2089" y="1575"/>
                  </a:lnTo>
                  <a:lnTo>
                    <a:pt x="2089" y="1575"/>
                  </a:lnTo>
                  <a:lnTo>
                    <a:pt x="2089" y="1565"/>
                  </a:lnTo>
                  <a:lnTo>
                    <a:pt x="2086" y="1556"/>
                  </a:lnTo>
                  <a:lnTo>
                    <a:pt x="2083" y="1545"/>
                  </a:lnTo>
                  <a:lnTo>
                    <a:pt x="2078" y="1536"/>
                  </a:lnTo>
                  <a:lnTo>
                    <a:pt x="2071" y="1525"/>
                  </a:lnTo>
                  <a:lnTo>
                    <a:pt x="2063" y="1513"/>
                  </a:lnTo>
                  <a:lnTo>
                    <a:pt x="2043" y="1489"/>
                  </a:lnTo>
                  <a:lnTo>
                    <a:pt x="2019" y="1465"/>
                  </a:lnTo>
                  <a:lnTo>
                    <a:pt x="1993" y="1438"/>
                  </a:lnTo>
                  <a:lnTo>
                    <a:pt x="1929" y="1382"/>
                  </a:lnTo>
                  <a:lnTo>
                    <a:pt x="1860" y="1322"/>
                  </a:lnTo>
                  <a:lnTo>
                    <a:pt x="1827" y="1290"/>
                  </a:lnTo>
                  <a:lnTo>
                    <a:pt x="1794" y="1258"/>
                  </a:lnTo>
                  <a:lnTo>
                    <a:pt x="1763" y="1226"/>
                  </a:lnTo>
                  <a:lnTo>
                    <a:pt x="1734" y="1192"/>
                  </a:lnTo>
                  <a:lnTo>
                    <a:pt x="1720" y="1176"/>
                  </a:lnTo>
                  <a:lnTo>
                    <a:pt x="1708" y="1160"/>
                  </a:lnTo>
                  <a:lnTo>
                    <a:pt x="1698" y="1143"/>
                  </a:lnTo>
                  <a:lnTo>
                    <a:pt x="1687" y="1127"/>
                  </a:lnTo>
                  <a:lnTo>
                    <a:pt x="1687" y="1127"/>
                  </a:lnTo>
                  <a:lnTo>
                    <a:pt x="1614" y="1001"/>
                  </a:lnTo>
                  <a:lnTo>
                    <a:pt x="1579" y="940"/>
                  </a:lnTo>
                  <a:lnTo>
                    <a:pt x="1541" y="878"/>
                  </a:lnTo>
                  <a:lnTo>
                    <a:pt x="1504" y="819"/>
                  </a:lnTo>
                  <a:lnTo>
                    <a:pt x="1465" y="761"/>
                  </a:lnTo>
                  <a:lnTo>
                    <a:pt x="1424" y="703"/>
                  </a:lnTo>
                  <a:lnTo>
                    <a:pt x="1401" y="675"/>
                  </a:lnTo>
                  <a:lnTo>
                    <a:pt x="1379" y="648"/>
                  </a:lnTo>
                  <a:lnTo>
                    <a:pt x="1379" y="648"/>
                  </a:lnTo>
                  <a:lnTo>
                    <a:pt x="1308" y="568"/>
                  </a:lnTo>
                  <a:lnTo>
                    <a:pt x="1232" y="485"/>
                  </a:lnTo>
                  <a:lnTo>
                    <a:pt x="1153" y="402"/>
                  </a:lnTo>
                  <a:lnTo>
                    <a:pt x="1112" y="361"/>
                  </a:lnTo>
                  <a:lnTo>
                    <a:pt x="1070" y="321"/>
                  </a:lnTo>
                  <a:lnTo>
                    <a:pt x="1029" y="281"/>
                  </a:lnTo>
                  <a:lnTo>
                    <a:pt x="985" y="242"/>
                  </a:lnTo>
                  <a:lnTo>
                    <a:pt x="942" y="204"/>
                  </a:lnTo>
                  <a:lnTo>
                    <a:pt x="898" y="170"/>
                  </a:lnTo>
                  <a:lnTo>
                    <a:pt x="853" y="135"/>
                  </a:lnTo>
                  <a:lnTo>
                    <a:pt x="807" y="103"/>
                  </a:lnTo>
                  <a:lnTo>
                    <a:pt x="762" y="74"/>
                  </a:lnTo>
                  <a:lnTo>
                    <a:pt x="717" y="45"/>
                  </a:lnTo>
                  <a:lnTo>
                    <a:pt x="717" y="45"/>
                  </a:lnTo>
                  <a:lnTo>
                    <a:pt x="698" y="36"/>
                  </a:lnTo>
                  <a:lnTo>
                    <a:pt x="677" y="27"/>
                  </a:lnTo>
                  <a:lnTo>
                    <a:pt x="653" y="19"/>
                  </a:lnTo>
                  <a:lnTo>
                    <a:pt x="627" y="11"/>
                  </a:lnTo>
                  <a:lnTo>
                    <a:pt x="627" y="11"/>
                  </a:lnTo>
                  <a:lnTo>
                    <a:pt x="603" y="7"/>
                  </a:lnTo>
                  <a:lnTo>
                    <a:pt x="578" y="3"/>
                  </a:lnTo>
                  <a:lnTo>
                    <a:pt x="554" y="0"/>
                  </a:lnTo>
                  <a:lnTo>
                    <a:pt x="530" y="0"/>
                  </a:lnTo>
                  <a:lnTo>
                    <a:pt x="507" y="0"/>
                  </a:lnTo>
                  <a:lnTo>
                    <a:pt x="484" y="4"/>
                  </a:lnTo>
                  <a:lnTo>
                    <a:pt x="464" y="8"/>
                  </a:lnTo>
                  <a:lnTo>
                    <a:pt x="447" y="15"/>
                  </a:lnTo>
                  <a:lnTo>
                    <a:pt x="439" y="19"/>
                  </a:lnTo>
                  <a:lnTo>
                    <a:pt x="432" y="24"/>
                  </a:lnTo>
                  <a:lnTo>
                    <a:pt x="426" y="29"/>
                  </a:lnTo>
                  <a:lnTo>
                    <a:pt x="420" y="35"/>
                  </a:lnTo>
                  <a:lnTo>
                    <a:pt x="416" y="41"/>
                  </a:lnTo>
                  <a:lnTo>
                    <a:pt x="412" y="49"/>
                  </a:lnTo>
                  <a:lnTo>
                    <a:pt x="410" y="57"/>
                  </a:lnTo>
                  <a:lnTo>
                    <a:pt x="410" y="65"/>
                  </a:lnTo>
                  <a:lnTo>
                    <a:pt x="408" y="75"/>
                  </a:lnTo>
                  <a:lnTo>
                    <a:pt x="410" y="86"/>
                  </a:lnTo>
                  <a:lnTo>
                    <a:pt x="412" y="96"/>
                  </a:lnTo>
                  <a:lnTo>
                    <a:pt x="416" y="107"/>
                  </a:lnTo>
                  <a:lnTo>
                    <a:pt x="422" y="120"/>
                  </a:lnTo>
                  <a:lnTo>
                    <a:pt x="428" y="132"/>
                  </a:lnTo>
                  <a:lnTo>
                    <a:pt x="436" y="147"/>
                  </a:lnTo>
                  <a:lnTo>
                    <a:pt x="446" y="162"/>
                  </a:lnTo>
                  <a:lnTo>
                    <a:pt x="467" y="221"/>
                  </a:lnTo>
                  <a:lnTo>
                    <a:pt x="467" y="221"/>
                  </a:lnTo>
                  <a:lnTo>
                    <a:pt x="403" y="188"/>
                  </a:lnTo>
                  <a:lnTo>
                    <a:pt x="370" y="174"/>
                  </a:lnTo>
                  <a:lnTo>
                    <a:pt x="336" y="160"/>
                  </a:lnTo>
                  <a:lnTo>
                    <a:pt x="303" y="147"/>
                  </a:lnTo>
                  <a:lnTo>
                    <a:pt x="270" y="135"/>
                  </a:lnTo>
                  <a:lnTo>
                    <a:pt x="235" y="124"/>
                  </a:lnTo>
                  <a:lnTo>
                    <a:pt x="200" y="115"/>
                  </a:lnTo>
                  <a:lnTo>
                    <a:pt x="200" y="115"/>
                  </a:lnTo>
                  <a:lnTo>
                    <a:pt x="180" y="111"/>
                  </a:lnTo>
                  <a:lnTo>
                    <a:pt x="159" y="106"/>
                  </a:lnTo>
                  <a:lnTo>
                    <a:pt x="136" y="99"/>
                  </a:lnTo>
                  <a:lnTo>
                    <a:pt x="112" y="94"/>
                  </a:lnTo>
                  <a:lnTo>
                    <a:pt x="88" y="91"/>
                  </a:lnTo>
                  <a:lnTo>
                    <a:pt x="77" y="91"/>
                  </a:lnTo>
                  <a:lnTo>
                    <a:pt x="67" y="91"/>
                  </a:lnTo>
                  <a:lnTo>
                    <a:pt x="56" y="94"/>
                  </a:lnTo>
                  <a:lnTo>
                    <a:pt x="47" y="96"/>
                  </a:lnTo>
                  <a:lnTo>
                    <a:pt x="37" y="102"/>
                  </a:lnTo>
                  <a:lnTo>
                    <a:pt x="31" y="107"/>
                  </a:lnTo>
                  <a:lnTo>
                    <a:pt x="31" y="107"/>
                  </a:lnTo>
                  <a:lnTo>
                    <a:pt x="23" y="119"/>
                  </a:lnTo>
                  <a:lnTo>
                    <a:pt x="17" y="131"/>
                  </a:lnTo>
                  <a:lnTo>
                    <a:pt x="15" y="143"/>
                  </a:lnTo>
                  <a:lnTo>
                    <a:pt x="13" y="155"/>
                  </a:lnTo>
                  <a:lnTo>
                    <a:pt x="15" y="166"/>
                  </a:lnTo>
                  <a:lnTo>
                    <a:pt x="17" y="178"/>
                  </a:lnTo>
                  <a:lnTo>
                    <a:pt x="21" y="188"/>
                  </a:lnTo>
                  <a:lnTo>
                    <a:pt x="27" y="199"/>
                  </a:lnTo>
                  <a:lnTo>
                    <a:pt x="33" y="210"/>
                  </a:lnTo>
                  <a:lnTo>
                    <a:pt x="41" y="219"/>
                  </a:lnTo>
                  <a:lnTo>
                    <a:pt x="51" y="229"/>
                  </a:lnTo>
                  <a:lnTo>
                    <a:pt x="59" y="237"/>
                  </a:lnTo>
                  <a:lnTo>
                    <a:pt x="69" y="245"/>
                  </a:lnTo>
                  <a:lnTo>
                    <a:pt x="79" y="251"/>
                  </a:lnTo>
                  <a:lnTo>
                    <a:pt x="89" y="257"/>
                  </a:lnTo>
                  <a:lnTo>
                    <a:pt x="100" y="262"/>
                  </a:lnTo>
                  <a:lnTo>
                    <a:pt x="139" y="297"/>
                  </a:lnTo>
                  <a:lnTo>
                    <a:pt x="139" y="297"/>
                  </a:lnTo>
                  <a:lnTo>
                    <a:pt x="124" y="294"/>
                  </a:lnTo>
                  <a:lnTo>
                    <a:pt x="109" y="293"/>
                  </a:lnTo>
                  <a:lnTo>
                    <a:pt x="96" y="291"/>
                  </a:lnTo>
                  <a:lnTo>
                    <a:pt x="84" y="293"/>
                  </a:lnTo>
                  <a:lnTo>
                    <a:pt x="84" y="293"/>
                  </a:lnTo>
                  <a:lnTo>
                    <a:pt x="63" y="297"/>
                  </a:lnTo>
                  <a:lnTo>
                    <a:pt x="45" y="303"/>
                  </a:lnTo>
                  <a:lnTo>
                    <a:pt x="32" y="310"/>
                  </a:lnTo>
                  <a:lnTo>
                    <a:pt x="20" y="319"/>
                  </a:lnTo>
                  <a:lnTo>
                    <a:pt x="11" y="330"/>
                  </a:lnTo>
                  <a:lnTo>
                    <a:pt x="5" y="341"/>
                  </a:lnTo>
                  <a:lnTo>
                    <a:pt x="1" y="353"/>
                  </a:lnTo>
                  <a:lnTo>
                    <a:pt x="0" y="366"/>
                  </a:lnTo>
                  <a:lnTo>
                    <a:pt x="1" y="381"/>
                  </a:lnTo>
                  <a:lnTo>
                    <a:pt x="4" y="396"/>
                  </a:lnTo>
                  <a:lnTo>
                    <a:pt x="9" y="412"/>
                  </a:lnTo>
                  <a:lnTo>
                    <a:pt x="16" y="428"/>
                  </a:lnTo>
                  <a:lnTo>
                    <a:pt x="24" y="444"/>
                  </a:lnTo>
                  <a:lnTo>
                    <a:pt x="33" y="461"/>
                  </a:lnTo>
                  <a:lnTo>
                    <a:pt x="44" y="479"/>
                  </a:lnTo>
                  <a:lnTo>
                    <a:pt x="56" y="496"/>
                  </a:lnTo>
                  <a:lnTo>
                    <a:pt x="83" y="531"/>
                  </a:lnTo>
                  <a:lnTo>
                    <a:pt x="112" y="564"/>
                  </a:lnTo>
                  <a:lnTo>
                    <a:pt x="143" y="596"/>
                  </a:lnTo>
                  <a:lnTo>
                    <a:pt x="173" y="627"/>
                  </a:lnTo>
                  <a:lnTo>
                    <a:pt x="204" y="655"/>
                  </a:lnTo>
                  <a:lnTo>
                    <a:pt x="232" y="678"/>
                  </a:lnTo>
                  <a:lnTo>
                    <a:pt x="256" y="696"/>
                  </a:lnTo>
                  <a:lnTo>
                    <a:pt x="276" y="710"/>
                  </a:lnTo>
                  <a:lnTo>
                    <a:pt x="315" y="757"/>
                  </a:lnTo>
                  <a:lnTo>
                    <a:pt x="315" y="757"/>
                  </a:lnTo>
                  <a:lnTo>
                    <a:pt x="300" y="758"/>
                  </a:lnTo>
                  <a:lnTo>
                    <a:pt x="287" y="761"/>
                  </a:lnTo>
                  <a:lnTo>
                    <a:pt x="276" y="763"/>
                  </a:lnTo>
                  <a:lnTo>
                    <a:pt x="266" y="766"/>
                  </a:lnTo>
                  <a:lnTo>
                    <a:pt x="258" y="770"/>
                  </a:lnTo>
                  <a:lnTo>
                    <a:pt x="251" y="774"/>
                  </a:lnTo>
                  <a:lnTo>
                    <a:pt x="245" y="779"/>
                  </a:lnTo>
                  <a:lnTo>
                    <a:pt x="241" y="785"/>
                  </a:lnTo>
                  <a:lnTo>
                    <a:pt x="239" y="790"/>
                  </a:lnTo>
                  <a:lnTo>
                    <a:pt x="237" y="795"/>
                  </a:lnTo>
                  <a:lnTo>
                    <a:pt x="236" y="802"/>
                  </a:lnTo>
                  <a:lnTo>
                    <a:pt x="237" y="809"/>
                  </a:lnTo>
                  <a:lnTo>
                    <a:pt x="239" y="815"/>
                  </a:lnTo>
                  <a:lnTo>
                    <a:pt x="241" y="822"/>
                  </a:lnTo>
                  <a:lnTo>
                    <a:pt x="249" y="837"/>
                  </a:lnTo>
                  <a:lnTo>
                    <a:pt x="260" y="853"/>
                  </a:lnTo>
                  <a:lnTo>
                    <a:pt x="274" y="869"/>
                  </a:lnTo>
                  <a:lnTo>
                    <a:pt x="288" y="885"/>
                  </a:lnTo>
                  <a:lnTo>
                    <a:pt x="304" y="901"/>
                  </a:lnTo>
                  <a:lnTo>
                    <a:pt x="370" y="964"/>
                  </a:lnTo>
                  <a:lnTo>
                    <a:pt x="370" y="964"/>
                  </a:lnTo>
                  <a:lnTo>
                    <a:pt x="399" y="996"/>
                  </a:lnTo>
                  <a:lnTo>
                    <a:pt x="430" y="1027"/>
                  </a:lnTo>
                  <a:lnTo>
                    <a:pt x="492" y="1087"/>
                  </a:lnTo>
                  <a:lnTo>
                    <a:pt x="555" y="1145"/>
                  </a:lnTo>
                  <a:lnTo>
                    <a:pt x="615" y="1204"/>
                  </a:lnTo>
                  <a:lnTo>
                    <a:pt x="615" y="1204"/>
                  </a:lnTo>
                  <a:lnTo>
                    <a:pt x="647" y="1239"/>
                  </a:lnTo>
                  <a:lnTo>
                    <a:pt x="677" y="1274"/>
                  </a:lnTo>
                  <a:lnTo>
                    <a:pt x="706" y="1310"/>
                  </a:lnTo>
                  <a:lnTo>
                    <a:pt x="734" y="1346"/>
                  </a:lnTo>
                  <a:lnTo>
                    <a:pt x="761" y="1383"/>
                  </a:lnTo>
                  <a:lnTo>
                    <a:pt x="787" y="1421"/>
                  </a:lnTo>
                  <a:lnTo>
                    <a:pt x="838" y="1496"/>
                  </a:lnTo>
                  <a:lnTo>
                    <a:pt x="887" y="1572"/>
                  </a:lnTo>
                  <a:lnTo>
                    <a:pt x="936" y="1649"/>
                  </a:lnTo>
                  <a:lnTo>
                    <a:pt x="1032" y="1806"/>
                  </a:lnTo>
                  <a:lnTo>
                    <a:pt x="1032" y="1806"/>
                  </a:lnTo>
                  <a:lnTo>
                    <a:pt x="1045" y="1827"/>
                  </a:lnTo>
                  <a:lnTo>
                    <a:pt x="1056" y="1850"/>
                  </a:lnTo>
                  <a:lnTo>
                    <a:pt x="1066" y="1873"/>
                  </a:lnTo>
                  <a:lnTo>
                    <a:pt x="1077" y="1894"/>
                  </a:lnTo>
                  <a:lnTo>
                    <a:pt x="1094" y="1939"/>
                  </a:lnTo>
                  <a:lnTo>
                    <a:pt x="1109" y="1986"/>
                  </a:lnTo>
                  <a:lnTo>
                    <a:pt x="1121" y="2033"/>
                  </a:lnTo>
                  <a:lnTo>
                    <a:pt x="1130" y="2080"/>
                  </a:lnTo>
                  <a:lnTo>
                    <a:pt x="1137" y="2128"/>
                  </a:lnTo>
                  <a:lnTo>
                    <a:pt x="1141" y="2177"/>
                  </a:lnTo>
                  <a:lnTo>
                    <a:pt x="1144" y="2225"/>
                  </a:lnTo>
                  <a:lnTo>
                    <a:pt x="1145" y="2275"/>
                  </a:lnTo>
                  <a:lnTo>
                    <a:pt x="1144" y="2326"/>
                  </a:lnTo>
                  <a:lnTo>
                    <a:pt x="1141" y="2375"/>
                  </a:lnTo>
                  <a:lnTo>
                    <a:pt x="1138" y="2426"/>
                  </a:lnTo>
                  <a:lnTo>
                    <a:pt x="1133" y="2477"/>
                  </a:lnTo>
                  <a:lnTo>
                    <a:pt x="1121" y="2578"/>
                  </a:lnTo>
                  <a:lnTo>
                    <a:pt x="1106" y="2681"/>
                  </a:lnTo>
                  <a:lnTo>
                    <a:pt x="1092" y="2784"/>
                  </a:lnTo>
                  <a:lnTo>
                    <a:pt x="1077" y="2887"/>
                  </a:lnTo>
                  <a:lnTo>
                    <a:pt x="1065" y="2990"/>
                  </a:lnTo>
                  <a:lnTo>
                    <a:pt x="1060" y="3041"/>
                  </a:lnTo>
                  <a:lnTo>
                    <a:pt x="1056" y="3092"/>
                  </a:lnTo>
                  <a:lnTo>
                    <a:pt x="1053" y="3142"/>
                  </a:lnTo>
                  <a:lnTo>
                    <a:pt x="1052" y="3192"/>
                  </a:lnTo>
                  <a:lnTo>
                    <a:pt x="1053" y="3243"/>
                  </a:lnTo>
                  <a:lnTo>
                    <a:pt x="1054" y="3292"/>
                  </a:lnTo>
                  <a:lnTo>
                    <a:pt x="1060" y="3340"/>
                  </a:lnTo>
                  <a:lnTo>
                    <a:pt x="1066" y="3390"/>
                  </a:lnTo>
                  <a:lnTo>
                    <a:pt x="1066" y="3390"/>
                  </a:lnTo>
                  <a:lnTo>
                    <a:pt x="1073" y="3426"/>
                  </a:lnTo>
                  <a:lnTo>
                    <a:pt x="1081" y="3463"/>
                  </a:lnTo>
                  <a:lnTo>
                    <a:pt x="1090" y="3499"/>
                  </a:lnTo>
                  <a:lnTo>
                    <a:pt x="1101" y="3535"/>
                  </a:lnTo>
                  <a:lnTo>
                    <a:pt x="1101" y="3535"/>
                  </a:lnTo>
                  <a:lnTo>
                    <a:pt x="1113" y="3577"/>
                  </a:lnTo>
                  <a:lnTo>
                    <a:pt x="1126" y="3621"/>
                  </a:lnTo>
                  <a:lnTo>
                    <a:pt x="1141" y="3665"/>
                  </a:lnTo>
                  <a:lnTo>
                    <a:pt x="1158" y="3709"/>
                  </a:lnTo>
                  <a:lnTo>
                    <a:pt x="1177" y="3753"/>
                  </a:lnTo>
                  <a:lnTo>
                    <a:pt x="1197" y="3799"/>
                  </a:lnTo>
                  <a:lnTo>
                    <a:pt x="1218" y="3843"/>
                  </a:lnTo>
                  <a:lnTo>
                    <a:pt x="1241" y="3886"/>
                  </a:lnTo>
                  <a:lnTo>
                    <a:pt x="1264" y="3930"/>
                  </a:lnTo>
                  <a:lnTo>
                    <a:pt x="1288" y="3971"/>
                  </a:lnTo>
                  <a:lnTo>
                    <a:pt x="1312" y="4013"/>
                  </a:lnTo>
                  <a:lnTo>
                    <a:pt x="1337" y="4051"/>
                  </a:lnTo>
                  <a:lnTo>
                    <a:pt x="1361" y="4090"/>
                  </a:lnTo>
                  <a:lnTo>
                    <a:pt x="1385" y="4126"/>
                  </a:lnTo>
                  <a:lnTo>
                    <a:pt x="1409" y="4160"/>
                  </a:lnTo>
                  <a:lnTo>
                    <a:pt x="1433" y="4192"/>
                  </a:lnTo>
                  <a:lnTo>
                    <a:pt x="1433" y="4192"/>
                  </a:lnTo>
                  <a:lnTo>
                    <a:pt x="1572" y="4359"/>
                  </a:lnTo>
                  <a:lnTo>
                    <a:pt x="1644" y="4446"/>
                  </a:lnTo>
                  <a:lnTo>
                    <a:pt x="1714" y="4535"/>
                  </a:lnTo>
                  <a:lnTo>
                    <a:pt x="1748" y="4581"/>
                  </a:lnTo>
                  <a:lnTo>
                    <a:pt x="1782" y="4627"/>
                  </a:lnTo>
                  <a:lnTo>
                    <a:pt x="1814" y="4673"/>
                  </a:lnTo>
                  <a:lnTo>
                    <a:pt x="1844" y="4720"/>
                  </a:lnTo>
                  <a:lnTo>
                    <a:pt x="1874" y="4766"/>
                  </a:lnTo>
                  <a:lnTo>
                    <a:pt x="1902" y="4815"/>
                  </a:lnTo>
                  <a:lnTo>
                    <a:pt x="1926" y="4861"/>
                  </a:lnTo>
                  <a:lnTo>
                    <a:pt x="1950" y="4909"/>
                  </a:lnTo>
                  <a:lnTo>
                    <a:pt x="1995" y="49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704D3DB4-E421-80F1-97F2-560BCEFB1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663"/>
              <a:ext cx="1194" cy="1652"/>
            </a:xfrm>
            <a:custGeom>
              <a:avLst/>
              <a:gdLst>
                <a:gd name="T0" fmla="*/ 950 w 3582"/>
                <a:gd name="T1" fmla="*/ 674 h 4956"/>
                <a:gd name="T2" fmla="*/ 845 w 3582"/>
                <a:gd name="T3" fmla="*/ 747 h 4956"/>
                <a:gd name="T4" fmla="*/ 578 w 3582"/>
                <a:gd name="T5" fmla="*/ 853 h 4956"/>
                <a:gd name="T6" fmla="*/ 360 w 3582"/>
                <a:gd name="T7" fmla="*/ 1110 h 4956"/>
                <a:gd name="T8" fmla="*/ 187 w 3582"/>
                <a:gd name="T9" fmla="*/ 1555 h 4956"/>
                <a:gd name="T10" fmla="*/ 67 w 3582"/>
                <a:gd name="T11" fmla="*/ 2007 h 4956"/>
                <a:gd name="T12" fmla="*/ 17 w 3582"/>
                <a:gd name="T13" fmla="*/ 2434 h 4956"/>
                <a:gd name="T14" fmla="*/ 49 w 3582"/>
                <a:gd name="T15" fmla="*/ 2544 h 4956"/>
                <a:gd name="T16" fmla="*/ 92 w 3582"/>
                <a:gd name="T17" fmla="*/ 2718 h 4956"/>
                <a:gd name="T18" fmla="*/ 108 w 3582"/>
                <a:gd name="T19" fmla="*/ 2949 h 4956"/>
                <a:gd name="T20" fmla="*/ 152 w 3582"/>
                <a:gd name="T21" fmla="*/ 3173 h 4956"/>
                <a:gd name="T22" fmla="*/ 221 w 3582"/>
                <a:gd name="T23" fmla="*/ 3391 h 4956"/>
                <a:gd name="T24" fmla="*/ 354 w 3582"/>
                <a:gd name="T25" fmla="*/ 3689 h 4956"/>
                <a:gd name="T26" fmla="*/ 592 w 3582"/>
                <a:gd name="T27" fmla="*/ 4100 h 4956"/>
                <a:gd name="T28" fmla="*/ 787 w 3582"/>
                <a:gd name="T29" fmla="*/ 4367 h 4956"/>
                <a:gd name="T30" fmla="*/ 992 w 3582"/>
                <a:gd name="T31" fmla="*/ 4596 h 4956"/>
                <a:gd name="T32" fmla="*/ 1149 w 3582"/>
                <a:gd name="T33" fmla="*/ 4736 h 4956"/>
                <a:gd name="T34" fmla="*/ 1375 w 3582"/>
                <a:gd name="T35" fmla="*/ 4878 h 4956"/>
                <a:gd name="T36" fmla="*/ 1543 w 3582"/>
                <a:gd name="T37" fmla="*/ 4938 h 4956"/>
                <a:gd name="T38" fmla="*/ 1667 w 3582"/>
                <a:gd name="T39" fmla="*/ 4956 h 4956"/>
                <a:gd name="T40" fmla="*/ 1768 w 3582"/>
                <a:gd name="T41" fmla="*/ 4954 h 4956"/>
                <a:gd name="T42" fmla="*/ 1990 w 3582"/>
                <a:gd name="T43" fmla="*/ 4930 h 4956"/>
                <a:gd name="T44" fmla="*/ 2241 w 3582"/>
                <a:gd name="T45" fmla="*/ 4839 h 4956"/>
                <a:gd name="T46" fmla="*/ 2465 w 3582"/>
                <a:gd name="T47" fmla="*/ 4695 h 4956"/>
                <a:gd name="T48" fmla="*/ 2612 w 3582"/>
                <a:gd name="T49" fmla="*/ 4566 h 4956"/>
                <a:gd name="T50" fmla="*/ 2789 w 3582"/>
                <a:gd name="T51" fmla="*/ 4371 h 4956"/>
                <a:gd name="T52" fmla="*/ 2988 w 3582"/>
                <a:gd name="T53" fmla="*/ 4100 h 4956"/>
                <a:gd name="T54" fmla="*/ 3227 w 3582"/>
                <a:gd name="T55" fmla="*/ 3689 h 4956"/>
                <a:gd name="T56" fmla="*/ 3359 w 3582"/>
                <a:gd name="T57" fmla="*/ 3391 h 4956"/>
                <a:gd name="T58" fmla="*/ 3429 w 3582"/>
                <a:gd name="T59" fmla="*/ 3173 h 4956"/>
                <a:gd name="T60" fmla="*/ 3474 w 3582"/>
                <a:gd name="T61" fmla="*/ 2949 h 4956"/>
                <a:gd name="T62" fmla="*/ 3489 w 3582"/>
                <a:gd name="T63" fmla="*/ 2718 h 4956"/>
                <a:gd name="T64" fmla="*/ 3526 w 3582"/>
                <a:gd name="T65" fmla="*/ 2564 h 4956"/>
                <a:gd name="T66" fmla="*/ 3542 w 3582"/>
                <a:gd name="T67" fmla="*/ 2450 h 4956"/>
                <a:gd name="T68" fmla="*/ 3533 w 3582"/>
                <a:gd name="T69" fmla="*/ 2100 h 4956"/>
                <a:gd name="T70" fmla="*/ 3422 w 3582"/>
                <a:gd name="T71" fmla="*/ 1643 h 4956"/>
                <a:gd name="T72" fmla="*/ 3260 w 3582"/>
                <a:gd name="T73" fmla="*/ 1199 h 4956"/>
                <a:gd name="T74" fmla="*/ 3080 w 3582"/>
                <a:gd name="T75" fmla="*/ 881 h 4956"/>
                <a:gd name="T76" fmla="*/ 3039 w 3582"/>
                <a:gd name="T77" fmla="*/ 850 h 4956"/>
                <a:gd name="T78" fmla="*/ 3008 w 3582"/>
                <a:gd name="T79" fmla="*/ 1027 h 4956"/>
                <a:gd name="T80" fmla="*/ 2936 w 3582"/>
                <a:gd name="T81" fmla="*/ 1020 h 4956"/>
                <a:gd name="T82" fmla="*/ 2903 w 3582"/>
                <a:gd name="T83" fmla="*/ 1031 h 4956"/>
                <a:gd name="T84" fmla="*/ 2756 w 3582"/>
                <a:gd name="T85" fmla="*/ 1107 h 4956"/>
                <a:gd name="T86" fmla="*/ 2716 w 3582"/>
                <a:gd name="T87" fmla="*/ 1126 h 4956"/>
                <a:gd name="T88" fmla="*/ 2715 w 3582"/>
                <a:gd name="T89" fmla="*/ 1199 h 4956"/>
                <a:gd name="T90" fmla="*/ 2549 w 3582"/>
                <a:gd name="T91" fmla="*/ 1126 h 4956"/>
                <a:gd name="T92" fmla="*/ 2518 w 3582"/>
                <a:gd name="T93" fmla="*/ 1194 h 4956"/>
                <a:gd name="T94" fmla="*/ 2446 w 3582"/>
                <a:gd name="T95" fmla="*/ 1302 h 4956"/>
                <a:gd name="T96" fmla="*/ 2325 w 3582"/>
                <a:gd name="T97" fmla="*/ 1115 h 4956"/>
                <a:gd name="T98" fmla="*/ 2243 w 3582"/>
                <a:gd name="T99" fmla="*/ 900 h 4956"/>
                <a:gd name="T100" fmla="*/ 2219 w 3582"/>
                <a:gd name="T101" fmla="*/ 685 h 4956"/>
                <a:gd name="T102" fmla="*/ 2101 w 3582"/>
                <a:gd name="T103" fmla="*/ 546 h 4956"/>
                <a:gd name="T104" fmla="*/ 2006 w 3582"/>
                <a:gd name="T105" fmla="*/ 395 h 4956"/>
                <a:gd name="T106" fmla="*/ 1836 w 3582"/>
                <a:gd name="T107" fmla="*/ 0 h 4956"/>
                <a:gd name="T108" fmla="*/ 1734 w 3582"/>
                <a:gd name="T109" fmla="*/ 114 h 4956"/>
                <a:gd name="T110" fmla="*/ 1507 w 3582"/>
                <a:gd name="T111" fmla="*/ 313 h 4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82" h="4956">
                  <a:moveTo>
                    <a:pt x="1030" y="608"/>
                  </a:moveTo>
                  <a:lnTo>
                    <a:pt x="1030" y="608"/>
                  </a:lnTo>
                  <a:lnTo>
                    <a:pt x="1001" y="631"/>
                  </a:lnTo>
                  <a:lnTo>
                    <a:pt x="976" y="653"/>
                  </a:lnTo>
                  <a:lnTo>
                    <a:pt x="950" y="674"/>
                  </a:lnTo>
                  <a:lnTo>
                    <a:pt x="927" y="695"/>
                  </a:lnTo>
                  <a:lnTo>
                    <a:pt x="902" y="714"/>
                  </a:lnTo>
                  <a:lnTo>
                    <a:pt x="875" y="731"/>
                  </a:lnTo>
                  <a:lnTo>
                    <a:pt x="861" y="739"/>
                  </a:lnTo>
                  <a:lnTo>
                    <a:pt x="845" y="747"/>
                  </a:lnTo>
                  <a:lnTo>
                    <a:pt x="827" y="755"/>
                  </a:lnTo>
                  <a:lnTo>
                    <a:pt x="809" y="762"/>
                  </a:lnTo>
                  <a:lnTo>
                    <a:pt x="809" y="762"/>
                  </a:lnTo>
                  <a:lnTo>
                    <a:pt x="655" y="824"/>
                  </a:lnTo>
                  <a:lnTo>
                    <a:pt x="578" y="853"/>
                  </a:lnTo>
                  <a:lnTo>
                    <a:pt x="500" y="881"/>
                  </a:lnTo>
                  <a:lnTo>
                    <a:pt x="447" y="927"/>
                  </a:lnTo>
                  <a:lnTo>
                    <a:pt x="447" y="927"/>
                  </a:lnTo>
                  <a:lnTo>
                    <a:pt x="402" y="1019"/>
                  </a:lnTo>
                  <a:lnTo>
                    <a:pt x="360" y="1110"/>
                  </a:lnTo>
                  <a:lnTo>
                    <a:pt x="320" y="1199"/>
                  </a:lnTo>
                  <a:lnTo>
                    <a:pt x="283" y="1289"/>
                  </a:lnTo>
                  <a:lnTo>
                    <a:pt x="249" y="1377"/>
                  </a:lnTo>
                  <a:lnTo>
                    <a:pt x="217" y="1465"/>
                  </a:lnTo>
                  <a:lnTo>
                    <a:pt x="187" y="1555"/>
                  </a:lnTo>
                  <a:lnTo>
                    <a:pt x="159" y="1643"/>
                  </a:lnTo>
                  <a:lnTo>
                    <a:pt x="133" y="1733"/>
                  </a:lnTo>
                  <a:lnTo>
                    <a:pt x="109" y="1822"/>
                  </a:lnTo>
                  <a:lnTo>
                    <a:pt x="88" y="1913"/>
                  </a:lnTo>
                  <a:lnTo>
                    <a:pt x="67" y="2007"/>
                  </a:lnTo>
                  <a:lnTo>
                    <a:pt x="48" y="2100"/>
                  </a:lnTo>
                  <a:lnTo>
                    <a:pt x="31" y="2196"/>
                  </a:lnTo>
                  <a:lnTo>
                    <a:pt x="15" y="2294"/>
                  </a:lnTo>
                  <a:lnTo>
                    <a:pt x="0" y="2394"/>
                  </a:lnTo>
                  <a:lnTo>
                    <a:pt x="17" y="2434"/>
                  </a:lnTo>
                  <a:lnTo>
                    <a:pt x="17" y="2434"/>
                  </a:lnTo>
                  <a:lnTo>
                    <a:pt x="28" y="2461"/>
                  </a:lnTo>
                  <a:lnTo>
                    <a:pt x="36" y="2488"/>
                  </a:lnTo>
                  <a:lnTo>
                    <a:pt x="43" y="2516"/>
                  </a:lnTo>
                  <a:lnTo>
                    <a:pt x="49" y="2544"/>
                  </a:lnTo>
                  <a:lnTo>
                    <a:pt x="59" y="2600"/>
                  </a:lnTo>
                  <a:lnTo>
                    <a:pt x="64" y="2628"/>
                  </a:lnTo>
                  <a:lnTo>
                    <a:pt x="69" y="2656"/>
                  </a:lnTo>
                  <a:lnTo>
                    <a:pt x="92" y="2718"/>
                  </a:lnTo>
                  <a:lnTo>
                    <a:pt x="92" y="2718"/>
                  </a:lnTo>
                  <a:lnTo>
                    <a:pt x="92" y="2764"/>
                  </a:lnTo>
                  <a:lnTo>
                    <a:pt x="95" y="2811"/>
                  </a:lnTo>
                  <a:lnTo>
                    <a:pt x="97" y="2858"/>
                  </a:lnTo>
                  <a:lnTo>
                    <a:pt x="103" y="2903"/>
                  </a:lnTo>
                  <a:lnTo>
                    <a:pt x="108" y="2949"/>
                  </a:lnTo>
                  <a:lnTo>
                    <a:pt x="115" y="2994"/>
                  </a:lnTo>
                  <a:lnTo>
                    <a:pt x="123" y="3040"/>
                  </a:lnTo>
                  <a:lnTo>
                    <a:pt x="131" y="3085"/>
                  </a:lnTo>
                  <a:lnTo>
                    <a:pt x="141" y="3129"/>
                  </a:lnTo>
                  <a:lnTo>
                    <a:pt x="152" y="3173"/>
                  </a:lnTo>
                  <a:lnTo>
                    <a:pt x="164" y="3218"/>
                  </a:lnTo>
                  <a:lnTo>
                    <a:pt x="177" y="3262"/>
                  </a:lnTo>
                  <a:lnTo>
                    <a:pt x="191" y="3306"/>
                  </a:lnTo>
                  <a:lnTo>
                    <a:pt x="205" y="3349"/>
                  </a:lnTo>
                  <a:lnTo>
                    <a:pt x="221" y="3391"/>
                  </a:lnTo>
                  <a:lnTo>
                    <a:pt x="239" y="3435"/>
                  </a:lnTo>
                  <a:lnTo>
                    <a:pt x="256" y="3478"/>
                  </a:lnTo>
                  <a:lnTo>
                    <a:pt x="273" y="3520"/>
                  </a:lnTo>
                  <a:lnTo>
                    <a:pt x="312" y="3605"/>
                  </a:lnTo>
                  <a:lnTo>
                    <a:pt x="354" y="3689"/>
                  </a:lnTo>
                  <a:lnTo>
                    <a:pt x="398" y="3772"/>
                  </a:lnTo>
                  <a:lnTo>
                    <a:pt x="443" y="3855"/>
                  </a:lnTo>
                  <a:lnTo>
                    <a:pt x="492" y="3937"/>
                  </a:lnTo>
                  <a:lnTo>
                    <a:pt x="542" y="4018"/>
                  </a:lnTo>
                  <a:lnTo>
                    <a:pt x="592" y="4100"/>
                  </a:lnTo>
                  <a:lnTo>
                    <a:pt x="592" y="4100"/>
                  </a:lnTo>
                  <a:lnTo>
                    <a:pt x="638" y="4165"/>
                  </a:lnTo>
                  <a:lnTo>
                    <a:pt x="685" y="4232"/>
                  </a:lnTo>
                  <a:lnTo>
                    <a:pt x="735" y="4300"/>
                  </a:lnTo>
                  <a:lnTo>
                    <a:pt x="787" y="4367"/>
                  </a:lnTo>
                  <a:lnTo>
                    <a:pt x="843" y="4435"/>
                  </a:lnTo>
                  <a:lnTo>
                    <a:pt x="901" y="4501"/>
                  </a:lnTo>
                  <a:lnTo>
                    <a:pt x="930" y="4533"/>
                  </a:lnTo>
                  <a:lnTo>
                    <a:pt x="961" y="4565"/>
                  </a:lnTo>
                  <a:lnTo>
                    <a:pt x="992" y="4596"/>
                  </a:lnTo>
                  <a:lnTo>
                    <a:pt x="1024" y="4626"/>
                  </a:lnTo>
                  <a:lnTo>
                    <a:pt x="1024" y="4626"/>
                  </a:lnTo>
                  <a:lnTo>
                    <a:pt x="1064" y="4664"/>
                  </a:lnTo>
                  <a:lnTo>
                    <a:pt x="1106" y="4701"/>
                  </a:lnTo>
                  <a:lnTo>
                    <a:pt x="1149" y="4736"/>
                  </a:lnTo>
                  <a:lnTo>
                    <a:pt x="1193" y="4768"/>
                  </a:lnTo>
                  <a:lnTo>
                    <a:pt x="1237" y="4799"/>
                  </a:lnTo>
                  <a:lnTo>
                    <a:pt x="1282" y="4828"/>
                  </a:lnTo>
                  <a:lnTo>
                    <a:pt x="1328" y="4854"/>
                  </a:lnTo>
                  <a:lnTo>
                    <a:pt x="1375" y="4878"/>
                  </a:lnTo>
                  <a:lnTo>
                    <a:pt x="1423" y="4899"/>
                  </a:lnTo>
                  <a:lnTo>
                    <a:pt x="1469" y="4916"/>
                  </a:lnTo>
                  <a:lnTo>
                    <a:pt x="1493" y="4924"/>
                  </a:lnTo>
                  <a:lnTo>
                    <a:pt x="1519" y="4931"/>
                  </a:lnTo>
                  <a:lnTo>
                    <a:pt x="1543" y="4938"/>
                  </a:lnTo>
                  <a:lnTo>
                    <a:pt x="1567" y="4943"/>
                  </a:lnTo>
                  <a:lnTo>
                    <a:pt x="1592" y="4947"/>
                  </a:lnTo>
                  <a:lnTo>
                    <a:pt x="1616" y="4951"/>
                  </a:lnTo>
                  <a:lnTo>
                    <a:pt x="1642" y="4954"/>
                  </a:lnTo>
                  <a:lnTo>
                    <a:pt x="1667" y="4956"/>
                  </a:lnTo>
                  <a:lnTo>
                    <a:pt x="1692" y="4956"/>
                  </a:lnTo>
                  <a:lnTo>
                    <a:pt x="1718" y="4956"/>
                  </a:lnTo>
                  <a:lnTo>
                    <a:pt x="1743" y="4955"/>
                  </a:lnTo>
                  <a:lnTo>
                    <a:pt x="1768" y="4954"/>
                  </a:lnTo>
                  <a:lnTo>
                    <a:pt x="1768" y="4954"/>
                  </a:lnTo>
                  <a:lnTo>
                    <a:pt x="1798" y="4954"/>
                  </a:lnTo>
                  <a:lnTo>
                    <a:pt x="1826" y="4952"/>
                  </a:lnTo>
                  <a:lnTo>
                    <a:pt x="1882" y="4948"/>
                  </a:lnTo>
                  <a:lnTo>
                    <a:pt x="1935" y="4940"/>
                  </a:lnTo>
                  <a:lnTo>
                    <a:pt x="1990" y="4930"/>
                  </a:lnTo>
                  <a:lnTo>
                    <a:pt x="2042" y="4916"/>
                  </a:lnTo>
                  <a:lnTo>
                    <a:pt x="2093" y="4902"/>
                  </a:lnTo>
                  <a:lnTo>
                    <a:pt x="2143" y="4883"/>
                  </a:lnTo>
                  <a:lnTo>
                    <a:pt x="2193" y="4862"/>
                  </a:lnTo>
                  <a:lnTo>
                    <a:pt x="2241" y="4839"/>
                  </a:lnTo>
                  <a:lnTo>
                    <a:pt x="2287" y="4813"/>
                  </a:lnTo>
                  <a:lnTo>
                    <a:pt x="2334" y="4787"/>
                  </a:lnTo>
                  <a:lnTo>
                    <a:pt x="2378" y="4759"/>
                  </a:lnTo>
                  <a:lnTo>
                    <a:pt x="2422" y="4728"/>
                  </a:lnTo>
                  <a:lnTo>
                    <a:pt x="2465" y="4695"/>
                  </a:lnTo>
                  <a:lnTo>
                    <a:pt x="2506" y="4661"/>
                  </a:lnTo>
                  <a:lnTo>
                    <a:pt x="2548" y="4626"/>
                  </a:lnTo>
                  <a:lnTo>
                    <a:pt x="2548" y="4626"/>
                  </a:lnTo>
                  <a:lnTo>
                    <a:pt x="2580" y="4597"/>
                  </a:lnTo>
                  <a:lnTo>
                    <a:pt x="2612" y="4566"/>
                  </a:lnTo>
                  <a:lnTo>
                    <a:pt x="2644" y="4534"/>
                  </a:lnTo>
                  <a:lnTo>
                    <a:pt x="2675" y="4503"/>
                  </a:lnTo>
                  <a:lnTo>
                    <a:pt x="2704" y="4470"/>
                  </a:lnTo>
                  <a:lnTo>
                    <a:pt x="2733" y="4438"/>
                  </a:lnTo>
                  <a:lnTo>
                    <a:pt x="2789" y="4371"/>
                  </a:lnTo>
                  <a:lnTo>
                    <a:pt x="2843" y="4303"/>
                  </a:lnTo>
                  <a:lnTo>
                    <a:pt x="2893" y="4235"/>
                  </a:lnTo>
                  <a:lnTo>
                    <a:pt x="2943" y="4167"/>
                  </a:lnTo>
                  <a:lnTo>
                    <a:pt x="2988" y="4100"/>
                  </a:lnTo>
                  <a:lnTo>
                    <a:pt x="2988" y="4100"/>
                  </a:lnTo>
                  <a:lnTo>
                    <a:pt x="3039" y="4018"/>
                  </a:lnTo>
                  <a:lnTo>
                    <a:pt x="3090" y="3937"/>
                  </a:lnTo>
                  <a:lnTo>
                    <a:pt x="3138" y="3855"/>
                  </a:lnTo>
                  <a:lnTo>
                    <a:pt x="3183" y="3772"/>
                  </a:lnTo>
                  <a:lnTo>
                    <a:pt x="3227" y="3689"/>
                  </a:lnTo>
                  <a:lnTo>
                    <a:pt x="3268" y="3605"/>
                  </a:lnTo>
                  <a:lnTo>
                    <a:pt x="3307" y="3520"/>
                  </a:lnTo>
                  <a:lnTo>
                    <a:pt x="3326" y="3478"/>
                  </a:lnTo>
                  <a:lnTo>
                    <a:pt x="3343" y="3435"/>
                  </a:lnTo>
                  <a:lnTo>
                    <a:pt x="3359" y="3391"/>
                  </a:lnTo>
                  <a:lnTo>
                    <a:pt x="3375" y="3349"/>
                  </a:lnTo>
                  <a:lnTo>
                    <a:pt x="3390" y="3306"/>
                  </a:lnTo>
                  <a:lnTo>
                    <a:pt x="3403" y="3262"/>
                  </a:lnTo>
                  <a:lnTo>
                    <a:pt x="3417" y="3218"/>
                  </a:lnTo>
                  <a:lnTo>
                    <a:pt x="3429" y="3173"/>
                  </a:lnTo>
                  <a:lnTo>
                    <a:pt x="3439" y="3129"/>
                  </a:lnTo>
                  <a:lnTo>
                    <a:pt x="3450" y="3085"/>
                  </a:lnTo>
                  <a:lnTo>
                    <a:pt x="3459" y="3040"/>
                  </a:lnTo>
                  <a:lnTo>
                    <a:pt x="3466" y="2994"/>
                  </a:lnTo>
                  <a:lnTo>
                    <a:pt x="3474" y="2949"/>
                  </a:lnTo>
                  <a:lnTo>
                    <a:pt x="3479" y="2903"/>
                  </a:lnTo>
                  <a:lnTo>
                    <a:pt x="3483" y="2858"/>
                  </a:lnTo>
                  <a:lnTo>
                    <a:pt x="3486" y="2811"/>
                  </a:lnTo>
                  <a:lnTo>
                    <a:pt x="3489" y="2764"/>
                  </a:lnTo>
                  <a:lnTo>
                    <a:pt x="3489" y="2718"/>
                  </a:lnTo>
                  <a:lnTo>
                    <a:pt x="3517" y="2631"/>
                  </a:lnTo>
                  <a:lnTo>
                    <a:pt x="3517" y="2631"/>
                  </a:lnTo>
                  <a:lnTo>
                    <a:pt x="3518" y="2608"/>
                  </a:lnTo>
                  <a:lnTo>
                    <a:pt x="3522" y="2585"/>
                  </a:lnTo>
                  <a:lnTo>
                    <a:pt x="3526" y="2564"/>
                  </a:lnTo>
                  <a:lnTo>
                    <a:pt x="3531" y="2543"/>
                  </a:lnTo>
                  <a:lnTo>
                    <a:pt x="3537" y="2520"/>
                  </a:lnTo>
                  <a:lnTo>
                    <a:pt x="3541" y="2498"/>
                  </a:lnTo>
                  <a:lnTo>
                    <a:pt x="3543" y="2474"/>
                  </a:lnTo>
                  <a:lnTo>
                    <a:pt x="3542" y="2450"/>
                  </a:lnTo>
                  <a:lnTo>
                    <a:pt x="3582" y="2394"/>
                  </a:lnTo>
                  <a:lnTo>
                    <a:pt x="3582" y="2394"/>
                  </a:lnTo>
                  <a:lnTo>
                    <a:pt x="3566" y="2294"/>
                  </a:lnTo>
                  <a:lnTo>
                    <a:pt x="3550" y="2196"/>
                  </a:lnTo>
                  <a:lnTo>
                    <a:pt x="3533" y="2100"/>
                  </a:lnTo>
                  <a:lnTo>
                    <a:pt x="3514" y="2007"/>
                  </a:lnTo>
                  <a:lnTo>
                    <a:pt x="3494" y="1913"/>
                  </a:lnTo>
                  <a:lnTo>
                    <a:pt x="3471" y="1822"/>
                  </a:lnTo>
                  <a:lnTo>
                    <a:pt x="3447" y="1733"/>
                  </a:lnTo>
                  <a:lnTo>
                    <a:pt x="3422" y="1643"/>
                  </a:lnTo>
                  <a:lnTo>
                    <a:pt x="3394" y="1555"/>
                  </a:lnTo>
                  <a:lnTo>
                    <a:pt x="3365" y="1465"/>
                  </a:lnTo>
                  <a:lnTo>
                    <a:pt x="3333" y="1377"/>
                  </a:lnTo>
                  <a:lnTo>
                    <a:pt x="3298" y="1289"/>
                  </a:lnTo>
                  <a:lnTo>
                    <a:pt x="3260" y="1199"/>
                  </a:lnTo>
                  <a:lnTo>
                    <a:pt x="3222" y="1110"/>
                  </a:lnTo>
                  <a:lnTo>
                    <a:pt x="3179" y="1019"/>
                  </a:lnTo>
                  <a:lnTo>
                    <a:pt x="3135" y="927"/>
                  </a:lnTo>
                  <a:lnTo>
                    <a:pt x="3080" y="881"/>
                  </a:lnTo>
                  <a:lnTo>
                    <a:pt x="3080" y="881"/>
                  </a:lnTo>
                  <a:lnTo>
                    <a:pt x="3071" y="870"/>
                  </a:lnTo>
                  <a:lnTo>
                    <a:pt x="3062" y="861"/>
                  </a:lnTo>
                  <a:lnTo>
                    <a:pt x="3051" y="854"/>
                  </a:lnTo>
                  <a:lnTo>
                    <a:pt x="3039" y="850"/>
                  </a:lnTo>
                  <a:lnTo>
                    <a:pt x="3039" y="850"/>
                  </a:lnTo>
                  <a:lnTo>
                    <a:pt x="3032" y="898"/>
                  </a:lnTo>
                  <a:lnTo>
                    <a:pt x="3026" y="951"/>
                  </a:lnTo>
                  <a:lnTo>
                    <a:pt x="3022" y="976"/>
                  </a:lnTo>
                  <a:lnTo>
                    <a:pt x="3016" y="1001"/>
                  </a:lnTo>
                  <a:lnTo>
                    <a:pt x="3008" y="1027"/>
                  </a:lnTo>
                  <a:lnTo>
                    <a:pt x="2998" y="1051"/>
                  </a:lnTo>
                  <a:lnTo>
                    <a:pt x="2998" y="1051"/>
                  </a:lnTo>
                  <a:lnTo>
                    <a:pt x="2978" y="1040"/>
                  </a:lnTo>
                  <a:lnTo>
                    <a:pt x="2956" y="1029"/>
                  </a:lnTo>
                  <a:lnTo>
                    <a:pt x="2936" y="1020"/>
                  </a:lnTo>
                  <a:lnTo>
                    <a:pt x="2916" y="1009"/>
                  </a:lnTo>
                  <a:lnTo>
                    <a:pt x="2916" y="1009"/>
                  </a:lnTo>
                  <a:lnTo>
                    <a:pt x="2911" y="1016"/>
                  </a:lnTo>
                  <a:lnTo>
                    <a:pt x="2905" y="1023"/>
                  </a:lnTo>
                  <a:lnTo>
                    <a:pt x="2903" y="1031"/>
                  </a:lnTo>
                  <a:lnTo>
                    <a:pt x="2900" y="1039"/>
                  </a:lnTo>
                  <a:lnTo>
                    <a:pt x="2896" y="1058"/>
                  </a:lnTo>
                  <a:lnTo>
                    <a:pt x="2895" y="1076"/>
                  </a:lnTo>
                  <a:lnTo>
                    <a:pt x="2756" y="1107"/>
                  </a:lnTo>
                  <a:lnTo>
                    <a:pt x="2756" y="1107"/>
                  </a:lnTo>
                  <a:lnTo>
                    <a:pt x="2745" y="1104"/>
                  </a:lnTo>
                  <a:lnTo>
                    <a:pt x="2733" y="1103"/>
                  </a:lnTo>
                  <a:lnTo>
                    <a:pt x="2715" y="1102"/>
                  </a:lnTo>
                  <a:lnTo>
                    <a:pt x="2715" y="1102"/>
                  </a:lnTo>
                  <a:lnTo>
                    <a:pt x="2716" y="1126"/>
                  </a:lnTo>
                  <a:lnTo>
                    <a:pt x="2717" y="1151"/>
                  </a:lnTo>
                  <a:lnTo>
                    <a:pt x="2717" y="1175"/>
                  </a:lnTo>
                  <a:lnTo>
                    <a:pt x="2717" y="1189"/>
                  </a:lnTo>
                  <a:lnTo>
                    <a:pt x="2715" y="1199"/>
                  </a:lnTo>
                  <a:lnTo>
                    <a:pt x="2715" y="1199"/>
                  </a:lnTo>
                  <a:lnTo>
                    <a:pt x="2691" y="1191"/>
                  </a:lnTo>
                  <a:lnTo>
                    <a:pt x="2667" y="1180"/>
                  </a:lnTo>
                  <a:lnTo>
                    <a:pt x="2620" y="1159"/>
                  </a:lnTo>
                  <a:lnTo>
                    <a:pt x="2573" y="1136"/>
                  </a:lnTo>
                  <a:lnTo>
                    <a:pt x="2549" y="1126"/>
                  </a:lnTo>
                  <a:lnTo>
                    <a:pt x="2525" y="1118"/>
                  </a:lnTo>
                  <a:lnTo>
                    <a:pt x="2525" y="1118"/>
                  </a:lnTo>
                  <a:lnTo>
                    <a:pt x="2522" y="1143"/>
                  </a:lnTo>
                  <a:lnTo>
                    <a:pt x="2520" y="1168"/>
                  </a:lnTo>
                  <a:lnTo>
                    <a:pt x="2518" y="1194"/>
                  </a:lnTo>
                  <a:lnTo>
                    <a:pt x="2518" y="1221"/>
                  </a:lnTo>
                  <a:lnTo>
                    <a:pt x="2520" y="1324"/>
                  </a:lnTo>
                  <a:lnTo>
                    <a:pt x="2474" y="1333"/>
                  </a:lnTo>
                  <a:lnTo>
                    <a:pt x="2474" y="1333"/>
                  </a:lnTo>
                  <a:lnTo>
                    <a:pt x="2446" y="1302"/>
                  </a:lnTo>
                  <a:lnTo>
                    <a:pt x="2420" y="1267"/>
                  </a:lnTo>
                  <a:lnTo>
                    <a:pt x="2394" y="1231"/>
                  </a:lnTo>
                  <a:lnTo>
                    <a:pt x="2370" y="1194"/>
                  </a:lnTo>
                  <a:lnTo>
                    <a:pt x="2346" y="1155"/>
                  </a:lnTo>
                  <a:lnTo>
                    <a:pt x="2325" y="1115"/>
                  </a:lnTo>
                  <a:lnTo>
                    <a:pt x="2305" y="1074"/>
                  </a:lnTo>
                  <a:lnTo>
                    <a:pt x="2286" y="1031"/>
                  </a:lnTo>
                  <a:lnTo>
                    <a:pt x="2270" y="988"/>
                  </a:lnTo>
                  <a:lnTo>
                    <a:pt x="2255" y="944"/>
                  </a:lnTo>
                  <a:lnTo>
                    <a:pt x="2243" y="900"/>
                  </a:lnTo>
                  <a:lnTo>
                    <a:pt x="2234" y="856"/>
                  </a:lnTo>
                  <a:lnTo>
                    <a:pt x="2226" y="813"/>
                  </a:lnTo>
                  <a:lnTo>
                    <a:pt x="2222" y="769"/>
                  </a:lnTo>
                  <a:lnTo>
                    <a:pt x="2219" y="726"/>
                  </a:lnTo>
                  <a:lnTo>
                    <a:pt x="2219" y="685"/>
                  </a:lnTo>
                  <a:lnTo>
                    <a:pt x="2170" y="634"/>
                  </a:lnTo>
                  <a:lnTo>
                    <a:pt x="2170" y="634"/>
                  </a:lnTo>
                  <a:lnTo>
                    <a:pt x="2146" y="604"/>
                  </a:lnTo>
                  <a:lnTo>
                    <a:pt x="2123" y="575"/>
                  </a:lnTo>
                  <a:lnTo>
                    <a:pt x="2101" y="546"/>
                  </a:lnTo>
                  <a:lnTo>
                    <a:pt x="2081" y="516"/>
                  </a:lnTo>
                  <a:lnTo>
                    <a:pt x="2061" y="487"/>
                  </a:lnTo>
                  <a:lnTo>
                    <a:pt x="2041" y="456"/>
                  </a:lnTo>
                  <a:lnTo>
                    <a:pt x="2023" y="425"/>
                  </a:lnTo>
                  <a:lnTo>
                    <a:pt x="2006" y="395"/>
                  </a:lnTo>
                  <a:lnTo>
                    <a:pt x="1973" y="332"/>
                  </a:lnTo>
                  <a:lnTo>
                    <a:pt x="1942" y="266"/>
                  </a:lnTo>
                  <a:lnTo>
                    <a:pt x="1911" y="199"/>
                  </a:lnTo>
                  <a:lnTo>
                    <a:pt x="1883" y="13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12" y="31"/>
                  </a:lnTo>
                  <a:lnTo>
                    <a:pt x="1787" y="59"/>
                  </a:lnTo>
                  <a:lnTo>
                    <a:pt x="1760" y="87"/>
                  </a:lnTo>
                  <a:lnTo>
                    <a:pt x="1734" y="114"/>
                  </a:lnTo>
                  <a:lnTo>
                    <a:pt x="1706" y="141"/>
                  </a:lnTo>
                  <a:lnTo>
                    <a:pt x="1678" y="166"/>
                  </a:lnTo>
                  <a:lnTo>
                    <a:pt x="1621" y="215"/>
                  </a:lnTo>
                  <a:lnTo>
                    <a:pt x="1564" y="264"/>
                  </a:lnTo>
                  <a:lnTo>
                    <a:pt x="1507" y="313"/>
                  </a:lnTo>
                  <a:lnTo>
                    <a:pt x="1449" y="364"/>
                  </a:lnTo>
                  <a:lnTo>
                    <a:pt x="1421" y="391"/>
                  </a:lnTo>
                  <a:lnTo>
                    <a:pt x="1395" y="417"/>
                  </a:lnTo>
                  <a:lnTo>
                    <a:pt x="1030" y="60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DF377A73-5709-7E46-703E-BEED6CB7E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663"/>
              <a:ext cx="1194" cy="1652"/>
            </a:xfrm>
            <a:custGeom>
              <a:avLst/>
              <a:gdLst>
                <a:gd name="T0" fmla="*/ 950 w 3582"/>
                <a:gd name="T1" fmla="*/ 674 h 4956"/>
                <a:gd name="T2" fmla="*/ 845 w 3582"/>
                <a:gd name="T3" fmla="*/ 747 h 4956"/>
                <a:gd name="T4" fmla="*/ 578 w 3582"/>
                <a:gd name="T5" fmla="*/ 853 h 4956"/>
                <a:gd name="T6" fmla="*/ 360 w 3582"/>
                <a:gd name="T7" fmla="*/ 1110 h 4956"/>
                <a:gd name="T8" fmla="*/ 187 w 3582"/>
                <a:gd name="T9" fmla="*/ 1555 h 4956"/>
                <a:gd name="T10" fmla="*/ 67 w 3582"/>
                <a:gd name="T11" fmla="*/ 2007 h 4956"/>
                <a:gd name="T12" fmla="*/ 17 w 3582"/>
                <a:gd name="T13" fmla="*/ 2434 h 4956"/>
                <a:gd name="T14" fmla="*/ 49 w 3582"/>
                <a:gd name="T15" fmla="*/ 2544 h 4956"/>
                <a:gd name="T16" fmla="*/ 92 w 3582"/>
                <a:gd name="T17" fmla="*/ 2718 h 4956"/>
                <a:gd name="T18" fmla="*/ 108 w 3582"/>
                <a:gd name="T19" fmla="*/ 2949 h 4956"/>
                <a:gd name="T20" fmla="*/ 152 w 3582"/>
                <a:gd name="T21" fmla="*/ 3173 h 4956"/>
                <a:gd name="T22" fmla="*/ 221 w 3582"/>
                <a:gd name="T23" fmla="*/ 3391 h 4956"/>
                <a:gd name="T24" fmla="*/ 354 w 3582"/>
                <a:gd name="T25" fmla="*/ 3689 h 4956"/>
                <a:gd name="T26" fmla="*/ 592 w 3582"/>
                <a:gd name="T27" fmla="*/ 4100 h 4956"/>
                <a:gd name="T28" fmla="*/ 787 w 3582"/>
                <a:gd name="T29" fmla="*/ 4367 h 4956"/>
                <a:gd name="T30" fmla="*/ 992 w 3582"/>
                <a:gd name="T31" fmla="*/ 4596 h 4956"/>
                <a:gd name="T32" fmla="*/ 1149 w 3582"/>
                <a:gd name="T33" fmla="*/ 4736 h 4956"/>
                <a:gd name="T34" fmla="*/ 1375 w 3582"/>
                <a:gd name="T35" fmla="*/ 4878 h 4956"/>
                <a:gd name="T36" fmla="*/ 1543 w 3582"/>
                <a:gd name="T37" fmla="*/ 4938 h 4956"/>
                <a:gd name="T38" fmla="*/ 1667 w 3582"/>
                <a:gd name="T39" fmla="*/ 4956 h 4956"/>
                <a:gd name="T40" fmla="*/ 1768 w 3582"/>
                <a:gd name="T41" fmla="*/ 4954 h 4956"/>
                <a:gd name="T42" fmla="*/ 1990 w 3582"/>
                <a:gd name="T43" fmla="*/ 4930 h 4956"/>
                <a:gd name="T44" fmla="*/ 2241 w 3582"/>
                <a:gd name="T45" fmla="*/ 4839 h 4956"/>
                <a:gd name="T46" fmla="*/ 2465 w 3582"/>
                <a:gd name="T47" fmla="*/ 4695 h 4956"/>
                <a:gd name="T48" fmla="*/ 2612 w 3582"/>
                <a:gd name="T49" fmla="*/ 4566 h 4956"/>
                <a:gd name="T50" fmla="*/ 2789 w 3582"/>
                <a:gd name="T51" fmla="*/ 4371 h 4956"/>
                <a:gd name="T52" fmla="*/ 2988 w 3582"/>
                <a:gd name="T53" fmla="*/ 4100 h 4956"/>
                <a:gd name="T54" fmla="*/ 3227 w 3582"/>
                <a:gd name="T55" fmla="*/ 3689 h 4956"/>
                <a:gd name="T56" fmla="*/ 3359 w 3582"/>
                <a:gd name="T57" fmla="*/ 3391 h 4956"/>
                <a:gd name="T58" fmla="*/ 3429 w 3582"/>
                <a:gd name="T59" fmla="*/ 3173 h 4956"/>
                <a:gd name="T60" fmla="*/ 3474 w 3582"/>
                <a:gd name="T61" fmla="*/ 2949 h 4956"/>
                <a:gd name="T62" fmla="*/ 3489 w 3582"/>
                <a:gd name="T63" fmla="*/ 2718 h 4956"/>
                <a:gd name="T64" fmla="*/ 3526 w 3582"/>
                <a:gd name="T65" fmla="*/ 2564 h 4956"/>
                <a:gd name="T66" fmla="*/ 3542 w 3582"/>
                <a:gd name="T67" fmla="*/ 2450 h 4956"/>
                <a:gd name="T68" fmla="*/ 3533 w 3582"/>
                <a:gd name="T69" fmla="*/ 2100 h 4956"/>
                <a:gd name="T70" fmla="*/ 3422 w 3582"/>
                <a:gd name="T71" fmla="*/ 1643 h 4956"/>
                <a:gd name="T72" fmla="*/ 3260 w 3582"/>
                <a:gd name="T73" fmla="*/ 1199 h 4956"/>
                <a:gd name="T74" fmla="*/ 3080 w 3582"/>
                <a:gd name="T75" fmla="*/ 881 h 4956"/>
                <a:gd name="T76" fmla="*/ 3039 w 3582"/>
                <a:gd name="T77" fmla="*/ 850 h 4956"/>
                <a:gd name="T78" fmla="*/ 3008 w 3582"/>
                <a:gd name="T79" fmla="*/ 1027 h 4956"/>
                <a:gd name="T80" fmla="*/ 2936 w 3582"/>
                <a:gd name="T81" fmla="*/ 1020 h 4956"/>
                <a:gd name="T82" fmla="*/ 2903 w 3582"/>
                <a:gd name="T83" fmla="*/ 1031 h 4956"/>
                <a:gd name="T84" fmla="*/ 2756 w 3582"/>
                <a:gd name="T85" fmla="*/ 1107 h 4956"/>
                <a:gd name="T86" fmla="*/ 2716 w 3582"/>
                <a:gd name="T87" fmla="*/ 1126 h 4956"/>
                <a:gd name="T88" fmla="*/ 2715 w 3582"/>
                <a:gd name="T89" fmla="*/ 1199 h 4956"/>
                <a:gd name="T90" fmla="*/ 2549 w 3582"/>
                <a:gd name="T91" fmla="*/ 1126 h 4956"/>
                <a:gd name="T92" fmla="*/ 2518 w 3582"/>
                <a:gd name="T93" fmla="*/ 1194 h 4956"/>
                <a:gd name="T94" fmla="*/ 2446 w 3582"/>
                <a:gd name="T95" fmla="*/ 1302 h 4956"/>
                <a:gd name="T96" fmla="*/ 2325 w 3582"/>
                <a:gd name="T97" fmla="*/ 1115 h 4956"/>
                <a:gd name="T98" fmla="*/ 2243 w 3582"/>
                <a:gd name="T99" fmla="*/ 900 h 4956"/>
                <a:gd name="T100" fmla="*/ 2219 w 3582"/>
                <a:gd name="T101" fmla="*/ 685 h 4956"/>
                <a:gd name="T102" fmla="*/ 2101 w 3582"/>
                <a:gd name="T103" fmla="*/ 546 h 4956"/>
                <a:gd name="T104" fmla="*/ 2006 w 3582"/>
                <a:gd name="T105" fmla="*/ 395 h 4956"/>
                <a:gd name="T106" fmla="*/ 1836 w 3582"/>
                <a:gd name="T107" fmla="*/ 0 h 4956"/>
                <a:gd name="T108" fmla="*/ 1734 w 3582"/>
                <a:gd name="T109" fmla="*/ 114 h 4956"/>
                <a:gd name="T110" fmla="*/ 1507 w 3582"/>
                <a:gd name="T111" fmla="*/ 313 h 4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82" h="4956">
                  <a:moveTo>
                    <a:pt x="1030" y="608"/>
                  </a:moveTo>
                  <a:lnTo>
                    <a:pt x="1030" y="608"/>
                  </a:lnTo>
                  <a:lnTo>
                    <a:pt x="1001" y="631"/>
                  </a:lnTo>
                  <a:lnTo>
                    <a:pt x="976" y="653"/>
                  </a:lnTo>
                  <a:lnTo>
                    <a:pt x="950" y="674"/>
                  </a:lnTo>
                  <a:lnTo>
                    <a:pt x="927" y="695"/>
                  </a:lnTo>
                  <a:lnTo>
                    <a:pt x="902" y="714"/>
                  </a:lnTo>
                  <a:lnTo>
                    <a:pt x="875" y="731"/>
                  </a:lnTo>
                  <a:lnTo>
                    <a:pt x="861" y="739"/>
                  </a:lnTo>
                  <a:lnTo>
                    <a:pt x="845" y="747"/>
                  </a:lnTo>
                  <a:lnTo>
                    <a:pt x="827" y="755"/>
                  </a:lnTo>
                  <a:lnTo>
                    <a:pt x="809" y="762"/>
                  </a:lnTo>
                  <a:lnTo>
                    <a:pt x="809" y="762"/>
                  </a:lnTo>
                  <a:lnTo>
                    <a:pt x="655" y="824"/>
                  </a:lnTo>
                  <a:lnTo>
                    <a:pt x="578" y="853"/>
                  </a:lnTo>
                  <a:lnTo>
                    <a:pt x="500" y="881"/>
                  </a:lnTo>
                  <a:lnTo>
                    <a:pt x="447" y="927"/>
                  </a:lnTo>
                  <a:lnTo>
                    <a:pt x="447" y="927"/>
                  </a:lnTo>
                  <a:lnTo>
                    <a:pt x="402" y="1019"/>
                  </a:lnTo>
                  <a:lnTo>
                    <a:pt x="360" y="1110"/>
                  </a:lnTo>
                  <a:lnTo>
                    <a:pt x="320" y="1199"/>
                  </a:lnTo>
                  <a:lnTo>
                    <a:pt x="283" y="1289"/>
                  </a:lnTo>
                  <a:lnTo>
                    <a:pt x="249" y="1377"/>
                  </a:lnTo>
                  <a:lnTo>
                    <a:pt x="217" y="1465"/>
                  </a:lnTo>
                  <a:lnTo>
                    <a:pt x="187" y="1555"/>
                  </a:lnTo>
                  <a:lnTo>
                    <a:pt x="159" y="1643"/>
                  </a:lnTo>
                  <a:lnTo>
                    <a:pt x="133" y="1733"/>
                  </a:lnTo>
                  <a:lnTo>
                    <a:pt x="109" y="1822"/>
                  </a:lnTo>
                  <a:lnTo>
                    <a:pt x="88" y="1913"/>
                  </a:lnTo>
                  <a:lnTo>
                    <a:pt x="67" y="2007"/>
                  </a:lnTo>
                  <a:lnTo>
                    <a:pt x="48" y="2100"/>
                  </a:lnTo>
                  <a:lnTo>
                    <a:pt x="31" y="2196"/>
                  </a:lnTo>
                  <a:lnTo>
                    <a:pt x="15" y="2294"/>
                  </a:lnTo>
                  <a:lnTo>
                    <a:pt x="0" y="2394"/>
                  </a:lnTo>
                  <a:lnTo>
                    <a:pt x="17" y="2434"/>
                  </a:lnTo>
                  <a:lnTo>
                    <a:pt x="17" y="2434"/>
                  </a:lnTo>
                  <a:lnTo>
                    <a:pt x="28" y="2461"/>
                  </a:lnTo>
                  <a:lnTo>
                    <a:pt x="36" y="2488"/>
                  </a:lnTo>
                  <a:lnTo>
                    <a:pt x="43" y="2516"/>
                  </a:lnTo>
                  <a:lnTo>
                    <a:pt x="49" y="2544"/>
                  </a:lnTo>
                  <a:lnTo>
                    <a:pt x="59" y="2600"/>
                  </a:lnTo>
                  <a:lnTo>
                    <a:pt x="64" y="2628"/>
                  </a:lnTo>
                  <a:lnTo>
                    <a:pt x="69" y="2656"/>
                  </a:lnTo>
                  <a:lnTo>
                    <a:pt x="92" y="2718"/>
                  </a:lnTo>
                  <a:lnTo>
                    <a:pt x="92" y="2718"/>
                  </a:lnTo>
                  <a:lnTo>
                    <a:pt x="92" y="2764"/>
                  </a:lnTo>
                  <a:lnTo>
                    <a:pt x="95" y="2811"/>
                  </a:lnTo>
                  <a:lnTo>
                    <a:pt x="97" y="2858"/>
                  </a:lnTo>
                  <a:lnTo>
                    <a:pt x="103" y="2903"/>
                  </a:lnTo>
                  <a:lnTo>
                    <a:pt x="108" y="2949"/>
                  </a:lnTo>
                  <a:lnTo>
                    <a:pt x="115" y="2994"/>
                  </a:lnTo>
                  <a:lnTo>
                    <a:pt x="123" y="3040"/>
                  </a:lnTo>
                  <a:lnTo>
                    <a:pt x="131" y="3085"/>
                  </a:lnTo>
                  <a:lnTo>
                    <a:pt x="141" y="3129"/>
                  </a:lnTo>
                  <a:lnTo>
                    <a:pt x="152" y="3173"/>
                  </a:lnTo>
                  <a:lnTo>
                    <a:pt x="164" y="3218"/>
                  </a:lnTo>
                  <a:lnTo>
                    <a:pt x="177" y="3262"/>
                  </a:lnTo>
                  <a:lnTo>
                    <a:pt x="191" y="3306"/>
                  </a:lnTo>
                  <a:lnTo>
                    <a:pt x="205" y="3349"/>
                  </a:lnTo>
                  <a:lnTo>
                    <a:pt x="221" y="3391"/>
                  </a:lnTo>
                  <a:lnTo>
                    <a:pt x="239" y="3435"/>
                  </a:lnTo>
                  <a:lnTo>
                    <a:pt x="256" y="3478"/>
                  </a:lnTo>
                  <a:lnTo>
                    <a:pt x="273" y="3520"/>
                  </a:lnTo>
                  <a:lnTo>
                    <a:pt x="312" y="3605"/>
                  </a:lnTo>
                  <a:lnTo>
                    <a:pt x="354" y="3689"/>
                  </a:lnTo>
                  <a:lnTo>
                    <a:pt x="398" y="3772"/>
                  </a:lnTo>
                  <a:lnTo>
                    <a:pt x="443" y="3855"/>
                  </a:lnTo>
                  <a:lnTo>
                    <a:pt x="492" y="3937"/>
                  </a:lnTo>
                  <a:lnTo>
                    <a:pt x="542" y="4018"/>
                  </a:lnTo>
                  <a:lnTo>
                    <a:pt x="592" y="4100"/>
                  </a:lnTo>
                  <a:lnTo>
                    <a:pt x="592" y="4100"/>
                  </a:lnTo>
                  <a:lnTo>
                    <a:pt x="638" y="4165"/>
                  </a:lnTo>
                  <a:lnTo>
                    <a:pt x="685" y="4232"/>
                  </a:lnTo>
                  <a:lnTo>
                    <a:pt x="735" y="4300"/>
                  </a:lnTo>
                  <a:lnTo>
                    <a:pt x="787" y="4367"/>
                  </a:lnTo>
                  <a:lnTo>
                    <a:pt x="843" y="4435"/>
                  </a:lnTo>
                  <a:lnTo>
                    <a:pt x="901" y="4501"/>
                  </a:lnTo>
                  <a:lnTo>
                    <a:pt x="930" y="4533"/>
                  </a:lnTo>
                  <a:lnTo>
                    <a:pt x="961" y="4565"/>
                  </a:lnTo>
                  <a:lnTo>
                    <a:pt x="992" y="4596"/>
                  </a:lnTo>
                  <a:lnTo>
                    <a:pt x="1024" y="4626"/>
                  </a:lnTo>
                  <a:lnTo>
                    <a:pt x="1024" y="4626"/>
                  </a:lnTo>
                  <a:lnTo>
                    <a:pt x="1064" y="4664"/>
                  </a:lnTo>
                  <a:lnTo>
                    <a:pt x="1106" y="4701"/>
                  </a:lnTo>
                  <a:lnTo>
                    <a:pt x="1149" y="4736"/>
                  </a:lnTo>
                  <a:lnTo>
                    <a:pt x="1193" y="4768"/>
                  </a:lnTo>
                  <a:lnTo>
                    <a:pt x="1237" y="4799"/>
                  </a:lnTo>
                  <a:lnTo>
                    <a:pt x="1282" y="4828"/>
                  </a:lnTo>
                  <a:lnTo>
                    <a:pt x="1328" y="4854"/>
                  </a:lnTo>
                  <a:lnTo>
                    <a:pt x="1375" y="4878"/>
                  </a:lnTo>
                  <a:lnTo>
                    <a:pt x="1423" y="4899"/>
                  </a:lnTo>
                  <a:lnTo>
                    <a:pt x="1469" y="4916"/>
                  </a:lnTo>
                  <a:lnTo>
                    <a:pt x="1493" y="4924"/>
                  </a:lnTo>
                  <a:lnTo>
                    <a:pt x="1519" y="4931"/>
                  </a:lnTo>
                  <a:lnTo>
                    <a:pt x="1543" y="4938"/>
                  </a:lnTo>
                  <a:lnTo>
                    <a:pt x="1567" y="4943"/>
                  </a:lnTo>
                  <a:lnTo>
                    <a:pt x="1592" y="4947"/>
                  </a:lnTo>
                  <a:lnTo>
                    <a:pt x="1616" y="4951"/>
                  </a:lnTo>
                  <a:lnTo>
                    <a:pt x="1642" y="4954"/>
                  </a:lnTo>
                  <a:lnTo>
                    <a:pt x="1667" y="4956"/>
                  </a:lnTo>
                  <a:lnTo>
                    <a:pt x="1692" y="4956"/>
                  </a:lnTo>
                  <a:lnTo>
                    <a:pt x="1718" y="4956"/>
                  </a:lnTo>
                  <a:lnTo>
                    <a:pt x="1743" y="4955"/>
                  </a:lnTo>
                  <a:lnTo>
                    <a:pt x="1768" y="4954"/>
                  </a:lnTo>
                  <a:lnTo>
                    <a:pt x="1768" y="4954"/>
                  </a:lnTo>
                  <a:lnTo>
                    <a:pt x="1798" y="4954"/>
                  </a:lnTo>
                  <a:lnTo>
                    <a:pt x="1826" y="4952"/>
                  </a:lnTo>
                  <a:lnTo>
                    <a:pt x="1882" y="4948"/>
                  </a:lnTo>
                  <a:lnTo>
                    <a:pt x="1935" y="4940"/>
                  </a:lnTo>
                  <a:lnTo>
                    <a:pt x="1990" y="4930"/>
                  </a:lnTo>
                  <a:lnTo>
                    <a:pt x="2042" y="4916"/>
                  </a:lnTo>
                  <a:lnTo>
                    <a:pt x="2093" y="4902"/>
                  </a:lnTo>
                  <a:lnTo>
                    <a:pt x="2143" y="4883"/>
                  </a:lnTo>
                  <a:lnTo>
                    <a:pt x="2193" y="4862"/>
                  </a:lnTo>
                  <a:lnTo>
                    <a:pt x="2241" y="4839"/>
                  </a:lnTo>
                  <a:lnTo>
                    <a:pt x="2287" y="4813"/>
                  </a:lnTo>
                  <a:lnTo>
                    <a:pt x="2334" y="4787"/>
                  </a:lnTo>
                  <a:lnTo>
                    <a:pt x="2378" y="4759"/>
                  </a:lnTo>
                  <a:lnTo>
                    <a:pt x="2422" y="4728"/>
                  </a:lnTo>
                  <a:lnTo>
                    <a:pt x="2465" y="4695"/>
                  </a:lnTo>
                  <a:lnTo>
                    <a:pt x="2506" y="4661"/>
                  </a:lnTo>
                  <a:lnTo>
                    <a:pt x="2548" y="4626"/>
                  </a:lnTo>
                  <a:lnTo>
                    <a:pt x="2548" y="4626"/>
                  </a:lnTo>
                  <a:lnTo>
                    <a:pt x="2580" y="4597"/>
                  </a:lnTo>
                  <a:lnTo>
                    <a:pt x="2612" y="4566"/>
                  </a:lnTo>
                  <a:lnTo>
                    <a:pt x="2644" y="4534"/>
                  </a:lnTo>
                  <a:lnTo>
                    <a:pt x="2675" y="4503"/>
                  </a:lnTo>
                  <a:lnTo>
                    <a:pt x="2704" y="4470"/>
                  </a:lnTo>
                  <a:lnTo>
                    <a:pt x="2733" y="4438"/>
                  </a:lnTo>
                  <a:lnTo>
                    <a:pt x="2789" y="4371"/>
                  </a:lnTo>
                  <a:lnTo>
                    <a:pt x="2843" y="4303"/>
                  </a:lnTo>
                  <a:lnTo>
                    <a:pt x="2893" y="4235"/>
                  </a:lnTo>
                  <a:lnTo>
                    <a:pt x="2943" y="4167"/>
                  </a:lnTo>
                  <a:lnTo>
                    <a:pt x="2988" y="4100"/>
                  </a:lnTo>
                  <a:lnTo>
                    <a:pt x="2988" y="4100"/>
                  </a:lnTo>
                  <a:lnTo>
                    <a:pt x="3039" y="4018"/>
                  </a:lnTo>
                  <a:lnTo>
                    <a:pt x="3090" y="3937"/>
                  </a:lnTo>
                  <a:lnTo>
                    <a:pt x="3138" y="3855"/>
                  </a:lnTo>
                  <a:lnTo>
                    <a:pt x="3183" y="3772"/>
                  </a:lnTo>
                  <a:lnTo>
                    <a:pt x="3227" y="3689"/>
                  </a:lnTo>
                  <a:lnTo>
                    <a:pt x="3268" y="3605"/>
                  </a:lnTo>
                  <a:lnTo>
                    <a:pt x="3307" y="3520"/>
                  </a:lnTo>
                  <a:lnTo>
                    <a:pt x="3326" y="3478"/>
                  </a:lnTo>
                  <a:lnTo>
                    <a:pt x="3343" y="3435"/>
                  </a:lnTo>
                  <a:lnTo>
                    <a:pt x="3359" y="3391"/>
                  </a:lnTo>
                  <a:lnTo>
                    <a:pt x="3375" y="3349"/>
                  </a:lnTo>
                  <a:lnTo>
                    <a:pt x="3390" y="3306"/>
                  </a:lnTo>
                  <a:lnTo>
                    <a:pt x="3403" y="3262"/>
                  </a:lnTo>
                  <a:lnTo>
                    <a:pt x="3417" y="3218"/>
                  </a:lnTo>
                  <a:lnTo>
                    <a:pt x="3429" y="3173"/>
                  </a:lnTo>
                  <a:lnTo>
                    <a:pt x="3439" y="3129"/>
                  </a:lnTo>
                  <a:lnTo>
                    <a:pt x="3450" y="3085"/>
                  </a:lnTo>
                  <a:lnTo>
                    <a:pt x="3459" y="3040"/>
                  </a:lnTo>
                  <a:lnTo>
                    <a:pt x="3466" y="2994"/>
                  </a:lnTo>
                  <a:lnTo>
                    <a:pt x="3474" y="2949"/>
                  </a:lnTo>
                  <a:lnTo>
                    <a:pt x="3479" y="2903"/>
                  </a:lnTo>
                  <a:lnTo>
                    <a:pt x="3483" y="2858"/>
                  </a:lnTo>
                  <a:lnTo>
                    <a:pt x="3486" y="2811"/>
                  </a:lnTo>
                  <a:lnTo>
                    <a:pt x="3489" y="2764"/>
                  </a:lnTo>
                  <a:lnTo>
                    <a:pt x="3489" y="2718"/>
                  </a:lnTo>
                  <a:lnTo>
                    <a:pt x="3517" y="2631"/>
                  </a:lnTo>
                  <a:lnTo>
                    <a:pt x="3517" y="2631"/>
                  </a:lnTo>
                  <a:lnTo>
                    <a:pt x="3518" y="2608"/>
                  </a:lnTo>
                  <a:lnTo>
                    <a:pt x="3522" y="2585"/>
                  </a:lnTo>
                  <a:lnTo>
                    <a:pt x="3526" y="2564"/>
                  </a:lnTo>
                  <a:lnTo>
                    <a:pt x="3531" y="2543"/>
                  </a:lnTo>
                  <a:lnTo>
                    <a:pt x="3537" y="2520"/>
                  </a:lnTo>
                  <a:lnTo>
                    <a:pt x="3541" y="2498"/>
                  </a:lnTo>
                  <a:lnTo>
                    <a:pt x="3543" y="2474"/>
                  </a:lnTo>
                  <a:lnTo>
                    <a:pt x="3542" y="2450"/>
                  </a:lnTo>
                  <a:lnTo>
                    <a:pt x="3582" y="2394"/>
                  </a:lnTo>
                  <a:lnTo>
                    <a:pt x="3582" y="2394"/>
                  </a:lnTo>
                  <a:lnTo>
                    <a:pt x="3566" y="2294"/>
                  </a:lnTo>
                  <a:lnTo>
                    <a:pt x="3550" y="2196"/>
                  </a:lnTo>
                  <a:lnTo>
                    <a:pt x="3533" y="2100"/>
                  </a:lnTo>
                  <a:lnTo>
                    <a:pt x="3514" y="2007"/>
                  </a:lnTo>
                  <a:lnTo>
                    <a:pt x="3494" y="1913"/>
                  </a:lnTo>
                  <a:lnTo>
                    <a:pt x="3471" y="1822"/>
                  </a:lnTo>
                  <a:lnTo>
                    <a:pt x="3447" y="1733"/>
                  </a:lnTo>
                  <a:lnTo>
                    <a:pt x="3422" y="1643"/>
                  </a:lnTo>
                  <a:lnTo>
                    <a:pt x="3394" y="1555"/>
                  </a:lnTo>
                  <a:lnTo>
                    <a:pt x="3365" y="1465"/>
                  </a:lnTo>
                  <a:lnTo>
                    <a:pt x="3333" y="1377"/>
                  </a:lnTo>
                  <a:lnTo>
                    <a:pt x="3298" y="1289"/>
                  </a:lnTo>
                  <a:lnTo>
                    <a:pt x="3260" y="1199"/>
                  </a:lnTo>
                  <a:lnTo>
                    <a:pt x="3222" y="1110"/>
                  </a:lnTo>
                  <a:lnTo>
                    <a:pt x="3179" y="1019"/>
                  </a:lnTo>
                  <a:lnTo>
                    <a:pt x="3135" y="927"/>
                  </a:lnTo>
                  <a:lnTo>
                    <a:pt x="3080" y="881"/>
                  </a:lnTo>
                  <a:lnTo>
                    <a:pt x="3080" y="881"/>
                  </a:lnTo>
                  <a:lnTo>
                    <a:pt x="3071" y="870"/>
                  </a:lnTo>
                  <a:lnTo>
                    <a:pt x="3062" y="861"/>
                  </a:lnTo>
                  <a:lnTo>
                    <a:pt x="3051" y="854"/>
                  </a:lnTo>
                  <a:lnTo>
                    <a:pt x="3039" y="850"/>
                  </a:lnTo>
                  <a:lnTo>
                    <a:pt x="3039" y="850"/>
                  </a:lnTo>
                  <a:lnTo>
                    <a:pt x="3032" y="898"/>
                  </a:lnTo>
                  <a:lnTo>
                    <a:pt x="3026" y="951"/>
                  </a:lnTo>
                  <a:lnTo>
                    <a:pt x="3022" y="976"/>
                  </a:lnTo>
                  <a:lnTo>
                    <a:pt x="3016" y="1001"/>
                  </a:lnTo>
                  <a:lnTo>
                    <a:pt x="3008" y="1027"/>
                  </a:lnTo>
                  <a:lnTo>
                    <a:pt x="2998" y="1051"/>
                  </a:lnTo>
                  <a:lnTo>
                    <a:pt x="2998" y="1051"/>
                  </a:lnTo>
                  <a:lnTo>
                    <a:pt x="2978" y="1040"/>
                  </a:lnTo>
                  <a:lnTo>
                    <a:pt x="2956" y="1029"/>
                  </a:lnTo>
                  <a:lnTo>
                    <a:pt x="2936" y="1020"/>
                  </a:lnTo>
                  <a:lnTo>
                    <a:pt x="2916" y="1009"/>
                  </a:lnTo>
                  <a:lnTo>
                    <a:pt x="2916" y="1009"/>
                  </a:lnTo>
                  <a:lnTo>
                    <a:pt x="2911" y="1016"/>
                  </a:lnTo>
                  <a:lnTo>
                    <a:pt x="2905" y="1023"/>
                  </a:lnTo>
                  <a:lnTo>
                    <a:pt x="2903" y="1031"/>
                  </a:lnTo>
                  <a:lnTo>
                    <a:pt x="2900" y="1039"/>
                  </a:lnTo>
                  <a:lnTo>
                    <a:pt x="2896" y="1058"/>
                  </a:lnTo>
                  <a:lnTo>
                    <a:pt x="2895" y="1076"/>
                  </a:lnTo>
                  <a:lnTo>
                    <a:pt x="2756" y="1107"/>
                  </a:lnTo>
                  <a:lnTo>
                    <a:pt x="2756" y="1107"/>
                  </a:lnTo>
                  <a:lnTo>
                    <a:pt x="2745" y="1104"/>
                  </a:lnTo>
                  <a:lnTo>
                    <a:pt x="2733" y="1103"/>
                  </a:lnTo>
                  <a:lnTo>
                    <a:pt x="2715" y="1102"/>
                  </a:lnTo>
                  <a:lnTo>
                    <a:pt x="2715" y="1102"/>
                  </a:lnTo>
                  <a:lnTo>
                    <a:pt x="2716" y="1126"/>
                  </a:lnTo>
                  <a:lnTo>
                    <a:pt x="2717" y="1151"/>
                  </a:lnTo>
                  <a:lnTo>
                    <a:pt x="2717" y="1175"/>
                  </a:lnTo>
                  <a:lnTo>
                    <a:pt x="2717" y="1189"/>
                  </a:lnTo>
                  <a:lnTo>
                    <a:pt x="2715" y="1199"/>
                  </a:lnTo>
                  <a:lnTo>
                    <a:pt x="2715" y="1199"/>
                  </a:lnTo>
                  <a:lnTo>
                    <a:pt x="2691" y="1191"/>
                  </a:lnTo>
                  <a:lnTo>
                    <a:pt x="2667" y="1180"/>
                  </a:lnTo>
                  <a:lnTo>
                    <a:pt x="2620" y="1159"/>
                  </a:lnTo>
                  <a:lnTo>
                    <a:pt x="2573" y="1136"/>
                  </a:lnTo>
                  <a:lnTo>
                    <a:pt x="2549" y="1126"/>
                  </a:lnTo>
                  <a:lnTo>
                    <a:pt x="2525" y="1118"/>
                  </a:lnTo>
                  <a:lnTo>
                    <a:pt x="2525" y="1118"/>
                  </a:lnTo>
                  <a:lnTo>
                    <a:pt x="2522" y="1143"/>
                  </a:lnTo>
                  <a:lnTo>
                    <a:pt x="2520" y="1168"/>
                  </a:lnTo>
                  <a:lnTo>
                    <a:pt x="2518" y="1194"/>
                  </a:lnTo>
                  <a:lnTo>
                    <a:pt x="2518" y="1221"/>
                  </a:lnTo>
                  <a:lnTo>
                    <a:pt x="2520" y="1324"/>
                  </a:lnTo>
                  <a:lnTo>
                    <a:pt x="2474" y="1333"/>
                  </a:lnTo>
                  <a:lnTo>
                    <a:pt x="2474" y="1333"/>
                  </a:lnTo>
                  <a:lnTo>
                    <a:pt x="2446" y="1302"/>
                  </a:lnTo>
                  <a:lnTo>
                    <a:pt x="2420" y="1267"/>
                  </a:lnTo>
                  <a:lnTo>
                    <a:pt x="2394" y="1231"/>
                  </a:lnTo>
                  <a:lnTo>
                    <a:pt x="2370" y="1194"/>
                  </a:lnTo>
                  <a:lnTo>
                    <a:pt x="2346" y="1155"/>
                  </a:lnTo>
                  <a:lnTo>
                    <a:pt x="2325" y="1115"/>
                  </a:lnTo>
                  <a:lnTo>
                    <a:pt x="2305" y="1074"/>
                  </a:lnTo>
                  <a:lnTo>
                    <a:pt x="2286" y="1031"/>
                  </a:lnTo>
                  <a:lnTo>
                    <a:pt x="2270" y="988"/>
                  </a:lnTo>
                  <a:lnTo>
                    <a:pt x="2255" y="944"/>
                  </a:lnTo>
                  <a:lnTo>
                    <a:pt x="2243" y="900"/>
                  </a:lnTo>
                  <a:lnTo>
                    <a:pt x="2234" y="856"/>
                  </a:lnTo>
                  <a:lnTo>
                    <a:pt x="2226" y="813"/>
                  </a:lnTo>
                  <a:lnTo>
                    <a:pt x="2222" y="769"/>
                  </a:lnTo>
                  <a:lnTo>
                    <a:pt x="2219" y="726"/>
                  </a:lnTo>
                  <a:lnTo>
                    <a:pt x="2219" y="685"/>
                  </a:lnTo>
                  <a:lnTo>
                    <a:pt x="2170" y="634"/>
                  </a:lnTo>
                  <a:lnTo>
                    <a:pt x="2170" y="634"/>
                  </a:lnTo>
                  <a:lnTo>
                    <a:pt x="2146" y="604"/>
                  </a:lnTo>
                  <a:lnTo>
                    <a:pt x="2123" y="575"/>
                  </a:lnTo>
                  <a:lnTo>
                    <a:pt x="2101" y="546"/>
                  </a:lnTo>
                  <a:lnTo>
                    <a:pt x="2081" y="516"/>
                  </a:lnTo>
                  <a:lnTo>
                    <a:pt x="2061" y="487"/>
                  </a:lnTo>
                  <a:lnTo>
                    <a:pt x="2041" y="456"/>
                  </a:lnTo>
                  <a:lnTo>
                    <a:pt x="2023" y="425"/>
                  </a:lnTo>
                  <a:lnTo>
                    <a:pt x="2006" y="395"/>
                  </a:lnTo>
                  <a:lnTo>
                    <a:pt x="1973" y="332"/>
                  </a:lnTo>
                  <a:lnTo>
                    <a:pt x="1942" y="266"/>
                  </a:lnTo>
                  <a:lnTo>
                    <a:pt x="1911" y="199"/>
                  </a:lnTo>
                  <a:lnTo>
                    <a:pt x="1883" y="13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12" y="31"/>
                  </a:lnTo>
                  <a:lnTo>
                    <a:pt x="1787" y="59"/>
                  </a:lnTo>
                  <a:lnTo>
                    <a:pt x="1760" y="87"/>
                  </a:lnTo>
                  <a:lnTo>
                    <a:pt x="1734" y="114"/>
                  </a:lnTo>
                  <a:lnTo>
                    <a:pt x="1706" y="141"/>
                  </a:lnTo>
                  <a:lnTo>
                    <a:pt x="1678" y="166"/>
                  </a:lnTo>
                  <a:lnTo>
                    <a:pt x="1621" y="215"/>
                  </a:lnTo>
                  <a:lnTo>
                    <a:pt x="1564" y="264"/>
                  </a:lnTo>
                  <a:lnTo>
                    <a:pt x="1507" y="313"/>
                  </a:lnTo>
                  <a:lnTo>
                    <a:pt x="1449" y="364"/>
                  </a:lnTo>
                  <a:lnTo>
                    <a:pt x="1421" y="391"/>
                  </a:lnTo>
                  <a:lnTo>
                    <a:pt x="1395" y="417"/>
                  </a:lnTo>
                  <a:lnTo>
                    <a:pt x="1030" y="6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DC956540-42BC-01B2-F147-73C98B5F2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1908"/>
              <a:ext cx="448" cy="208"/>
            </a:xfrm>
            <a:custGeom>
              <a:avLst/>
              <a:gdLst>
                <a:gd name="T0" fmla="*/ 708 w 1344"/>
                <a:gd name="T1" fmla="*/ 624 h 624"/>
                <a:gd name="T2" fmla="*/ 822 w 1344"/>
                <a:gd name="T3" fmla="*/ 613 h 624"/>
                <a:gd name="T4" fmla="*/ 945 w 1344"/>
                <a:gd name="T5" fmla="*/ 588 h 624"/>
                <a:gd name="T6" fmla="*/ 1067 w 1344"/>
                <a:gd name="T7" fmla="*/ 549 h 624"/>
                <a:gd name="T8" fmla="*/ 1175 w 1344"/>
                <a:gd name="T9" fmla="*/ 502 h 624"/>
                <a:gd name="T10" fmla="*/ 1259 w 1344"/>
                <a:gd name="T11" fmla="*/ 448 h 624"/>
                <a:gd name="T12" fmla="*/ 1278 w 1344"/>
                <a:gd name="T13" fmla="*/ 430 h 624"/>
                <a:gd name="T14" fmla="*/ 1308 w 1344"/>
                <a:gd name="T15" fmla="*/ 382 h 624"/>
                <a:gd name="T16" fmla="*/ 1338 w 1344"/>
                <a:gd name="T17" fmla="*/ 293 h 624"/>
                <a:gd name="T18" fmla="*/ 1344 w 1344"/>
                <a:gd name="T19" fmla="*/ 211 h 624"/>
                <a:gd name="T20" fmla="*/ 1339 w 1344"/>
                <a:gd name="T21" fmla="*/ 164 h 624"/>
                <a:gd name="T22" fmla="*/ 1326 w 1344"/>
                <a:gd name="T23" fmla="*/ 120 h 624"/>
                <a:gd name="T24" fmla="*/ 1303 w 1344"/>
                <a:gd name="T25" fmla="*/ 80 h 624"/>
                <a:gd name="T26" fmla="*/ 1271 w 1344"/>
                <a:gd name="T27" fmla="*/ 48 h 624"/>
                <a:gd name="T28" fmla="*/ 1228 w 1344"/>
                <a:gd name="T29" fmla="*/ 25 h 624"/>
                <a:gd name="T30" fmla="*/ 1196 w 1344"/>
                <a:gd name="T31" fmla="*/ 16 h 624"/>
                <a:gd name="T32" fmla="*/ 1147 w 1344"/>
                <a:gd name="T33" fmla="*/ 10 h 624"/>
                <a:gd name="T34" fmla="*/ 1064 w 1344"/>
                <a:gd name="T35" fmla="*/ 15 h 624"/>
                <a:gd name="T36" fmla="*/ 961 w 1344"/>
                <a:gd name="T37" fmla="*/ 37 h 624"/>
                <a:gd name="T38" fmla="*/ 824 w 1344"/>
                <a:gd name="T39" fmla="*/ 71 h 624"/>
                <a:gd name="T40" fmla="*/ 722 w 1344"/>
                <a:gd name="T41" fmla="*/ 84 h 624"/>
                <a:gd name="T42" fmla="*/ 654 w 1344"/>
                <a:gd name="T43" fmla="*/ 81 h 624"/>
                <a:gd name="T44" fmla="*/ 554 w 1344"/>
                <a:gd name="T45" fmla="*/ 64 h 624"/>
                <a:gd name="T46" fmla="*/ 391 w 1344"/>
                <a:gd name="T47" fmla="*/ 23 h 624"/>
                <a:gd name="T48" fmla="*/ 295 w 1344"/>
                <a:gd name="T49" fmla="*/ 4 h 624"/>
                <a:gd name="T50" fmla="*/ 198 w 1344"/>
                <a:gd name="T51" fmla="*/ 2 h 624"/>
                <a:gd name="T52" fmla="*/ 144 w 1344"/>
                <a:gd name="T53" fmla="*/ 10 h 624"/>
                <a:gd name="T54" fmla="*/ 92 w 1344"/>
                <a:gd name="T55" fmla="*/ 28 h 624"/>
                <a:gd name="T56" fmla="*/ 54 w 1344"/>
                <a:gd name="T57" fmla="*/ 51 h 624"/>
                <a:gd name="T58" fmla="*/ 27 w 1344"/>
                <a:gd name="T59" fmla="*/ 79 h 624"/>
                <a:gd name="T60" fmla="*/ 10 w 1344"/>
                <a:gd name="T61" fmla="*/ 112 h 624"/>
                <a:gd name="T62" fmla="*/ 2 w 1344"/>
                <a:gd name="T63" fmla="*/ 150 h 624"/>
                <a:gd name="T64" fmla="*/ 3 w 1344"/>
                <a:gd name="T65" fmla="*/ 203 h 624"/>
                <a:gd name="T66" fmla="*/ 26 w 1344"/>
                <a:gd name="T67" fmla="*/ 286 h 624"/>
                <a:gd name="T68" fmla="*/ 64 w 1344"/>
                <a:gd name="T69" fmla="*/ 366 h 624"/>
                <a:gd name="T70" fmla="*/ 86 w 1344"/>
                <a:gd name="T71" fmla="*/ 402 h 624"/>
                <a:gd name="T72" fmla="*/ 123 w 1344"/>
                <a:gd name="T73" fmla="*/ 449 h 624"/>
                <a:gd name="T74" fmla="*/ 168 w 1344"/>
                <a:gd name="T75" fmla="*/ 489 h 624"/>
                <a:gd name="T76" fmla="*/ 221 w 1344"/>
                <a:gd name="T77" fmla="*/ 522 h 624"/>
                <a:gd name="T78" fmla="*/ 318 w 1344"/>
                <a:gd name="T79" fmla="*/ 565 h 624"/>
                <a:gd name="T80" fmla="*/ 447 w 1344"/>
                <a:gd name="T81" fmla="*/ 600 h 624"/>
                <a:gd name="T82" fmla="*/ 584 w 1344"/>
                <a:gd name="T83" fmla="*/ 619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44" h="624">
                  <a:moveTo>
                    <a:pt x="673" y="624"/>
                  </a:moveTo>
                  <a:lnTo>
                    <a:pt x="673" y="624"/>
                  </a:lnTo>
                  <a:lnTo>
                    <a:pt x="708" y="624"/>
                  </a:lnTo>
                  <a:lnTo>
                    <a:pt x="744" y="623"/>
                  </a:lnTo>
                  <a:lnTo>
                    <a:pt x="782" y="619"/>
                  </a:lnTo>
                  <a:lnTo>
                    <a:pt x="822" y="613"/>
                  </a:lnTo>
                  <a:lnTo>
                    <a:pt x="863" y="607"/>
                  </a:lnTo>
                  <a:lnTo>
                    <a:pt x="904" y="597"/>
                  </a:lnTo>
                  <a:lnTo>
                    <a:pt x="945" y="588"/>
                  </a:lnTo>
                  <a:lnTo>
                    <a:pt x="987" y="576"/>
                  </a:lnTo>
                  <a:lnTo>
                    <a:pt x="1027" y="564"/>
                  </a:lnTo>
                  <a:lnTo>
                    <a:pt x="1067" y="549"/>
                  </a:lnTo>
                  <a:lnTo>
                    <a:pt x="1104" y="534"/>
                  </a:lnTo>
                  <a:lnTo>
                    <a:pt x="1140" y="518"/>
                  </a:lnTo>
                  <a:lnTo>
                    <a:pt x="1175" y="502"/>
                  </a:lnTo>
                  <a:lnTo>
                    <a:pt x="1206" y="485"/>
                  </a:lnTo>
                  <a:lnTo>
                    <a:pt x="1235" y="466"/>
                  </a:lnTo>
                  <a:lnTo>
                    <a:pt x="1259" y="448"/>
                  </a:lnTo>
                  <a:lnTo>
                    <a:pt x="1259" y="448"/>
                  </a:lnTo>
                  <a:lnTo>
                    <a:pt x="1268" y="440"/>
                  </a:lnTo>
                  <a:lnTo>
                    <a:pt x="1278" y="430"/>
                  </a:lnTo>
                  <a:lnTo>
                    <a:pt x="1286" y="420"/>
                  </a:lnTo>
                  <a:lnTo>
                    <a:pt x="1294" y="407"/>
                  </a:lnTo>
                  <a:lnTo>
                    <a:pt x="1308" y="382"/>
                  </a:lnTo>
                  <a:lnTo>
                    <a:pt x="1320" y="354"/>
                  </a:lnTo>
                  <a:lnTo>
                    <a:pt x="1331" y="325"/>
                  </a:lnTo>
                  <a:lnTo>
                    <a:pt x="1338" y="293"/>
                  </a:lnTo>
                  <a:lnTo>
                    <a:pt x="1343" y="260"/>
                  </a:lnTo>
                  <a:lnTo>
                    <a:pt x="1344" y="228"/>
                  </a:lnTo>
                  <a:lnTo>
                    <a:pt x="1344" y="211"/>
                  </a:lnTo>
                  <a:lnTo>
                    <a:pt x="1344" y="195"/>
                  </a:lnTo>
                  <a:lnTo>
                    <a:pt x="1342" y="180"/>
                  </a:lnTo>
                  <a:lnTo>
                    <a:pt x="1339" y="164"/>
                  </a:lnTo>
                  <a:lnTo>
                    <a:pt x="1335" y="148"/>
                  </a:lnTo>
                  <a:lnTo>
                    <a:pt x="1331" y="133"/>
                  </a:lnTo>
                  <a:lnTo>
                    <a:pt x="1326" y="120"/>
                  </a:lnTo>
                  <a:lnTo>
                    <a:pt x="1319" y="105"/>
                  </a:lnTo>
                  <a:lnTo>
                    <a:pt x="1311" y="93"/>
                  </a:lnTo>
                  <a:lnTo>
                    <a:pt x="1303" y="80"/>
                  </a:lnTo>
                  <a:lnTo>
                    <a:pt x="1294" y="69"/>
                  </a:lnTo>
                  <a:lnTo>
                    <a:pt x="1283" y="59"/>
                  </a:lnTo>
                  <a:lnTo>
                    <a:pt x="1271" y="48"/>
                  </a:lnTo>
                  <a:lnTo>
                    <a:pt x="1258" y="40"/>
                  </a:lnTo>
                  <a:lnTo>
                    <a:pt x="1244" y="32"/>
                  </a:lnTo>
                  <a:lnTo>
                    <a:pt x="1228" y="25"/>
                  </a:lnTo>
                  <a:lnTo>
                    <a:pt x="1228" y="25"/>
                  </a:lnTo>
                  <a:lnTo>
                    <a:pt x="1212" y="20"/>
                  </a:lnTo>
                  <a:lnTo>
                    <a:pt x="1196" y="16"/>
                  </a:lnTo>
                  <a:lnTo>
                    <a:pt x="1180" y="13"/>
                  </a:lnTo>
                  <a:lnTo>
                    <a:pt x="1164" y="10"/>
                  </a:lnTo>
                  <a:lnTo>
                    <a:pt x="1147" y="10"/>
                  </a:lnTo>
                  <a:lnTo>
                    <a:pt x="1131" y="9"/>
                  </a:lnTo>
                  <a:lnTo>
                    <a:pt x="1097" y="10"/>
                  </a:lnTo>
                  <a:lnTo>
                    <a:pt x="1064" y="15"/>
                  </a:lnTo>
                  <a:lnTo>
                    <a:pt x="1029" y="21"/>
                  </a:lnTo>
                  <a:lnTo>
                    <a:pt x="996" y="28"/>
                  </a:lnTo>
                  <a:lnTo>
                    <a:pt x="961" y="37"/>
                  </a:lnTo>
                  <a:lnTo>
                    <a:pt x="893" y="55"/>
                  </a:lnTo>
                  <a:lnTo>
                    <a:pt x="859" y="64"/>
                  </a:lnTo>
                  <a:lnTo>
                    <a:pt x="824" y="71"/>
                  </a:lnTo>
                  <a:lnTo>
                    <a:pt x="790" y="77"/>
                  </a:lnTo>
                  <a:lnTo>
                    <a:pt x="756" y="83"/>
                  </a:lnTo>
                  <a:lnTo>
                    <a:pt x="722" y="84"/>
                  </a:lnTo>
                  <a:lnTo>
                    <a:pt x="689" y="84"/>
                  </a:lnTo>
                  <a:lnTo>
                    <a:pt x="689" y="84"/>
                  </a:lnTo>
                  <a:lnTo>
                    <a:pt x="654" y="81"/>
                  </a:lnTo>
                  <a:lnTo>
                    <a:pt x="621" y="77"/>
                  </a:lnTo>
                  <a:lnTo>
                    <a:pt x="588" y="72"/>
                  </a:lnTo>
                  <a:lnTo>
                    <a:pt x="554" y="64"/>
                  </a:lnTo>
                  <a:lnTo>
                    <a:pt x="489" y="48"/>
                  </a:lnTo>
                  <a:lnTo>
                    <a:pt x="423" y="31"/>
                  </a:lnTo>
                  <a:lnTo>
                    <a:pt x="391" y="23"/>
                  </a:lnTo>
                  <a:lnTo>
                    <a:pt x="359" y="15"/>
                  </a:lnTo>
                  <a:lnTo>
                    <a:pt x="327" y="8"/>
                  </a:lnTo>
                  <a:lnTo>
                    <a:pt x="295" y="4"/>
                  </a:lnTo>
                  <a:lnTo>
                    <a:pt x="263" y="1"/>
                  </a:lnTo>
                  <a:lnTo>
                    <a:pt x="230" y="0"/>
                  </a:lnTo>
                  <a:lnTo>
                    <a:pt x="198" y="2"/>
                  </a:lnTo>
                  <a:lnTo>
                    <a:pt x="164" y="8"/>
                  </a:lnTo>
                  <a:lnTo>
                    <a:pt x="164" y="8"/>
                  </a:lnTo>
                  <a:lnTo>
                    <a:pt x="144" y="10"/>
                  </a:lnTo>
                  <a:lnTo>
                    <a:pt x="126" y="16"/>
                  </a:lnTo>
                  <a:lnTo>
                    <a:pt x="108" y="21"/>
                  </a:lnTo>
                  <a:lnTo>
                    <a:pt x="92" y="28"/>
                  </a:lnTo>
                  <a:lnTo>
                    <a:pt x="79" y="35"/>
                  </a:lnTo>
                  <a:lnTo>
                    <a:pt x="66" y="43"/>
                  </a:lnTo>
                  <a:lnTo>
                    <a:pt x="54" y="51"/>
                  </a:lnTo>
                  <a:lnTo>
                    <a:pt x="44" y="59"/>
                  </a:lnTo>
                  <a:lnTo>
                    <a:pt x="35" y="69"/>
                  </a:lnTo>
                  <a:lnTo>
                    <a:pt x="27" y="79"/>
                  </a:lnTo>
                  <a:lnTo>
                    <a:pt x="20" y="89"/>
                  </a:lnTo>
                  <a:lnTo>
                    <a:pt x="15" y="100"/>
                  </a:lnTo>
                  <a:lnTo>
                    <a:pt x="10" y="112"/>
                  </a:lnTo>
                  <a:lnTo>
                    <a:pt x="6" y="124"/>
                  </a:lnTo>
                  <a:lnTo>
                    <a:pt x="3" y="136"/>
                  </a:lnTo>
                  <a:lnTo>
                    <a:pt x="2" y="150"/>
                  </a:lnTo>
                  <a:lnTo>
                    <a:pt x="0" y="162"/>
                  </a:lnTo>
                  <a:lnTo>
                    <a:pt x="0" y="175"/>
                  </a:lnTo>
                  <a:lnTo>
                    <a:pt x="3" y="203"/>
                  </a:lnTo>
                  <a:lnTo>
                    <a:pt x="8" y="230"/>
                  </a:lnTo>
                  <a:lnTo>
                    <a:pt x="16" y="258"/>
                  </a:lnTo>
                  <a:lnTo>
                    <a:pt x="26" y="286"/>
                  </a:lnTo>
                  <a:lnTo>
                    <a:pt x="38" y="313"/>
                  </a:lnTo>
                  <a:lnTo>
                    <a:pt x="51" y="341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74" y="385"/>
                  </a:lnTo>
                  <a:lnTo>
                    <a:pt x="86" y="402"/>
                  </a:lnTo>
                  <a:lnTo>
                    <a:pt x="96" y="418"/>
                  </a:lnTo>
                  <a:lnTo>
                    <a:pt x="110" y="434"/>
                  </a:lnTo>
                  <a:lnTo>
                    <a:pt x="123" y="449"/>
                  </a:lnTo>
                  <a:lnTo>
                    <a:pt x="138" y="464"/>
                  </a:lnTo>
                  <a:lnTo>
                    <a:pt x="152" y="477"/>
                  </a:lnTo>
                  <a:lnTo>
                    <a:pt x="168" y="489"/>
                  </a:lnTo>
                  <a:lnTo>
                    <a:pt x="185" y="501"/>
                  </a:lnTo>
                  <a:lnTo>
                    <a:pt x="202" y="512"/>
                  </a:lnTo>
                  <a:lnTo>
                    <a:pt x="221" y="522"/>
                  </a:lnTo>
                  <a:lnTo>
                    <a:pt x="239" y="533"/>
                  </a:lnTo>
                  <a:lnTo>
                    <a:pt x="277" y="550"/>
                  </a:lnTo>
                  <a:lnTo>
                    <a:pt x="318" y="565"/>
                  </a:lnTo>
                  <a:lnTo>
                    <a:pt x="359" y="579"/>
                  </a:lnTo>
                  <a:lnTo>
                    <a:pt x="403" y="591"/>
                  </a:lnTo>
                  <a:lnTo>
                    <a:pt x="447" y="600"/>
                  </a:lnTo>
                  <a:lnTo>
                    <a:pt x="491" y="607"/>
                  </a:lnTo>
                  <a:lnTo>
                    <a:pt x="537" y="613"/>
                  </a:lnTo>
                  <a:lnTo>
                    <a:pt x="584" y="619"/>
                  </a:lnTo>
                  <a:lnTo>
                    <a:pt x="628" y="621"/>
                  </a:lnTo>
                  <a:lnTo>
                    <a:pt x="673" y="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08DE421D-C228-E993-B005-10CD62DB2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1908"/>
              <a:ext cx="448" cy="208"/>
            </a:xfrm>
            <a:custGeom>
              <a:avLst/>
              <a:gdLst>
                <a:gd name="T0" fmla="*/ 708 w 1344"/>
                <a:gd name="T1" fmla="*/ 624 h 624"/>
                <a:gd name="T2" fmla="*/ 822 w 1344"/>
                <a:gd name="T3" fmla="*/ 613 h 624"/>
                <a:gd name="T4" fmla="*/ 945 w 1344"/>
                <a:gd name="T5" fmla="*/ 588 h 624"/>
                <a:gd name="T6" fmla="*/ 1067 w 1344"/>
                <a:gd name="T7" fmla="*/ 549 h 624"/>
                <a:gd name="T8" fmla="*/ 1175 w 1344"/>
                <a:gd name="T9" fmla="*/ 502 h 624"/>
                <a:gd name="T10" fmla="*/ 1259 w 1344"/>
                <a:gd name="T11" fmla="*/ 448 h 624"/>
                <a:gd name="T12" fmla="*/ 1278 w 1344"/>
                <a:gd name="T13" fmla="*/ 430 h 624"/>
                <a:gd name="T14" fmla="*/ 1308 w 1344"/>
                <a:gd name="T15" fmla="*/ 382 h 624"/>
                <a:gd name="T16" fmla="*/ 1338 w 1344"/>
                <a:gd name="T17" fmla="*/ 293 h 624"/>
                <a:gd name="T18" fmla="*/ 1344 w 1344"/>
                <a:gd name="T19" fmla="*/ 211 h 624"/>
                <a:gd name="T20" fmla="*/ 1339 w 1344"/>
                <a:gd name="T21" fmla="*/ 164 h 624"/>
                <a:gd name="T22" fmla="*/ 1326 w 1344"/>
                <a:gd name="T23" fmla="*/ 120 h 624"/>
                <a:gd name="T24" fmla="*/ 1303 w 1344"/>
                <a:gd name="T25" fmla="*/ 80 h 624"/>
                <a:gd name="T26" fmla="*/ 1271 w 1344"/>
                <a:gd name="T27" fmla="*/ 48 h 624"/>
                <a:gd name="T28" fmla="*/ 1228 w 1344"/>
                <a:gd name="T29" fmla="*/ 25 h 624"/>
                <a:gd name="T30" fmla="*/ 1196 w 1344"/>
                <a:gd name="T31" fmla="*/ 16 h 624"/>
                <a:gd name="T32" fmla="*/ 1147 w 1344"/>
                <a:gd name="T33" fmla="*/ 10 h 624"/>
                <a:gd name="T34" fmla="*/ 1064 w 1344"/>
                <a:gd name="T35" fmla="*/ 15 h 624"/>
                <a:gd name="T36" fmla="*/ 961 w 1344"/>
                <a:gd name="T37" fmla="*/ 37 h 624"/>
                <a:gd name="T38" fmla="*/ 824 w 1344"/>
                <a:gd name="T39" fmla="*/ 71 h 624"/>
                <a:gd name="T40" fmla="*/ 722 w 1344"/>
                <a:gd name="T41" fmla="*/ 84 h 624"/>
                <a:gd name="T42" fmla="*/ 654 w 1344"/>
                <a:gd name="T43" fmla="*/ 81 h 624"/>
                <a:gd name="T44" fmla="*/ 554 w 1344"/>
                <a:gd name="T45" fmla="*/ 64 h 624"/>
                <a:gd name="T46" fmla="*/ 391 w 1344"/>
                <a:gd name="T47" fmla="*/ 23 h 624"/>
                <a:gd name="T48" fmla="*/ 295 w 1344"/>
                <a:gd name="T49" fmla="*/ 4 h 624"/>
                <a:gd name="T50" fmla="*/ 198 w 1344"/>
                <a:gd name="T51" fmla="*/ 2 h 624"/>
                <a:gd name="T52" fmla="*/ 144 w 1344"/>
                <a:gd name="T53" fmla="*/ 10 h 624"/>
                <a:gd name="T54" fmla="*/ 92 w 1344"/>
                <a:gd name="T55" fmla="*/ 28 h 624"/>
                <a:gd name="T56" fmla="*/ 54 w 1344"/>
                <a:gd name="T57" fmla="*/ 51 h 624"/>
                <a:gd name="T58" fmla="*/ 27 w 1344"/>
                <a:gd name="T59" fmla="*/ 79 h 624"/>
                <a:gd name="T60" fmla="*/ 10 w 1344"/>
                <a:gd name="T61" fmla="*/ 112 h 624"/>
                <a:gd name="T62" fmla="*/ 2 w 1344"/>
                <a:gd name="T63" fmla="*/ 150 h 624"/>
                <a:gd name="T64" fmla="*/ 3 w 1344"/>
                <a:gd name="T65" fmla="*/ 203 h 624"/>
                <a:gd name="T66" fmla="*/ 26 w 1344"/>
                <a:gd name="T67" fmla="*/ 286 h 624"/>
                <a:gd name="T68" fmla="*/ 64 w 1344"/>
                <a:gd name="T69" fmla="*/ 366 h 624"/>
                <a:gd name="T70" fmla="*/ 86 w 1344"/>
                <a:gd name="T71" fmla="*/ 402 h 624"/>
                <a:gd name="T72" fmla="*/ 123 w 1344"/>
                <a:gd name="T73" fmla="*/ 449 h 624"/>
                <a:gd name="T74" fmla="*/ 168 w 1344"/>
                <a:gd name="T75" fmla="*/ 489 h 624"/>
                <a:gd name="T76" fmla="*/ 221 w 1344"/>
                <a:gd name="T77" fmla="*/ 522 h 624"/>
                <a:gd name="T78" fmla="*/ 318 w 1344"/>
                <a:gd name="T79" fmla="*/ 565 h 624"/>
                <a:gd name="T80" fmla="*/ 447 w 1344"/>
                <a:gd name="T81" fmla="*/ 600 h 624"/>
                <a:gd name="T82" fmla="*/ 584 w 1344"/>
                <a:gd name="T83" fmla="*/ 619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44" h="624">
                  <a:moveTo>
                    <a:pt x="673" y="624"/>
                  </a:moveTo>
                  <a:lnTo>
                    <a:pt x="673" y="624"/>
                  </a:lnTo>
                  <a:lnTo>
                    <a:pt x="708" y="624"/>
                  </a:lnTo>
                  <a:lnTo>
                    <a:pt x="744" y="623"/>
                  </a:lnTo>
                  <a:lnTo>
                    <a:pt x="782" y="619"/>
                  </a:lnTo>
                  <a:lnTo>
                    <a:pt x="822" y="613"/>
                  </a:lnTo>
                  <a:lnTo>
                    <a:pt x="863" y="607"/>
                  </a:lnTo>
                  <a:lnTo>
                    <a:pt x="904" y="597"/>
                  </a:lnTo>
                  <a:lnTo>
                    <a:pt x="945" y="588"/>
                  </a:lnTo>
                  <a:lnTo>
                    <a:pt x="987" y="576"/>
                  </a:lnTo>
                  <a:lnTo>
                    <a:pt x="1027" y="564"/>
                  </a:lnTo>
                  <a:lnTo>
                    <a:pt x="1067" y="549"/>
                  </a:lnTo>
                  <a:lnTo>
                    <a:pt x="1104" y="534"/>
                  </a:lnTo>
                  <a:lnTo>
                    <a:pt x="1140" y="518"/>
                  </a:lnTo>
                  <a:lnTo>
                    <a:pt x="1175" y="502"/>
                  </a:lnTo>
                  <a:lnTo>
                    <a:pt x="1206" y="485"/>
                  </a:lnTo>
                  <a:lnTo>
                    <a:pt x="1235" y="466"/>
                  </a:lnTo>
                  <a:lnTo>
                    <a:pt x="1259" y="448"/>
                  </a:lnTo>
                  <a:lnTo>
                    <a:pt x="1259" y="448"/>
                  </a:lnTo>
                  <a:lnTo>
                    <a:pt x="1268" y="440"/>
                  </a:lnTo>
                  <a:lnTo>
                    <a:pt x="1278" y="430"/>
                  </a:lnTo>
                  <a:lnTo>
                    <a:pt x="1286" y="420"/>
                  </a:lnTo>
                  <a:lnTo>
                    <a:pt x="1294" y="407"/>
                  </a:lnTo>
                  <a:lnTo>
                    <a:pt x="1308" y="382"/>
                  </a:lnTo>
                  <a:lnTo>
                    <a:pt x="1320" y="354"/>
                  </a:lnTo>
                  <a:lnTo>
                    <a:pt x="1331" y="325"/>
                  </a:lnTo>
                  <a:lnTo>
                    <a:pt x="1338" y="293"/>
                  </a:lnTo>
                  <a:lnTo>
                    <a:pt x="1343" y="260"/>
                  </a:lnTo>
                  <a:lnTo>
                    <a:pt x="1344" y="228"/>
                  </a:lnTo>
                  <a:lnTo>
                    <a:pt x="1344" y="211"/>
                  </a:lnTo>
                  <a:lnTo>
                    <a:pt x="1344" y="195"/>
                  </a:lnTo>
                  <a:lnTo>
                    <a:pt x="1342" y="180"/>
                  </a:lnTo>
                  <a:lnTo>
                    <a:pt x="1339" y="164"/>
                  </a:lnTo>
                  <a:lnTo>
                    <a:pt x="1335" y="148"/>
                  </a:lnTo>
                  <a:lnTo>
                    <a:pt x="1331" y="133"/>
                  </a:lnTo>
                  <a:lnTo>
                    <a:pt x="1326" y="120"/>
                  </a:lnTo>
                  <a:lnTo>
                    <a:pt x="1319" y="105"/>
                  </a:lnTo>
                  <a:lnTo>
                    <a:pt x="1311" y="93"/>
                  </a:lnTo>
                  <a:lnTo>
                    <a:pt x="1303" y="80"/>
                  </a:lnTo>
                  <a:lnTo>
                    <a:pt x="1294" y="69"/>
                  </a:lnTo>
                  <a:lnTo>
                    <a:pt x="1283" y="59"/>
                  </a:lnTo>
                  <a:lnTo>
                    <a:pt x="1271" y="48"/>
                  </a:lnTo>
                  <a:lnTo>
                    <a:pt x="1258" y="40"/>
                  </a:lnTo>
                  <a:lnTo>
                    <a:pt x="1244" y="32"/>
                  </a:lnTo>
                  <a:lnTo>
                    <a:pt x="1228" y="25"/>
                  </a:lnTo>
                  <a:lnTo>
                    <a:pt x="1228" y="25"/>
                  </a:lnTo>
                  <a:lnTo>
                    <a:pt x="1212" y="20"/>
                  </a:lnTo>
                  <a:lnTo>
                    <a:pt x="1196" y="16"/>
                  </a:lnTo>
                  <a:lnTo>
                    <a:pt x="1180" y="13"/>
                  </a:lnTo>
                  <a:lnTo>
                    <a:pt x="1164" y="10"/>
                  </a:lnTo>
                  <a:lnTo>
                    <a:pt x="1147" y="10"/>
                  </a:lnTo>
                  <a:lnTo>
                    <a:pt x="1131" y="9"/>
                  </a:lnTo>
                  <a:lnTo>
                    <a:pt x="1097" y="10"/>
                  </a:lnTo>
                  <a:lnTo>
                    <a:pt x="1064" y="15"/>
                  </a:lnTo>
                  <a:lnTo>
                    <a:pt x="1029" y="21"/>
                  </a:lnTo>
                  <a:lnTo>
                    <a:pt x="996" y="28"/>
                  </a:lnTo>
                  <a:lnTo>
                    <a:pt x="961" y="37"/>
                  </a:lnTo>
                  <a:lnTo>
                    <a:pt x="893" y="55"/>
                  </a:lnTo>
                  <a:lnTo>
                    <a:pt x="859" y="64"/>
                  </a:lnTo>
                  <a:lnTo>
                    <a:pt x="824" y="71"/>
                  </a:lnTo>
                  <a:lnTo>
                    <a:pt x="790" y="77"/>
                  </a:lnTo>
                  <a:lnTo>
                    <a:pt x="756" y="83"/>
                  </a:lnTo>
                  <a:lnTo>
                    <a:pt x="722" y="84"/>
                  </a:lnTo>
                  <a:lnTo>
                    <a:pt x="689" y="84"/>
                  </a:lnTo>
                  <a:lnTo>
                    <a:pt x="689" y="84"/>
                  </a:lnTo>
                  <a:lnTo>
                    <a:pt x="654" y="81"/>
                  </a:lnTo>
                  <a:lnTo>
                    <a:pt x="621" y="77"/>
                  </a:lnTo>
                  <a:lnTo>
                    <a:pt x="588" y="72"/>
                  </a:lnTo>
                  <a:lnTo>
                    <a:pt x="554" y="64"/>
                  </a:lnTo>
                  <a:lnTo>
                    <a:pt x="489" y="48"/>
                  </a:lnTo>
                  <a:lnTo>
                    <a:pt x="423" y="31"/>
                  </a:lnTo>
                  <a:lnTo>
                    <a:pt x="391" y="23"/>
                  </a:lnTo>
                  <a:lnTo>
                    <a:pt x="359" y="15"/>
                  </a:lnTo>
                  <a:lnTo>
                    <a:pt x="327" y="8"/>
                  </a:lnTo>
                  <a:lnTo>
                    <a:pt x="295" y="4"/>
                  </a:lnTo>
                  <a:lnTo>
                    <a:pt x="263" y="1"/>
                  </a:lnTo>
                  <a:lnTo>
                    <a:pt x="230" y="0"/>
                  </a:lnTo>
                  <a:lnTo>
                    <a:pt x="198" y="2"/>
                  </a:lnTo>
                  <a:lnTo>
                    <a:pt x="164" y="8"/>
                  </a:lnTo>
                  <a:lnTo>
                    <a:pt x="164" y="8"/>
                  </a:lnTo>
                  <a:lnTo>
                    <a:pt x="144" y="10"/>
                  </a:lnTo>
                  <a:lnTo>
                    <a:pt x="126" y="16"/>
                  </a:lnTo>
                  <a:lnTo>
                    <a:pt x="108" y="21"/>
                  </a:lnTo>
                  <a:lnTo>
                    <a:pt x="92" y="28"/>
                  </a:lnTo>
                  <a:lnTo>
                    <a:pt x="79" y="35"/>
                  </a:lnTo>
                  <a:lnTo>
                    <a:pt x="66" y="43"/>
                  </a:lnTo>
                  <a:lnTo>
                    <a:pt x="54" y="51"/>
                  </a:lnTo>
                  <a:lnTo>
                    <a:pt x="44" y="59"/>
                  </a:lnTo>
                  <a:lnTo>
                    <a:pt x="35" y="69"/>
                  </a:lnTo>
                  <a:lnTo>
                    <a:pt x="27" y="79"/>
                  </a:lnTo>
                  <a:lnTo>
                    <a:pt x="20" y="89"/>
                  </a:lnTo>
                  <a:lnTo>
                    <a:pt x="15" y="100"/>
                  </a:lnTo>
                  <a:lnTo>
                    <a:pt x="10" y="112"/>
                  </a:lnTo>
                  <a:lnTo>
                    <a:pt x="6" y="124"/>
                  </a:lnTo>
                  <a:lnTo>
                    <a:pt x="3" y="136"/>
                  </a:lnTo>
                  <a:lnTo>
                    <a:pt x="2" y="150"/>
                  </a:lnTo>
                  <a:lnTo>
                    <a:pt x="0" y="162"/>
                  </a:lnTo>
                  <a:lnTo>
                    <a:pt x="0" y="175"/>
                  </a:lnTo>
                  <a:lnTo>
                    <a:pt x="3" y="203"/>
                  </a:lnTo>
                  <a:lnTo>
                    <a:pt x="8" y="230"/>
                  </a:lnTo>
                  <a:lnTo>
                    <a:pt x="16" y="258"/>
                  </a:lnTo>
                  <a:lnTo>
                    <a:pt x="26" y="286"/>
                  </a:lnTo>
                  <a:lnTo>
                    <a:pt x="38" y="313"/>
                  </a:lnTo>
                  <a:lnTo>
                    <a:pt x="51" y="341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74" y="385"/>
                  </a:lnTo>
                  <a:lnTo>
                    <a:pt x="86" y="402"/>
                  </a:lnTo>
                  <a:lnTo>
                    <a:pt x="96" y="418"/>
                  </a:lnTo>
                  <a:lnTo>
                    <a:pt x="110" y="434"/>
                  </a:lnTo>
                  <a:lnTo>
                    <a:pt x="123" y="449"/>
                  </a:lnTo>
                  <a:lnTo>
                    <a:pt x="138" y="464"/>
                  </a:lnTo>
                  <a:lnTo>
                    <a:pt x="152" y="477"/>
                  </a:lnTo>
                  <a:lnTo>
                    <a:pt x="168" y="489"/>
                  </a:lnTo>
                  <a:lnTo>
                    <a:pt x="185" y="501"/>
                  </a:lnTo>
                  <a:lnTo>
                    <a:pt x="202" y="512"/>
                  </a:lnTo>
                  <a:lnTo>
                    <a:pt x="221" y="522"/>
                  </a:lnTo>
                  <a:lnTo>
                    <a:pt x="239" y="533"/>
                  </a:lnTo>
                  <a:lnTo>
                    <a:pt x="277" y="550"/>
                  </a:lnTo>
                  <a:lnTo>
                    <a:pt x="318" y="565"/>
                  </a:lnTo>
                  <a:lnTo>
                    <a:pt x="359" y="579"/>
                  </a:lnTo>
                  <a:lnTo>
                    <a:pt x="403" y="591"/>
                  </a:lnTo>
                  <a:lnTo>
                    <a:pt x="447" y="600"/>
                  </a:lnTo>
                  <a:lnTo>
                    <a:pt x="491" y="607"/>
                  </a:lnTo>
                  <a:lnTo>
                    <a:pt x="537" y="613"/>
                  </a:lnTo>
                  <a:lnTo>
                    <a:pt x="584" y="619"/>
                  </a:lnTo>
                  <a:lnTo>
                    <a:pt x="628" y="621"/>
                  </a:lnTo>
                  <a:lnTo>
                    <a:pt x="673" y="6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DD66D587-AE3C-FA07-A715-C1475C5546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20" y="1526"/>
              <a:ext cx="352" cy="264"/>
            </a:xfrm>
            <a:custGeom>
              <a:avLst/>
              <a:gdLst>
                <a:gd name="T0" fmla="*/ 185 w 1058"/>
                <a:gd name="T1" fmla="*/ 353 h 794"/>
                <a:gd name="T2" fmla="*/ 185 w 1058"/>
                <a:gd name="T3" fmla="*/ 353 h 794"/>
                <a:gd name="T4" fmla="*/ 204 w 1058"/>
                <a:gd name="T5" fmla="*/ 371 h 794"/>
                <a:gd name="T6" fmla="*/ 224 w 1058"/>
                <a:gd name="T7" fmla="*/ 389 h 794"/>
                <a:gd name="T8" fmla="*/ 244 w 1058"/>
                <a:gd name="T9" fmla="*/ 405 h 794"/>
                <a:gd name="T10" fmla="*/ 264 w 1058"/>
                <a:gd name="T11" fmla="*/ 422 h 794"/>
                <a:gd name="T12" fmla="*/ 307 w 1058"/>
                <a:gd name="T13" fmla="*/ 453 h 794"/>
                <a:gd name="T14" fmla="*/ 351 w 1058"/>
                <a:gd name="T15" fmla="*/ 482 h 794"/>
                <a:gd name="T16" fmla="*/ 397 w 1058"/>
                <a:gd name="T17" fmla="*/ 510 h 794"/>
                <a:gd name="T18" fmla="*/ 444 w 1058"/>
                <a:gd name="T19" fmla="*/ 536 h 794"/>
                <a:gd name="T20" fmla="*/ 538 w 1058"/>
                <a:gd name="T21" fmla="*/ 586 h 794"/>
                <a:gd name="T22" fmla="*/ 538 w 1058"/>
                <a:gd name="T23" fmla="*/ 586 h 794"/>
                <a:gd name="T24" fmla="*/ 590 w 1058"/>
                <a:gd name="T25" fmla="*/ 614 h 794"/>
                <a:gd name="T26" fmla="*/ 648 w 1058"/>
                <a:gd name="T27" fmla="*/ 647 h 794"/>
                <a:gd name="T28" fmla="*/ 710 w 1058"/>
                <a:gd name="T29" fmla="*/ 680 h 794"/>
                <a:gd name="T30" fmla="*/ 775 w 1058"/>
                <a:gd name="T31" fmla="*/ 713 h 794"/>
                <a:gd name="T32" fmla="*/ 808 w 1058"/>
                <a:gd name="T33" fmla="*/ 729 h 794"/>
                <a:gd name="T34" fmla="*/ 842 w 1058"/>
                <a:gd name="T35" fmla="*/ 744 h 794"/>
                <a:gd name="T36" fmla="*/ 875 w 1058"/>
                <a:gd name="T37" fmla="*/ 758 h 794"/>
                <a:gd name="T38" fmla="*/ 907 w 1058"/>
                <a:gd name="T39" fmla="*/ 768 h 794"/>
                <a:gd name="T40" fmla="*/ 941 w 1058"/>
                <a:gd name="T41" fmla="*/ 779 h 794"/>
                <a:gd name="T42" fmla="*/ 973 w 1058"/>
                <a:gd name="T43" fmla="*/ 786 h 794"/>
                <a:gd name="T44" fmla="*/ 1005 w 1058"/>
                <a:gd name="T45" fmla="*/ 791 h 794"/>
                <a:gd name="T46" fmla="*/ 1035 w 1058"/>
                <a:gd name="T47" fmla="*/ 794 h 794"/>
                <a:gd name="T48" fmla="*/ 1035 w 1058"/>
                <a:gd name="T49" fmla="*/ 794 h 794"/>
                <a:gd name="T50" fmla="*/ 1051 w 1058"/>
                <a:gd name="T51" fmla="*/ 792 h 794"/>
                <a:gd name="T52" fmla="*/ 1058 w 1058"/>
                <a:gd name="T53" fmla="*/ 784 h 794"/>
                <a:gd name="T54" fmla="*/ 1058 w 1058"/>
                <a:gd name="T55" fmla="*/ 784 h 794"/>
                <a:gd name="T56" fmla="*/ 1035 w 1058"/>
                <a:gd name="T57" fmla="*/ 786 h 794"/>
                <a:gd name="T58" fmla="*/ 1035 w 1058"/>
                <a:gd name="T59" fmla="*/ 786 h 794"/>
                <a:gd name="T60" fmla="*/ 1005 w 1058"/>
                <a:gd name="T61" fmla="*/ 784 h 794"/>
                <a:gd name="T62" fmla="*/ 973 w 1058"/>
                <a:gd name="T63" fmla="*/ 779 h 794"/>
                <a:gd name="T64" fmla="*/ 939 w 1058"/>
                <a:gd name="T65" fmla="*/ 772 h 794"/>
                <a:gd name="T66" fmla="*/ 906 w 1058"/>
                <a:gd name="T67" fmla="*/ 763 h 794"/>
                <a:gd name="T68" fmla="*/ 873 w 1058"/>
                <a:gd name="T69" fmla="*/ 751 h 794"/>
                <a:gd name="T70" fmla="*/ 839 w 1058"/>
                <a:gd name="T71" fmla="*/ 739 h 794"/>
                <a:gd name="T72" fmla="*/ 804 w 1058"/>
                <a:gd name="T73" fmla="*/ 724 h 794"/>
                <a:gd name="T74" fmla="*/ 771 w 1058"/>
                <a:gd name="T75" fmla="*/ 708 h 794"/>
                <a:gd name="T76" fmla="*/ 706 w 1058"/>
                <a:gd name="T77" fmla="*/ 675 h 794"/>
                <a:gd name="T78" fmla="*/ 642 w 1058"/>
                <a:gd name="T79" fmla="*/ 640 h 794"/>
                <a:gd name="T80" fmla="*/ 583 w 1058"/>
                <a:gd name="T81" fmla="*/ 608 h 794"/>
                <a:gd name="T82" fmla="*/ 530 w 1058"/>
                <a:gd name="T83" fmla="*/ 578 h 794"/>
                <a:gd name="T84" fmla="*/ 530 w 1058"/>
                <a:gd name="T85" fmla="*/ 578 h 794"/>
                <a:gd name="T86" fmla="*/ 439 w 1058"/>
                <a:gd name="T87" fmla="*/ 530 h 794"/>
                <a:gd name="T88" fmla="*/ 393 w 1058"/>
                <a:gd name="T89" fmla="*/ 504 h 794"/>
                <a:gd name="T90" fmla="*/ 348 w 1058"/>
                <a:gd name="T91" fmla="*/ 477 h 794"/>
                <a:gd name="T92" fmla="*/ 305 w 1058"/>
                <a:gd name="T93" fmla="*/ 449 h 794"/>
                <a:gd name="T94" fmla="*/ 263 w 1058"/>
                <a:gd name="T95" fmla="*/ 419 h 794"/>
                <a:gd name="T96" fmla="*/ 223 w 1058"/>
                <a:gd name="T97" fmla="*/ 387 h 794"/>
                <a:gd name="T98" fmla="*/ 204 w 1058"/>
                <a:gd name="T99" fmla="*/ 370 h 794"/>
                <a:gd name="T100" fmla="*/ 185 w 1058"/>
                <a:gd name="T101" fmla="*/ 353 h 794"/>
                <a:gd name="T102" fmla="*/ 57 w 1058"/>
                <a:gd name="T103" fmla="*/ 0 h 794"/>
                <a:gd name="T104" fmla="*/ 57 w 1058"/>
                <a:gd name="T105" fmla="*/ 0 h 794"/>
                <a:gd name="T106" fmla="*/ 4 w 1058"/>
                <a:gd name="T107" fmla="*/ 53 h 794"/>
                <a:gd name="T108" fmla="*/ 0 w 1058"/>
                <a:gd name="T109" fmla="*/ 73 h 794"/>
                <a:gd name="T110" fmla="*/ 4 w 1058"/>
                <a:gd name="T111" fmla="*/ 88 h 794"/>
                <a:gd name="T112" fmla="*/ 12 w 1058"/>
                <a:gd name="T113" fmla="*/ 46 h 794"/>
                <a:gd name="T114" fmla="*/ 12 w 1058"/>
                <a:gd name="T115" fmla="*/ 46 h 794"/>
                <a:gd name="T116" fmla="*/ 57 w 1058"/>
                <a:gd name="T117" fmla="*/ 0 h 794"/>
                <a:gd name="T118" fmla="*/ 57 w 1058"/>
                <a:gd name="T119" fmla="*/ 0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58" h="794">
                  <a:moveTo>
                    <a:pt x="185" y="353"/>
                  </a:moveTo>
                  <a:lnTo>
                    <a:pt x="185" y="353"/>
                  </a:lnTo>
                  <a:lnTo>
                    <a:pt x="204" y="371"/>
                  </a:lnTo>
                  <a:lnTo>
                    <a:pt x="224" y="389"/>
                  </a:lnTo>
                  <a:lnTo>
                    <a:pt x="244" y="405"/>
                  </a:lnTo>
                  <a:lnTo>
                    <a:pt x="264" y="422"/>
                  </a:lnTo>
                  <a:lnTo>
                    <a:pt x="307" y="453"/>
                  </a:lnTo>
                  <a:lnTo>
                    <a:pt x="351" y="482"/>
                  </a:lnTo>
                  <a:lnTo>
                    <a:pt x="397" y="510"/>
                  </a:lnTo>
                  <a:lnTo>
                    <a:pt x="444" y="536"/>
                  </a:lnTo>
                  <a:lnTo>
                    <a:pt x="538" y="586"/>
                  </a:lnTo>
                  <a:lnTo>
                    <a:pt x="538" y="586"/>
                  </a:lnTo>
                  <a:lnTo>
                    <a:pt x="590" y="614"/>
                  </a:lnTo>
                  <a:lnTo>
                    <a:pt x="648" y="647"/>
                  </a:lnTo>
                  <a:lnTo>
                    <a:pt x="710" y="680"/>
                  </a:lnTo>
                  <a:lnTo>
                    <a:pt x="775" y="713"/>
                  </a:lnTo>
                  <a:lnTo>
                    <a:pt x="808" y="729"/>
                  </a:lnTo>
                  <a:lnTo>
                    <a:pt x="842" y="744"/>
                  </a:lnTo>
                  <a:lnTo>
                    <a:pt x="875" y="758"/>
                  </a:lnTo>
                  <a:lnTo>
                    <a:pt x="907" y="768"/>
                  </a:lnTo>
                  <a:lnTo>
                    <a:pt x="941" y="779"/>
                  </a:lnTo>
                  <a:lnTo>
                    <a:pt x="973" y="786"/>
                  </a:lnTo>
                  <a:lnTo>
                    <a:pt x="1005" y="791"/>
                  </a:lnTo>
                  <a:lnTo>
                    <a:pt x="1035" y="794"/>
                  </a:lnTo>
                  <a:lnTo>
                    <a:pt x="1035" y="794"/>
                  </a:lnTo>
                  <a:lnTo>
                    <a:pt x="1051" y="792"/>
                  </a:lnTo>
                  <a:lnTo>
                    <a:pt x="1058" y="784"/>
                  </a:lnTo>
                  <a:lnTo>
                    <a:pt x="1058" y="784"/>
                  </a:lnTo>
                  <a:lnTo>
                    <a:pt x="1035" y="786"/>
                  </a:lnTo>
                  <a:lnTo>
                    <a:pt x="1035" y="786"/>
                  </a:lnTo>
                  <a:lnTo>
                    <a:pt x="1005" y="784"/>
                  </a:lnTo>
                  <a:lnTo>
                    <a:pt x="973" y="779"/>
                  </a:lnTo>
                  <a:lnTo>
                    <a:pt x="939" y="772"/>
                  </a:lnTo>
                  <a:lnTo>
                    <a:pt x="906" y="763"/>
                  </a:lnTo>
                  <a:lnTo>
                    <a:pt x="873" y="751"/>
                  </a:lnTo>
                  <a:lnTo>
                    <a:pt x="839" y="739"/>
                  </a:lnTo>
                  <a:lnTo>
                    <a:pt x="804" y="724"/>
                  </a:lnTo>
                  <a:lnTo>
                    <a:pt x="771" y="708"/>
                  </a:lnTo>
                  <a:lnTo>
                    <a:pt x="706" y="675"/>
                  </a:lnTo>
                  <a:lnTo>
                    <a:pt x="642" y="640"/>
                  </a:lnTo>
                  <a:lnTo>
                    <a:pt x="583" y="608"/>
                  </a:lnTo>
                  <a:lnTo>
                    <a:pt x="530" y="578"/>
                  </a:lnTo>
                  <a:lnTo>
                    <a:pt x="530" y="578"/>
                  </a:lnTo>
                  <a:lnTo>
                    <a:pt x="439" y="530"/>
                  </a:lnTo>
                  <a:lnTo>
                    <a:pt x="393" y="504"/>
                  </a:lnTo>
                  <a:lnTo>
                    <a:pt x="348" y="477"/>
                  </a:lnTo>
                  <a:lnTo>
                    <a:pt x="305" y="449"/>
                  </a:lnTo>
                  <a:lnTo>
                    <a:pt x="263" y="419"/>
                  </a:lnTo>
                  <a:lnTo>
                    <a:pt x="223" y="387"/>
                  </a:lnTo>
                  <a:lnTo>
                    <a:pt x="204" y="370"/>
                  </a:lnTo>
                  <a:lnTo>
                    <a:pt x="185" y="353"/>
                  </a:lnTo>
                  <a:close/>
                  <a:moveTo>
                    <a:pt x="57" y="0"/>
                  </a:moveTo>
                  <a:lnTo>
                    <a:pt x="57" y="0"/>
                  </a:lnTo>
                  <a:lnTo>
                    <a:pt x="4" y="53"/>
                  </a:lnTo>
                  <a:lnTo>
                    <a:pt x="0" y="73"/>
                  </a:lnTo>
                  <a:lnTo>
                    <a:pt x="4" y="8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DFD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1F0BDA7-EBEF-2D75-3DD1-C3360F376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1643"/>
              <a:ext cx="291" cy="147"/>
            </a:xfrm>
            <a:custGeom>
              <a:avLst/>
              <a:gdLst>
                <a:gd name="T0" fmla="*/ 0 w 873"/>
                <a:gd name="T1" fmla="*/ 0 h 441"/>
                <a:gd name="T2" fmla="*/ 0 w 873"/>
                <a:gd name="T3" fmla="*/ 0 h 441"/>
                <a:gd name="T4" fmla="*/ 19 w 873"/>
                <a:gd name="T5" fmla="*/ 18 h 441"/>
                <a:gd name="T6" fmla="*/ 39 w 873"/>
                <a:gd name="T7" fmla="*/ 36 h 441"/>
                <a:gd name="T8" fmla="*/ 59 w 873"/>
                <a:gd name="T9" fmla="*/ 52 h 441"/>
                <a:gd name="T10" fmla="*/ 79 w 873"/>
                <a:gd name="T11" fmla="*/ 69 h 441"/>
                <a:gd name="T12" fmla="*/ 122 w 873"/>
                <a:gd name="T13" fmla="*/ 100 h 441"/>
                <a:gd name="T14" fmla="*/ 166 w 873"/>
                <a:gd name="T15" fmla="*/ 129 h 441"/>
                <a:gd name="T16" fmla="*/ 212 w 873"/>
                <a:gd name="T17" fmla="*/ 157 h 441"/>
                <a:gd name="T18" fmla="*/ 259 w 873"/>
                <a:gd name="T19" fmla="*/ 183 h 441"/>
                <a:gd name="T20" fmla="*/ 353 w 873"/>
                <a:gd name="T21" fmla="*/ 233 h 441"/>
                <a:gd name="T22" fmla="*/ 353 w 873"/>
                <a:gd name="T23" fmla="*/ 233 h 441"/>
                <a:gd name="T24" fmla="*/ 405 w 873"/>
                <a:gd name="T25" fmla="*/ 261 h 441"/>
                <a:gd name="T26" fmla="*/ 463 w 873"/>
                <a:gd name="T27" fmla="*/ 294 h 441"/>
                <a:gd name="T28" fmla="*/ 525 w 873"/>
                <a:gd name="T29" fmla="*/ 327 h 441"/>
                <a:gd name="T30" fmla="*/ 590 w 873"/>
                <a:gd name="T31" fmla="*/ 360 h 441"/>
                <a:gd name="T32" fmla="*/ 623 w 873"/>
                <a:gd name="T33" fmla="*/ 376 h 441"/>
                <a:gd name="T34" fmla="*/ 657 w 873"/>
                <a:gd name="T35" fmla="*/ 391 h 441"/>
                <a:gd name="T36" fmla="*/ 690 w 873"/>
                <a:gd name="T37" fmla="*/ 405 h 441"/>
                <a:gd name="T38" fmla="*/ 722 w 873"/>
                <a:gd name="T39" fmla="*/ 415 h 441"/>
                <a:gd name="T40" fmla="*/ 756 w 873"/>
                <a:gd name="T41" fmla="*/ 426 h 441"/>
                <a:gd name="T42" fmla="*/ 788 w 873"/>
                <a:gd name="T43" fmla="*/ 433 h 441"/>
                <a:gd name="T44" fmla="*/ 820 w 873"/>
                <a:gd name="T45" fmla="*/ 438 h 441"/>
                <a:gd name="T46" fmla="*/ 850 w 873"/>
                <a:gd name="T47" fmla="*/ 441 h 441"/>
                <a:gd name="T48" fmla="*/ 850 w 873"/>
                <a:gd name="T49" fmla="*/ 441 h 441"/>
                <a:gd name="T50" fmla="*/ 866 w 873"/>
                <a:gd name="T51" fmla="*/ 439 h 441"/>
                <a:gd name="T52" fmla="*/ 873 w 873"/>
                <a:gd name="T53" fmla="*/ 431 h 441"/>
                <a:gd name="T54" fmla="*/ 873 w 873"/>
                <a:gd name="T55" fmla="*/ 431 h 441"/>
                <a:gd name="T56" fmla="*/ 850 w 873"/>
                <a:gd name="T57" fmla="*/ 433 h 441"/>
                <a:gd name="T58" fmla="*/ 850 w 873"/>
                <a:gd name="T59" fmla="*/ 433 h 441"/>
                <a:gd name="T60" fmla="*/ 820 w 873"/>
                <a:gd name="T61" fmla="*/ 431 h 441"/>
                <a:gd name="T62" fmla="*/ 788 w 873"/>
                <a:gd name="T63" fmla="*/ 426 h 441"/>
                <a:gd name="T64" fmla="*/ 754 w 873"/>
                <a:gd name="T65" fmla="*/ 419 h 441"/>
                <a:gd name="T66" fmla="*/ 721 w 873"/>
                <a:gd name="T67" fmla="*/ 410 h 441"/>
                <a:gd name="T68" fmla="*/ 688 w 873"/>
                <a:gd name="T69" fmla="*/ 398 h 441"/>
                <a:gd name="T70" fmla="*/ 654 w 873"/>
                <a:gd name="T71" fmla="*/ 386 h 441"/>
                <a:gd name="T72" fmla="*/ 619 w 873"/>
                <a:gd name="T73" fmla="*/ 371 h 441"/>
                <a:gd name="T74" fmla="*/ 586 w 873"/>
                <a:gd name="T75" fmla="*/ 355 h 441"/>
                <a:gd name="T76" fmla="*/ 521 w 873"/>
                <a:gd name="T77" fmla="*/ 322 h 441"/>
                <a:gd name="T78" fmla="*/ 457 w 873"/>
                <a:gd name="T79" fmla="*/ 287 h 441"/>
                <a:gd name="T80" fmla="*/ 398 w 873"/>
                <a:gd name="T81" fmla="*/ 255 h 441"/>
                <a:gd name="T82" fmla="*/ 345 w 873"/>
                <a:gd name="T83" fmla="*/ 225 h 441"/>
                <a:gd name="T84" fmla="*/ 345 w 873"/>
                <a:gd name="T85" fmla="*/ 225 h 441"/>
                <a:gd name="T86" fmla="*/ 254 w 873"/>
                <a:gd name="T87" fmla="*/ 177 h 441"/>
                <a:gd name="T88" fmla="*/ 208 w 873"/>
                <a:gd name="T89" fmla="*/ 151 h 441"/>
                <a:gd name="T90" fmla="*/ 163 w 873"/>
                <a:gd name="T91" fmla="*/ 124 h 441"/>
                <a:gd name="T92" fmla="*/ 120 w 873"/>
                <a:gd name="T93" fmla="*/ 96 h 441"/>
                <a:gd name="T94" fmla="*/ 78 w 873"/>
                <a:gd name="T95" fmla="*/ 66 h 441"/>
                <a:gd name="T96" fmla="*/ 38 w 873"/>
                <a:gd name="T97" fmla="*/ 34 h 441"/>
                <a:gd name="T98" fmla="*/ 19 w 873"/>
                <a:gd name="T99" fmla="*/ 17 h 441"/>
                <a:gd name="T100" fmla="*/ 0 w 873"/>
                <a:gd name="T101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73" h="441">
                  <a:moveTo>
                    <a:pt x="0" y="0"/>
                  </a:moveTo>
                  <a:lnTo>
                    <a:pt x="0" y="0"/>
                  </a:lnTo>
                  <a:lnTo>
                    <a:pt x="19" y="18"/>
                  </a:lnTo>
                  <a:lnTo>
                    <a:pt x="39" y="36"/>
                  </a:lnTo>
                  <a:lnTo>
                    <a:pt x="59" y="52"/>
                  </a:lnTo>
                  <a:lnTo>
                    <a:pt x="79" y="69"/>
                  </a:lnTo>
                  <a:lnTo>
                    <a:pt x="122" y="100"/>
                  </a:lnTo>
                  <a:lnTo>
                    <a:pt x="166" y="129"/>
                  </a:lnTo>
                  <a:lnTo>
                    <a:pt x="212" y="157"/>
                  </a:lnTo>
                  <a:lnTo>
                    <a:pt x="259" y="183"/>
                  </a:lnTo>
                  <a:lnTo>
                    <a:pt x="353" y="233"/>
                  </a:lnTo>
                  <a:lnTo>
                    <a:pt x="353" y="233"/>
                  </a:lnTo>
                  <a:lnTo>
                    <a:pt x="405" y="261"/>
                  </a:lnTo>
                  <a:lnTo>
                    <a:pt x="463" y="294"/>
                  </a:lnTo>
                  <a:lnTo>
                    <a:pt x="525" y="327"/>
                  </a:lnTo>
                  <a:lnTo>
                    <a:pt x="590" y="360"/>
                  </a:lnTo>
                  <a:lnTo>
                    <a:pt x="623" y="376"/>
                  </a:lnTo>
                  <a:lnTo>
                    <a:pt x="657" y="391"/>
                  </a:lnTo>
                  <a:lnTo>
                    <a:pt x="690" y="405"/>
                  </a:lnTo>
                  <a:lnTo>
                    <a:pt x="722" y="415"/>
                  </a:lnTo>
                  <a:lnTo>
                    <a:pt x="756" y="426"/>
                  </a:lnTo>
                  <a:lnTo>
                    <a:pt x="788" y="433"/>
                  </a:lnTo>
                  <a:lnTo>
                    <a:pt x="820" y="438"/>
                  </a:lnTo>
                  <a:lnTo>
                    <a:pt x="850" y="441"/>
                  </a:lnTo>
                  <a:lnTo>
                    <a:pt x="850" y="441"/>
                  </a:lnTo>
                  <a:lnTo>
                    <a:pt x="866" y="439"/>
                  </a:lnTo>
                  <a:lnTo>
                    <a:pt x="873" y="431"/>
                  </a:lnTo>
                  <a:lnTo>
                    <a:pt x="873" y="431"/>
                  </a:lnTo>
                  <a:lnTo>
                    <a:pt x="850" y="433"/>
                  </a:lnTo>
                  <a:lnTo>
                    <a:pt x="850" y="433"/>
                  </a:lnTo>
                  <a:lnTo>
                    <a:pt x="820" y="431"/>
                  </a:lnTo>
                  <a:lnTo>
                    <a:pt x="788" y="426"/>
                  </a:lnTo>
                  <a:lnTo>
                    <a:pt x="754" y="419"/>
                  </a:lnTo>
                  <a:lnTo>
                    <a:pt x="721" y="410"/>
                  </a:lnTo>
                  <a:lnTo>
                    <a:pt x="688" y="398"/>
                  </a:lnTo>
                  <a:lnTo>
                    <a:pt x="654" y="386"/>
                  </a:lnTo>
                  <a:lnTo>
                    <a:pt x="619" y="371"/>
                  </a:lnTo>
                  <a:lnTo>
                    <a:pt x="586" y="355"/>
                  </a:lnTo>
                  <a:lnTo>
                    <a:pt x="521" y="322"/>
                  </a:lnTo>
                  <a:lnTo>
                    <a:pt x="457" y="287"/>
                  </a:lnTo>
                  <a:lnTo>
                    <a:pt x="398" y="255"/>
                  </a:lnTo>
                  <a:lnTo>
                    <a:pt x="345" y="225"/>
                  </a:lnTo>
                  <a:lnTo>
                    <a:pt x="345" y="225"/>
                  </a:lnTo>
                  <a:lnTo>
                    <a:pt x="254" y="177"/>
                  </a:lnTo>
                  <a:lnTo>
                    <a:pt x="208" y="151"/>
                  </a:lnTo>
                  <a:lnTo>
                    <a:pt x="163" y="124"/>
                  </a:lnTo>
                  <a:lnTo>
                    <a:pt x="120" y="96"/>
                  </a:lnTo>
                  <a:lnTo>
                    <a:pt x="78" y="66"/>
                  </a:lnTo>
                  <a:lnTo>
                    <a:pt x="38" y="34"/>
                  </a:lnTo>
                  <a:lnTo>
                    <a:pt x="19" y="1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5F2617F8-E12F-B762-0CD8-8BB58FBD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1526"/>
              <a:ext cx="19" cy="29"/>
            </a:xfrm>
            <a:custGeom>
              <a:avLst/>
              <a:gdLst>
                <a:gd name="T0" fmla="*/ 57 w 57"/>
                <a:gd name="T1" fmla="*/ 0 h 88"/>
                <a:gd name="T2" fmla="*/ 57 w 57"/>
                <a:gd name="T3" fmla="*/ 0 h 88"/>
                <a:gd name="T4" fmla="*/ 4 w 57"/>
                <a:gd name="T5" fmla="*/ 53 h 88"/>
                <a:gd name="T6" fmla="*/ 0 w 57"/>
                <a:gd name="T7" fmla="*/ 73 h 88"/>
                <a:gd name="T8" fmla="*/ 4 w 57"/>
                <a:gd name="T9" fmla="*/ 88 h 88"/>
                <a:gd name="T10" fmla="*/ 12 w 57"/>
                <a:gd name="T11" fmla="*/ 46 h 88"/>
                <a:gd name="T12" fmla="*/ 12 w 57"/>
                <a:gd name="T13" fmla="*/ 46 h 88"/>
                <a:gd name="T14" fmla="*/ 57 w 57"/>
                <a:gd name="T15" fmla="*/ 0 h 88"/>
                <a:gd name="T16" fmla="*/ 57 w 57"/>
                <a:gd name="T1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88">
                  <a:moveTo>
                    <a:pt x="57" y="0"/>
                  </a:moveTo>
                  <a:lnTo>
                    <a:pt x="57" y="0"/>
                  </a:lnTo>
                  <a:lnTo>
                    <a:pt x="4" y="53"/>
                  </a:lnTo>
                  <a:lnTo>
                    <a:pt x="0" y="73"/>
                  </a:lnTo>
                  <a:lnTo>
                    <a:pt x="4" y="8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57" y="0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BB67B8F8-A3A1-FF52-BCDE-15EB27BF8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1550"/>
              <a:ext cx="348" cy="240"/>
            </a:xfrm>
            <a:custGeom>
              <a:avLst/>
              <a:gdLst>
                <a:gd name="T0" fmla="*/ 0 w 1042"/>
                <a:gd name="T1" fmla="*/ 35 h 721"/>
                <a:gd name="T2" fmla="*/ 12 w 1042"/>
                <a:gd name="T3" fmla="*/ 48 h 721"/>
                <a:gd name="T4" fmla="*/ 45 w 1042"/>
                <a:gd name="T5" fmla="*/ 90 h 721"/>
                <a:gd name="T6" fmla="*/ 85 w 1042"/>
                <a:gd name="T7" fmla="*/ 151 h 721"/>
                <a:gd name="T8" fmla="*/ 124 w 1042"/>
                <a:gd name="T9" fmla="*/ 214 h 721"/>
                <a:gd name="T10" fmla="*/ 158 w 1042"/>
                <a:gd name="T11" fmla="*/ 258 h 721"/>
                <a:gd name="T12" fmla="*/ 170 w 1042"/>
                <a:gd name="T13" fmla="*/ 271 h 721"/>
                <a:gd name="T14" fmla="*/ 208 w 1042"/>
                <a:gd name="T15" fmla="*/ 309 h 721"/>
                <a:gd name="T16" fmla="*/ 250 w 1042"/>
                <a:gd name="T17" fmla="*/ 344 h 721"/>
                <a:gd name="T18" fmla="*/ 338 w 1042"/>
                <a:gd name="T19" fmla="*/ 406 h 721"/>
                <a:gd name="T20" fmla="*/ 432 w 1042"/>
                <a:gd name="T21" fmla="*/ 461 h 721"/>
                <a:gd name="T22" fmla="*/ 530 w 1042"/>
                <a:gd name="T23" fmla="*/ 513 h 721"/>
                <a:gd name="T24" fmla="*/ 582 w 1042"/>
                <a:gd name="T25" fmla="*/ 541 h 721"/>
                <a:gd name="T26" fmla="*/ 705 w 1042"/>
                <a:gd name="T27" fmla="*/ 608 h 721"/>
                <a:gd name="T28" fmla="*/ 805 w 1042"/>
                <a:gd name="T29" fmla="*/ 658 h 721"/>
                <a:gd name="T30" fmla="*/ 872 w 1042"/>
                <a:gd name="T31" fmla="*/ 686 h 721"/>
                <a:gd name="T32" fmla="*/ 938 w 1042"/>
                <a:gd name="T33" fmla="*/ 707 h 721"/>
                <a:gd name="T34" fmla="*/ 1004 w 1042"/>
                <a:gd name="T35" fmla="*/ 719 h 721"/>
                <a:gd name="T36" fmla="*/ 1034 w 1042"/>
                <a:gd name="T37" fmla="*/ 721 h 721"/>
                <a:gd name="T38" fmla="*/ 1042 w 1042"/>
                <a:gd name="T39" fmla="*/ 721 h 721"/>
                <a:gd name="T40" fmla="*/ 980 w 1042"/>
                <a:gd name="T41" fmla="*/ 713 h 721"/>
                <a:gd name="T42" fmla="*/ 914 w 1042"/>
                <a:gd name="T43" fmla="*/ 695 h 721"/>
                <a:gd name="T44" fmla="*/ 849 w 1042"/>
                <a:gd name="T45" fmla="*/ 671 h 721"/>
                <a:gd name="T46" fmla="*/ 782 w 1042"/>
                <a:gd name="T47" fmla="*/ 640 h 721"/>
                <a:gd name="T48" fmla="*/ 655 w 1042"/>
                <a:gd name="T49" fmla="*/ 574 h 721"/>
                <a:gd name="T50" fmla="*/ 545 w 1042"/>
                <a:gd name="T51" fmla="*/ 513 h 721"/>
                <a:gd name="T52" fmla="*/ 451 w 1042"/>
                <a:gd name="T53" fmla="*/ 463 h 721"/>
                <a:gd name="T54" fmla="*/ 358 w 1042"/>
                <a:gd name="T55" fmla="*/ 409 h 721"/>
                <a:gd name="T56" fmla="*/ 271 w 1042"/>
                <a:gd name="T57" fmla="*/ 349 h 721"/>
                <a:gd name="T58" fmla="*/ 231 w 1042"/>
                <a:gd name="T59" fmla="*/ 316 h 721"/>
                <a:gd name="T60" fmla="*/ 192 w 1042"/>
                <a:gd name="T61" fmla="*/ 280 h 721"/>
                <a:gd name="T62" fmla="*/ 178 w 1042"/>
                <a:gd name="T63" fmla="*/ 263 h 721"/>
                <a:gd name="T64" fmla="*/ 166 w 1042"/>
                <a:gd name="T65" fmla="*/ 250 h 721"/>
                <a:gd name="T66" fmla="*/ 132 w 1042"/>
                <a:gd name="T67" fmla="*/ 206 h 721"/>
                <a:gd name="T68" fmla="*/ 92 w 1042"/>
                <a:gd name="T69" fmla="*/ 143 h 721"/>
                <a:gd name="T70" fmla="*/ 53 w 1042"/>
                <a:gd name="T71" fmla="*/ 82 h 721"/>
                <a:gd name="T72" fmla="*/ 20 w 1042"/>
                <a:gd name="T73" fmla="*/ 40 h 721"/>
                <a:gd name="T74" fmla="*/ 11 w 1042"/>
                <a:gd name="T75" fmla="*/ 15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42" h="721">
                  <a:moveTo>
                    <a:pt x="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12" y="48"/>
                  </a:lnTo>
                  <a:lnTo>
                    <a:pt x="24" y="62"/>
                  </a:lnTo>
                  <a:lnTo>
                    <a:pt x="45" y="90"/>
                  </a:lnTo>
                  <a:lnTo>
                    <a:pt x="65" y="120"/>
                  </a:lnTo>
                  <a:lnTo>
                    <a:pt x="85" y="151"/>
                  </a:lnTo>
                  <a:lnTo>
                    <a:pt x="104" y="182"/>
                  </a:lnTo>
                  <a:lnTo>
                    <a:pt x="124" y="214"/>
                  </a:lnTo>
                  <a:lnTo>
                    <a:pt x="145" y="243"/>
                  </a:lnTo>
                  <a:lnTo>
                    <a:pt x="158" y="258"/>
                  </a:lnTo>
                  <a:lnTo>
                    <a:pt x="170" y="271"/>
                  </a:lnTo>
                  <a:lnTo>
                    <a:pt x="170" y="271"/>
                  </a:lnTo>
                  <a:lnTo>
                    <a:pt x="188" y="290"/>
                  </a:lnTo>
                  <a:lnTo>
                    <a:pt x="208" y="309"/>
                  </a:lnTo>
                  <a:lnTo>
                    <a:pt x="228" y="326"/>
                  </a:lnTo>
                  <a:lnTo>
                    <a:pt x="250" y="344"/>
                  </a:lnTo>
                  <a:lnTo>
                    <a:pt x="292" y="376"/>
                  </a:lnTo>
                  <a:lnTo>
                    <a:pt x="338" y="406"/>
                  </a:lnTo>
                  <a:lnTo>
                    <a:pt x="384" y="435"/>
                  </a:lnTo>
                  <a:lnTo>
                    <a:pt x="432" y="461"/>
                  </a:lnTo>
                  <a:lnTo>
                    <a:pt x="480" y="488"/>
                  </a:lnTo>
                  <a:lnTo>
                    <a:pt x="530" y="513"/>
                  </a:lnTo>
                  <a:lnTo>
                    <a:pt x="530" y="513"/>
                  </a:lnTo>
                  <a:lnTo>
                    <a:pt x="582" y="541"/>
                  </a:lnTo>
                  <a:lnTo>
                    <a:pt x="641" y="575"/>
                  </a:lnTo>
                  <a:lnTo>
                    <a:pt x="705" y="608"/>
                  </a:lnTo>
                  <a:lnTo>
                    <a:pt x="770" y="643"/>
                  </a:lnTo>
                  <a:lnTo>
                    <a:pt x="805" y="658"/>
                  </a:lnTo>
                  <a:lnTo>
                    <a:pt x="838" y="672"/>
                  </a:lnTo>
                  <a:lnTo>
                    <a:pt x="872" y="686"/>
                  </a:lnTo>
                  <a:lnTo>
                    <a:pt x="906" y="698"/>
                  </a:lnTo>
                  <a:lnTo>
                    <a:pt x="938" y="707"/>
                  </a:lnTo>
                  <a:lnTo>
                    <a:pt x="972" y="714"/>
                  </a:lnTo>
                  <a:lnTo>
                    <a:pt x="1004" y="719"/>
                  </a:lnTo>
                  <a:lnTo>
                    <a:pt x="1034" y="721"/>
                  </a:lnTo>
                  <a:lnTo>
                    <a:pt x="1034" y="721"/>
                  </a:lnTo>
                  <a:lnTo>
                    <a:pt x="1042" y="721"/>
                  </a:lnTo>
                  <a:lnTo>
                    <a:pt x="1042" y="721"/>
                  </a:lnTo>
                  <a:lnTo>
                    <a:pt x="1012" y="718"/>
                  </a:lnTo>
                  <a:lnTo>
                    <a:pt x="980" y="713"/>
                  </a:lnTo>
                  <a:lnTo>
                    <a:pt x="948" y="706"/>
                  </a:lnTo>
                  <a:lnTo>
                    <a:pt x="914" y="695"/>
                  </a:lnTo>
                  <a:lnTo>
                    <a:pt x="882" y="685"/>
                  </a:lnTo>
                  <a:lnTo>
                    <a:pt x="849" y="671"/>
                  </a:lnTo>
                  <a:lnTo>
                    <a:pt x="815" y="656"/>
                  </a:lnTo>
                  <a:lnTo>
                    <a:pt x="782" y="640"/>
                  </a:lnTo>
                  <a:lnTo>
                    <a:pt x="717" y="607"/>
                  </a:lnTo>
                  <a:lnTo>
                    <a:pt x="655" y="574"/>
                  </a:lnTo>
                  <a:lnTo>
                    <a:pt x="597" y="541"/>
                  </a:lnTo>
                  <a:lnTo>
                    <a:pt x="545" y="513"/>
                  </a:lnTo>
                  <a:lnTo>
                    <a:pt x="545" y="513"/>
                  </a:lnTo>
                  <a:lnTo>
                    <a:pt x="451" y="463"/>
                  </a:lnTo>
                  <a:lnTo>
                    <a:pt x="404" y="437"/>
                  </a:lnTo>
                  <a:lnTo>
                    <a:pt x="358" y="409"/>
                  </a:lnTo>
                  <a:lnTo>
                    <a:pt x="314" y="380"/>
                  </a:lnTo>
                  <a:lnTo>
                    <a:pt x="271" y="349"/>
                  </a:lnTo>
                  <a:lnTo>
                    <a:pt x="251" y="332"/>
                  </a:lnTo>
                  <a:lnTo>
                    <a:pt x="231" y="316"/>
                  </a:lnTo>
                  <a:lnTo>
                    <a:pt x="211" y="298"/>
                  </a:lnTo>
                  <a:lnTo>
                    <a:pt x="192" y="280"/>
                  </a:lnTo>
                  <a:lnTo>
                    <a:pt x="192" y="280"/>
                  </a:lnTo>
                  <a:lnTo>
                    <a:pt x="178" y="263"/>
                  </a:lnTo>
                  <a:lnTo>
                    <a:pt x="178" y="263"/>
                  </a:lnTo>
                  <a:lnTo>
                    <a:pt x="166" y="250"/>
                  </a:lnTo>
                  <a:lnTo>
                    <a:pt x="153" y="235"/>
                  </a:lnTo>
                  <a:lnTo>
                    <a:pt x="132" y="206"/>
                  </a:lnTo>
                  <a:lnTo>
                    <a:pt x="112" y="175"/>
                  </a:lnTo>
                  <a:lnTo>
                    <a:pt x="92" y="143"/>
                  </a:lnTo>
                  <a:lnTo>
                    <a:pt x="73" y="112"/>
                  </a:lnTo>
                  <a:lnTo>
                    <a:pt x="53" y="82"/>
                  </a:lnTo>
                  <a:lnTo>
                    <a:pt x="32" y="54"/>
                  </a:lnTo>
                  <a:lnTo>
                    <a:pt x="20" y="40"/>
                  </a:lnTo>
                  <a:lnTo>
                    <a:pt x="8" y="27"/>
                  </a:lnTo>
                  <a:lnTo>
                    <a:pt x="11" y="1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DFD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99921ABC-4450-B625-F960-96BC20E29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1550"/>
              <a:ext cx="348" cy="240"/>
            </a:xfrm>
            <a:custGeom>
              <a:avLst/>
              <a:gdLst>
                <a:gd name="T0" fmla="*/ 0 w 1042"/>
                <a:gd name="T1" fmla="*/ 35 h 721"/>
                <a:gd name="T2" fmla="*/ 12 w 1042"/>
                <a:gd name="T3" fmla="*/ 48 h 721"/>
                <a:gd name="T4" fmla="*/ 45 w 1042"/>
                <a:gd name="T5" fmla="*/ 90 h 721"/>
                <a:gd name="T6" fmla="*/ 85 w 1042"/>
                <a:gd name="T7" fmla="*/ 151 h 721"/>
                <a:gd name="T8" fmla="*/ 124 w 1042"/>
                <a:gd name="T9" fmla="*/ 214 h 721"/>
                <a:gd name="T10" fmla="*/ 158 w 1042"/>
                <a:gd name="T11" fmla="*/ 258 h 721"/>
                <a:gd name="T12" fmla="*/ 170 w 1042"/>
                <a:gd name="T13" fmla="*/ 271 h 721"/>
                <a:gd name="T14" fmla="*/ 208 w 1042"/>
                <a:gd name="T15" fmla="*/ 309 h 721"/>
                <a:gd name="T16" fmla="*/ 250 w 1042"/>
                <a:gd name="T17" fmla="*/ 344 h 721"/>
                <a:gd name="T18" fmla="*/ 338 w 1042"/>
                <a:gd name="T19" fmla="*/ 406 h 721"/>
                <a:gd name="T20" fmla="*/ 432 w 1042"/>
                <a:gd name="T21" fmla="*/ 461 h 721"/>
                <a:gd name="T22" fmla="*/ 530 w 1042"/>
                <a:gd name="T23" fmla="*/ 513 h 721"/>
                <a:gd name="T24" fmla="*/ 582 w 1042"/>
                <a:gd name="T25" fmla="*/ 541 h 721"/>
                <a:gd name="T26" fmla="*/ 705 w 1042"/>
                <a:gd name="T27" fmla="*/ 608 h 721"/>
                <a:gd name="T28" fmla="*/ 805 w 1042"/>
                <a:gd name="T29" fmla="*/ 658 h 721"/>
                <a:gd name="T30" fmla="*/ 872 w 1042"/>
                <a:gd name="T31" fmla="*/ 686 h 721"/>
                <a:gd name="T32" fmla="*/ 938 w 1042"/>
                <a:gd name="T33" fmla="*/ 707 h 721"/>
                <a:gd name="T34" fmla="*/ 1004 w 1042"/>
                <a:gd name="T35" fmla="*/ 719 h 721"/>
                <a:gd name="T36" fmla="*/ 1034 w 1042"/>
                <a:gd name="T37" fmla="*/ 721 h 721"/>
                <a:gd name="T38" fmla="*/ 1042 w 1042"/>
                <a:gd name="T39" fmla="*/ 721 h 721"/>
                <a:gd name="T40" fmla="*/ 980 w 1042"/>
                <a:gd name="T41" fmla="*/ 713 h 721"/>
                <a:gd name="T42" fmla="*/ 914 w 1042"/>
                <a:gd name="T43" fmla="*/ 695 h 721"/>
                <a:gd name="T44" fmla="*/ 849 w 1042"/>
                <a:gd name="T45" fmla="*/ 671 h 721"/>
                <a:gd name="T46" fmla="*/ 782 w 1042"/>
                <a:gd name="T47" fmla="*/ 640 h 721"/>
                <a:gd name="T48" fmla="*/ 655 w 1042"/>
                <a:gd name="T49" fmla="*/ 574 h 721"/>
                <a:gd name="T50" fmla="*/ 545 w 1042"/>
                <a:gd name="T51" fmla="*/ 513 h 721"/>
                <a:gd name="T52" fmla="*/ 451 w 1042"/>
                <a:gd name="T53" fmla="*/ 463 h 721"/>
                <a:gd name="T54" fmla="*/ 358 w 1042"/>
                <a:gd name="T55" fmla="*/ 409 h 721"/>
                <a:gd name="T56" fmla="*/ 271 w 1042"/>
                <a:gd name="T57" fmla="*/ 349 h 721"/>
                <a:gd name="T58" fmla="*/ 231 w 1042"/>
                <a:gd name="T59" fmla="*/ 316 h 721"/>
                <a:gd name="T60" fmla="*/ 192 w 1042"/>
                <a:gd name="T61" fmla="*/ 280 h 721"/>
                <a:gd name="T62" fmla="*/ 178 w 1042"/>
                <a:gd name="T63" fmla="*/ 263 h 721"/>
                <a:gd name="T64" fmla="*/ 166 w 1042"/>
                <a:gd name="T65" fmla="*/ 250 h 721"/>
                <a:gd name="T66" fmla="*/ 132 w 1042"/>
                <a:gd name="T67" fmla="*/ 206 h 721"/>
                <a:gd name="T68" fmla="*/ 92 w 1042"/>
                <a:gd name="T69" fmla="*/ 143 h 721"/>
                <a:gd name="T70" fmla="*/ 53 w 1042"/>
                <a:gd name="T71" fmla="*/ 82 h 721"/>
                <a:gd name="T72" fmla="*/ 20 w 1042"/>
                <a:gd name="T73" fmla="*/ 40 h 721"/>
                <a:gd name="T74" fmla="*/ 11 w 1042"/>
                <a:gd name="T75" fmla="*/ 15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42" h="721">
                  <a:moveTo>
                    <a:pt x="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12" y="48"/>
                  </a:lnTo>
                  <a:lnTo>
                    <a:pt x="24" y="62"/>
                  </a:lnTo>
                  <a:lnTo>
                    <a:pt x="45" y="90"/>
                  </a:lnTo>
                  <a:lnTo>
                    <a:pt x="65" y="120"/>
                  </a:lnTo>
                  <a:lnTo>
                    <a:pt x="85" y="151"/>
                  </a:lnTo>
                  <a:lnTo>
                    <a:pt x="104" y="182"/>
                  </a:lnTo>
                  <a:lnTo>
                    <a:pt x="124" y="214"/>
                  </a:lnTo>
                  <a:lnTo>
                    <a:pt x="145" y="243"/>
                  </a:lnTo>
                  <a:lnTo>
                    <a:pt x="158" y="258"/>
                  </a:lnTo>
                  <a:lnTo>
                    <a:pt x="170" y="271"/>
                  </a:lnTo>
                  <a:lnTo>
                    <a:pt x="170" y="271"/>
                  </a:lnTo>
                  <a:lnTo>
                    <a:pt x="188" y="290"/>
                  </a:lnTo>
                  <a:lnTo>
                    <a:pt x="208" y="309"/>
                  </a:lnTo>
                  <a:lnTo>
                    <a:pt x="228" y="326"/>
                  </a:lnTo>
                  <a:lnTo>
                    <a:pt x="250" y="344"/>
                  </a:lnTo>
                  <a:lnTo>
                    <a:pt x="292" y="376"/>
                  </a:lnTo>
                  <a:lnTo>
                    <a:pt x="338" y="406"/>
                  </a:lnTo>
                  <a:lnTo>
                    <a:pt x="384" y="435"/>
                  </a:lnTo>
                  <a:lnTo>
                    <a:pt x="432" y="461"/>
                  </a:lnTo>
                  <a:lnTo>
                    <a:pt x="480" y="488"/>
                  </a:lnTo>
                  <a:lnTo>
                    <a:pt x="530" y="513"/>
                  </a:lnTo>
                  <a:lnTo>
                    <a:pt x="530" y="513"/>
                  </a:lnTo>
                  <a:lnTo>
                    <a:pt x="582" y="541"/>
                  </a:lnTo>
                  <a:lnTo>
                    <a:pt x="641" y="575"/>
                  </a:lnTo>
                  <a:lnTo>
                    <a:pt x="705" y="608"/>
                  </a:lnTo>
                  <a:lnTo>
                    <a:pt x="770" y="643"/>
                  </a:lnTo>
                  <a:lnTo>
                    <a:pt x="805" y="658"/>
                  </a:lnTo>
                  <a:lnTo>
                    <a:pt x="838" y="672"/>
                  </a:lnTo>
                  <a:lnTo>
                    <a:pt x="872" y="686"/>
                  </a:lnTo>
                  <a:lnTo>
                    <a:pt x="906" y="698"/>
                  </a:lnTo>
                  <a:lnTo>
                    <a:pt x="938" y="707"/>
                  </a:lnTo>
                  <a:lnTo>
                    <a:pt x="972" y="714"/>
                  </a:lnTo>
                  <a:lnTo>
                    <a:pt x="1004" y="719"/>
                  </a:lnTo>
                  <a:lnTo>
                    <a:pt x="1034" y="721"/>
                  </a:lnTo>
                  <a:lnTo>
                    <a:pt x="1034" y="721"/>
                  </a:lnTo>
                  <a:lnTo>
                    <a:pt x="1042" y="721"/>
                  </a:lnTo>
                  <a:lnTo>
                    <a:pt x="1042" y="721"/>
                  </a:lnTo>
                  <a:lnTo>
                    <a:pt x="1012" y="718"/>
                  </a:lnTo>
                  <a:lnTo>
                    <a:pt x="980" y="713"/>
                  </a:lnTo>
                  <a:lnTo>
                    <a:pt x="948" y="706"/>
                  </a:lnTo>
                  <a:lnTo>
                    <a:pt x="914" y="695"/>
                  </a:lnTo>
                  <a:lnTo>
                    <a:pt x="882" y="685"/>
                  </a:lnTo>
                  <a:lnTo>
                    <a:pt x="849" y="671"/>
                  </a:lnTo>
                  <a:lnTo>
                    <a:pt x="815" y="656"/>
                  </a:lnTo>
                  <a:lnTo>
                    <a:pt x="782" y="640"/>
                  </a:lnTo>
                  <a:lnTo>
                    <a:pt x="717" y="607"/>
                  </a:lnTo>
                  <a:lnTo>
                    <a:pt x="655" y="574"/>
                  </a:lnTo>
                  <a:lnTo>
                    <a:pt x="597" y="541"/>
                  </a:lnTo>
                  <a:lnTo>
                    <a:pt x="545" y="513"/>
                  </a:lnTo>
                  <a:lnTo>
                    <a:pt x="545" y="513"/>
                  </a:lnTo>
                  <a:lnTo>
                    <a:pt x="451" y="463"/>
                  </a:lnTo>
                  <a:lnTo>
                    <a:pt x="404" y="437"/>
                  </a:lnTo>
                  <a:lnTo>
                    <a:pt x="358" y="409"/>
                  </a:lnTo>
                  <a:lnTo>
                    <a:pt x="314" y="380"/>
                  </a:lnTo>
                  <a:lnTo>
                    <a:pt x="271" y="349"/>
                  </a:lnTo>
                  <a:lnTo>
                    <a:pt x="251" y="332"/>
                  </a:lnTo>
                  <a:lnTo>
                    <a:pt x="231" y="316"/>
                  </a:lnTo>
                  <a:lnTo>
                    <a:pt x="211" y="298"/>
                  </a:lnTo>
                  <a:lnTo>
                    <a:pt x="192" y="280"/>
                  </a:lnTo>
                  <a:lnTo>
                    <a:pt x="192" y="280"/>
                  </a:lnTo>
                  <a:lnTo>
                    <a:pt x="178" y="263"/>
                  </a:lnTo>
                  <a:lnTo>
                    <a:pt x="178" y="263"/>
                  </a:lnTo>
                  <a:lnTo>
                    <a:pt x="166" y="250"/>
                  </a:lnTo>
                  <a:lnTo>
                    <a:pt x="153" y="235"/>
                  </a:lnTo>
                  <a:lnTo>
                    <a:pt x="132" y="206"/>
                  </a:lnTo>
                  <a:lnTo>
                    <a:pt x="112" y="175"/>
                  </a:lnTo>
                  <a:lnTo>
                    <a:pt x="92" y="143"/>
                  </a:lnTo>
                  <a:lnTo>
                    <a:pt x="73" y="112"/>
                  </a:lnTo>
                  <a:lnTo>
                    <a:pt x="53" y="82"/>
                  </a:lnTo>
                  <a:lnTo>
                    <a:pt x="32" y="54"/>
                  </a:lnTo>
                  <a:lnTo>
                    <a:pt x="20" y="40"/>
                  </a:lnTo>
                  <a:lnTo>
                    <a:pt x="8" y="27"/>
                  </a:lnTo>
                  <a:lnTo>
                    <a:pt x="11" y="15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E86BC93C-BA36-1FA6-DB34-950594316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1526"/>
              <a:ext cx="366" cy="262"/>
            </a:xfrm>
            <a:custGeom>
              <a:avLst/>
              <a:gdLst>
                <a:gd name="T0" fmla="*/ 56 w 1098"/>
                <a:gd name="T1" fmla="*/ 0 h 786"/>
                <a:gd name="T2" fmla="*/ 3 w 1098"/>
                <a:gd name="T3" fmla="*/ 88 h 786"/>
                <a:gd name="T4" fmla="*/ 0 w 1098"/>
                <a:gd name="T5" fmla="*/ 100 h 786"/>
                <a:gd name="T6" fmla="*/ 24 w 1098"/>
                <a:gd name="T7" fmla="*/ 127 h 786"/>
                <a:gd name="T8" fmla="*/ 65 w 1098"/>
                <a:gd name="T9" fmla="*/ 185 h 786"/>
                <a:gd name="T10" fmla="*/ 104 w 1098"/>
                <a:gd name="T11" fmla="*/ 248 h 786"/>
                <a:gd name="T12" fmla="*/ 145 w 1098"/>
                <a:gd name="T13" fmla="*/ 308 h 786"/>
                <a:gd name="T14" fmla="*/ 170 w 1098"/>
                <a:gd name="T15" fmla="*/ 336 h 786"/>
                <a:gd name="T16" fmla="*/ 184 w 1098"/>
                <a:gd name="T17" fmla="*/ 353 h 786"/>
                <a:gd name="T18" fmla="*/ 203 w 1098"/>
                <a:gd name="T19" fmla="*/ 370 h 786"/>
                <a:gd name="T20" fmla="*/ 262 w 1098"/>
                <a:gd name="T21" fmla="*/ 419 h 786"/>
                <a:gd name="T22" fmla="*/ 347 w 1098"/>
                <a:gd name="T23" fmla="*/ 477 h 786"/>
                <a:gd name="T24" fmla="*/ 438 w 1098"/>
                <a:gd name="T25" fmla="*/ 530 h 786"/>
                <a:gd name="T26" fmla="*/ 529 w 1098"/>
                <a:gd name="T27" fmla="*/ 578 h 786"/>
                <a:gd name="T28" fmla="*/ 641 w 1098"/>
                <a:gd name="T29" fmla="*/ 640 h 786"/>
                <a:gd name="T30" fmla="*/ 770 w 1098"/>
                <a:gd name="T31" fmla="*/ 708 h 786"/>
                <a:gd name="T32" fmla="*/ 838 w 1098"/>
                <a:gd name="T33" fmla="*/ 739 h 786"/>
                <a:gd name="T34" fmla="*/ 905 w 1098"/>
                <a:gd name="T35" fmla="*/ 763 h 786"/>
                <a:gd name="T36" fmla="*/ 972 w 1098"/>
                <a:gd name="T37" fmla="*/ 779 h 786"/>
                <a:gd name="T38" fmla="*/ 1034 w 1098"/>
                <a:gd name="T39" fmla="*/ 786 h 786"/>
                <a:gd name="T40" fmla="*/ 1057 w 1098"/>
                <a:gd name="T41" fmla="*/ 784 h 786"/>
                <a:gd name="T42" fmla="*/ 1097 w 1098"/>
                <a:gd name="T43" fmla="*/ 740 h 786"/>
                <a:gd name="T44" fmla="*/ 1098 w 1098"/>
                <a:gd name="T45" fmla="*/ 739 h 786"/>
                <a:gd name="T46" fmla="*/ 1034 w 1098"/>
                <a:gd name="T47" fmla="*/ 729 h 786"/>
                <a:gd name="T48" fmla="*/ 969 w 1098"/>
                <a:gd name="T49" fmla="*/ 712 h 786"/>
                <a:gd name="T50" fmla="*/ 902 w 1098"/>
                <a:gd name="T51" fmla="*/ 685 h 786"/>
                <a:gd name="T52" fmla="*/ 836 w 1098"/>
                <a:gd name="T53" fmla="*/ 655 h 786"/>
                <a:gd name="T54" fmla="*/ 707 w 1098"/>
                <a:gd name="T55" fmla="*/ 588 h 786"/>
                <a:gd name="T56" fmla="*/ 597 w 1098"/>
                <a:gd name="T57" fmla="*/ 528 h 786"/>
                <a:gd name="T58" fmla="*/ 547 w 1098"/>
                <a:gd name="T59" fmla="*/ 501 h 786"/>
                <a:gd name="T60" fmla="*/ 448 w 1098"/>
                <a:gd name="T61" fmla="*/ 446 h 786"/>
                <a:gd name="T62" fmla="*/ 354 w 1098"/>
                <a:gd name="T63" fmla="*/ 386 h 786"/>
                <a:gd name="T64" fmla="*/ 288 w 1098"/>
                <a:gd name="T65" fmla="*/ 335 h 786"/>
                <a:gd name="T66" fmla="*/ 247 w 1098"/>
                <a:gd name="T67" fmla="*/ 299 h 786"/>
                <a:gd name="T68" fmla="*/ 228 w 1098"/>
                <a:gd name="T69" fmla="*/ 279 h 786"/>
                <a:gd name="T70" fmla="*/ 203 w 1098"/>
                <a:gd name="T71" fmla="*/ 251 h 786"/>
                <a:gd name="T72" fmla="*/ 160 w 1098"/>
                <a:gd name="T73" fmla="*/ 188 h 786"/>
                <a:gd name="T74" fmla="*/ 121 w 1098"/>
                <a:gd name="T75" fmla="*/ 124 h 786"/>
                <a:gd name="T76" fmla="*/ 79 w 1098"/>
                <a:gd name="T77" fmla="*/ 64 h 786"/>
                <a:gd name="T78" fmla="*/ 53 w 1098"/>
                <a:gd name="T79" fmla="*/ 37 h 786"/>
                <a:gd name="T80" fmla="*/ 56 w 1098"/>
                <a:gd name="T8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98" h="786">
                  <a:moveTo>
                    <a:pt x="56" y="0"/>
                  </a:moveTo>
                  <a:lnTo>
                    <a:pt x="56" y="0"/>
                  </a:lnTo>
                  <a:lnTo>
                    <a:pt x="11" y="46"/>
                  </a:lnTo>
                  <a:lnTo>
                    <a:pt x="3" y="88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2" y="113"/>
                  </a:lnTo>
                  <a:lnTo>
                    <a:pt x="24" y="127"/>
                  </a:lnTo>
                  <a:lnTo>
                    <a:pt x="45" y="155"/>
                  </a:lnTo>
                  <a:lnTo>
                    <a:pt x="65" y="185"/>
                  </a:lnTo>
                  <a:lnTo>
                    <a:pt x="84" y="216"/>
                  </a:lnTo>
                  <a:lnTo>
                    <a:pt x="104" y="248"/>
                  </a:lnTo>
                  <a:lnTo>
                    <a:pt x="124" y="279"/>
                  </a:lnTo>
                  <a:lnTo>
                    <a:pt x="145" y="308"/>
                  </a:lnTo>
                  <a:lnTo>
                    <a:pt x="158" y="323"/>
                  </a:lnTo>
                  <a:lnTo>
                    <a:pt x="170" y="336"/>
                  </a:lnTo>
                  <a:lnTo>
                    <a:pt x="170" y="336"/>
                  </a:lnTo>
                  <a:lnTo>
                    <a:pt x="184" y="353"/>
                  </a:lnTo>
                  <a:lnTo>
                    <a:pt x="184" y="353"/>
                  </a:lnTo>
                  <a:lnTo>
                    <a:pt x="203" y="370"/>
                  </a:lnTo>
                  <a:lnTo>
                    <a:pt x="222" y="387"/>
                  </a:lnTo>
                  <a:lnTo>
                    <a:pt x="262" y="419"/>
                  </a:lnTo>
                  <a:lnTo>
                    <a:pt x="304" y="449"/>
                  </a:lnTo>
                  <a:lnTo>
                    <a:pt x="347" y="477"/>
                  </a:lnTo>
                  <a:lnTo>
                    <a:pt x="392" y="504"/>
                  </a:lnTo>
                  <a:lnTo>
                    <a:pt x="438" y="530"/>
                  </a:lnTo>
                  <a:lnTo>
                    <a:pt x="529" y="578"/>
                  </a:lnTo>
                  <a:lnTo>
                    <a:pt x="529" y="578"/>
                  </a:lnTo>
                  <a:lnTo>
                    <a:pt x="582" y="608"/>
                  </a:lnTo>
                  <a:lnTo>
                    <a:pt x="641" y="640"/>
                  </a:lnTo>
                  <a:lnTo>
                    <a:pt x="705" y="675"/>
                  </a:lnTo>
                  <a:lnTo>
                    <a:pt x="770" y="708"/>
                  </a:lnTo>
                  <a:lnTo>
                    <a:pt x="803" y="724"/>
                  </a:lnTo>
                  <a:lnTo>
                    <a:pt x="838" y="739"/>
                  </a:lnTo>
                  <a:lnTo>
                    <a:pt x="872" y="751"/>
                  </a:lnTo>
                  <a:lnTo>
                    <a:pt x="905" y="763"/>
                  </a:lnTo>
                  <a:lnTo>
                    <a:pt x="938" y="772"/>
                  </a:lnTo>
                  <a:lnTo>
                    <a:pt x="972" y="779"/>
                  </a:lnTo>
                  <a:lnTo>
                    <a:pt x="1004" y="784"/>
                  </a:lnTo>
                  <a:lnTo>
                    <a:pt x="1034" y="786"/>
                  </a:lnTo>
                  <a:lnTo>
                    <a:pt x="1034" y="786"/>
                  </a:lnTo>
                  <a:lnTo>
                    <a:pt x="1057" y="784"/>
                  </a:lnTo>
                  <a:lnTo>
                    <a:pt x="1097" y="740"/>
                  </a:lnTo>
                  <a:lnTo>
                    <a:pt x="1097" y="740"/>
                  </a:lnTo>
                  <a:lnTo>
                    <a:pt x="1098" y="739"/>
                  </a:lnTo>
                  <a:lnTo>
                    <a:pt x="1098" y="739"/>
                  </a:lnTo>
                  <a:lnTo>
                    <a:pt x="1066" y="736"/>
                  </a:lnTo>
                  <a:lnTo>
                    <a:pt x="1034" y="729"/>
                  </a:lnTo>
                  <a:lnTo>
                    <a:pt x="1002" y="721"/>
                  </a:lnTo>
                  <a:lnTo>
                    <a:pt x="969" y="712"/>
                  </a:lnTo>
                  <a:lnTo>
                    <a:pt x="936" y="700"/>
                  </a:lnTo>
                  <a:lnTo>
                    <a:pt x="902" y="685"/>
                  </a:lnTo>
                  <a:lnTo>
                    <a:pt x="869" y="671"/>
                  </a:lnTo>
                  <a:lnTo>
                    <a:pt x="836" y="655"/>
                  </a:lnTo>
                  <a:lnTo>
                    <a:pt x="770" y="621"/>
                  </a:lnTo>
                  <a:lnTo>
                    <a:pt x="707" y="588"/>
                  </a:lnTo>
                  <a:lnTo>
                    <a:pt x="649" y="556"/>
                  </a:lnTo>
                  <a:lnTo>
                    <a:pt x="597" y="528"/>
                  </a:lnTo>
                  <a:lnTo>
                    <a:pt x="597" y="528"/>
                  </a:lnTo>
                  <a:lnTo>
                    <a:pt x="547" y="501"/>
                  </a:lnTo>
                  <a:lnTo>
                    <a:pt x="498" y="474"/>
                  </a:lnTo>
                  <a:lnTo>
                    <a:pt x="448" y="446"/>
                  </a:lnTo>
                  <a:lnTo>
                    <a:pt x="400" y="417"/>
                  </a:lnTo>
                  <a:lnTo>
                    <a:pt x="354" y="386"/>
                  </a:lnTo>
                  <a:lnTo>
                    <a:pt x="310" y="353"/>
                  </a:lnTo>
                  <a:lnTo>
                    <a:pt x="288" y="335"/>
                  </a:lnTo>
                  <a:lnTo>
                    <a:pt x="267" y="318"/>
                  </a:lnTo>
                  <a:lnTo>
                    <a:pt x="247" y="299"/>
                  </a:lnTo>
                  <a:lnTo>
                    <a:pt x="228" y="279"/>
                  </a:lnTo>
                  <a:lnTo>
                    <a:pt x="228" y="279"/>
                  </a:lnTo>
                  <a:lnTo>
                    <a:pt x="215" y="266"/>
                  </a:lnTo>
                  <a:lnTo>
                    <a:pt x="203" y="251"/>
                  </a:lnTo>
                  <a:lnTo>
                    <a:pt x="182" y="220"/>
                  </a:lnTo>
                  <a:lnTo>
                    <a:pt x="160" y="188"/>
                  </a:lnTo>
                  <a:lnTo>
                    <a:pt x="141" y="156"/>
                  </a:lnTo>
                  <a:lnTo>
                    <a:pt x="121" y="124"/>
                  </a:lnTo>
                  <a:lnTo>
                    <a:pt x="100" y="93"/>
                  </a:lnTo>
                  <a:lnTo>
                    <a:pt x="79" y="64"/>
                  </a:lnTo>
                  <a:lnTo>
                    <a:pt x="67" y="49"/>
                  </a:lnTo>
                  <a:lnTo>
                    <a:pt x="53" y="37"/>
                  </a:lnTo>
                  <a:lnTo>
                    <a:pt x="60" y="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E0EFF3AD-3B44-D8DF-8FC0-C3DD773D7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1526"/>
              <a:ext cx="366" cy="262"/>
            </a:xfrm>
            <a:custGeom>
              <a:avLst/>
              <a:gdLst>
                <a:gd name="T0" fmla="*/ 56 w 1098"/>
                <a:gd name="T1" fmla="*/ 0 h 786"/>
                <a:gd name="T2" fmla="*/ 3 w 1098"/>
                <a:gd name="T3" fmla="*/ 88 h 786"/>
                <a:gd name="T4" fmla="*/ 0 w 1098"/>
                <a:gd name="T5" fmla="*/ 100 h 786"/>
                <a:gd name="T6" fmla="*/ 24 w 1098"/>
                <a:gd name="T7" fmla="*/ 127 h 786"/>
                <a:gd name="T8" fmla="*/ 65 w 1098"/>
                <a:gd name="T9" fmla="*/ 185 h 786"/>
                <a:gd name="T10" fmla="*/ 104 w 1098"/>
                <a:gd name="T11" fmla="*/ 248 h 786"/>
                <a:gd name="T12" fmla="*/ 145 w 1098"/>
                <a:gd name="T13" fmla="*/ 308 h 786"/>
                <a:gd name="T14" fmla="*/ 170 w 1098"/>
                <a:gd name="T15" fmla="*/ 336 h 786"/>
                <a:gd name="T16" fmla="*/ 184 w 1098"/>
                <a:gd name="T17" fmla="*/ 353 h 786"/>
                <a:gd name="T18" fmla="*/ 203 w 1098"/>
                <a:gd name="T19" fmla="*/ 370 h 786"/>
                <a:gd name="T20" fmla="*/ 262 w 1098"/>
                <a:gd name="T21" fmla="*/ 419 h 786"/>
                <a:gd name="T22" fmla="*/ 347 w 1098"/>
                <a:gd name="T23" fmla="*/ 477 h 786"/>
                <a:gd name="T24" fmla="*/ 438 w 1098"/>
                <a:gd name="T25" fmla="*/ 530 h 786"/>
                <a:gd name="T26" fmla="*/ 529 w 1098"/>
                <a:gd name="T27" fmla="*/ 578 h 786"/>
                <a:gd name="T28" fmla="*/ 641 w 1098"/>
                <a:gd name="T29" fmla="*/ 640 h 786"/>
                <a:gd name="T30" fmla="*/ 770 w 1098"/>
                <a:gd name="T31" fmla="*/ 708 h 786"/>
                <a:gd name="T32" fmla="*/ 838 w 1098"/>
                <a:gd name="T33" fmla="*/ 739 h 786"/>
                <a:gd name="T34" fmla="*/ 905 w 1098"/>
                <a:gd name="T35" fmla="*/ 763 h 786"/>
                <a:gd name="T36" fmla="*/ 972 w 1098"/>
                <a:gd name="T37" fmla="*/ 779 h 786"/>
                <a:gd name="T38" fmla="*/ 1034 w 1098"/>
                <a:gd name="T39" fmla="*/ 786 h 786"/>
                <a:gd name="T40" fmla="*/ 1057 w 1098"/>
                <a:gd name="T41" fmla="*/ 784 h 786"/>
                <a:gd name="T42" fmla="*/ 1097 w 1098"/>
                <a:gd name="T43" fmla="*/ 740 h 786"/>
                <a:gd name="T44" fmla="*/ 1098 w 1098"/>
                <a:gd name="T45" fmla="*/ 739 h 786"/>
                <a:gd name="T46" fmla="*/ 1034 w 1098"/>
                <a:gd name="T47" fmla="*/ 729 h 786"/>
                <a:gd name="T48" fmla="*/ 969 w 1098"/>
                <a:gd name="T49" fmla="*/ 712 h 786"/>
                <a:gd name="T50" fmla="*/ 902 w 1098"/>
                <a:gd name="T51" fmla="*/ 685 h 786"/>
                <a:gd name="T52" fmla="*/ 836 w 1098"/>
                <a:gd name="T53" fmla="*/ 655 h 786"/>
                <a:gd name="T54" fmla="*/ 707 w 1098"/>
                <a:gd name="T55" fmla="*/ 588 h 786"/>
                <a:gd name="T56" fmla="*/ 597 w 1098"/>
                <a:gd name="T57" fmla="*/ 528 h 786"/>
                <a:gd name="T58" fmla="*/ 547 w 1098"/>
                <a:gd name="T59" fmla="*/ 501 h 786"/>
                <a:gd name="T60" fmla="*/ 448 w 1098"/>
                <a:gd name="T61" fmla="*/ 446 h 786"/>
                <a:gd name="T62" fmla="*/ 354 w 1098"/>
                <a:gd name="T63" fmla="*/ 386 h 786"/>
                <a:gd name="T64" fmla="*/ 288 w 1098"/>
                <a:gd name="T65" fmla="*/ 335 h 786"/>
                <a:gd name="T66" fmla="*/ 247 w 1098"/>
                <a:gd name="T67" fmla="*/ 299 h 786"/>
                <a:gd name="T68" fmla="*/ 228 w 1098"/>
                <a:gd name="T69" fmla="*/ 279 h 786"/>
                <a:gd name="T70" fmla="*/ 203 w 1098"/>
                <a:gd name="T71" fmla="*/ 251 h 786"/>
                <a:gd name="T72" fmla="*/ 160 w 1098"/>
                <a:gd name="T73" fmla="*/ 188 h 786"/>
                <a:gd name="T74" fmla="*/ 121 w 1098"/>
                <a:gd name="T75" fmla="*/ 124 h 786"/>
                <a:gd name="T76" fmla="*/ 79 w 1098"/>
                <a:gd name="T77" fmla="*/ 64 h 786"/>
                <a:gd name="T78" fmla="*/ 53 w 1098"/>
                <a:gd name="T79" fmla="*/ 37 h 786"/>
                <a:gd name="T80" fmla="*/ 56 w 1098"/>
                <a:gd name="T8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98" h="786">
                  <a:moveTo>
                    <a:pt x="56" y="0"/>
                  </a:moveTo>
                  <a:lnTo>
                    <a:pt x="56" y="0"/>
                  </a:lnTo>
                  <a:lnTo>
                    <a:pt x="11" y="46"/>
                  </a:lnTo>
                  <a:lnTo>
                    <a:pt x="3" y="88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2" y="113"/>
                  </a:lnTo>
                  <a:lnTo>
                    <a:pt x="24" y="127"/>
                  </a:lnTo>
                  <a:lnTo>
                    <a:pt x="45" y="155"/>
                  </a:lnTo>
                  <a:lnTo>
                    <a:pt x="65" y="185"/>
                  </a:lnTo>
                  <a:lnTo>
                    <a:pt x="84" y="216"/>
                  </a:lnTo>
                  <a:lnTo>
                    <a:pt x="104" y="248"/>
                  </a:lnTo>
                  <a:lnTo>
                    <a:pt x="124" y="279"/>
                  </a:lnTo>
                  <a:lnTo>
                    <a:pt x="145" y="308"/>
                  </a:lnTo>
                  <a:lnTo>
                    <a:pt x="158" y="323"/>
                  </a:lnTo>
                  <a:lnTo>
                    <a:pt x="170" y="336"/>
                  </a:lnTo>
                  <a:lnTo>
                    <a:pt x="170" y="336"/>
                  </a:lnTo>
                  <a:lnTo>
                    <a:pt x="184" y="353"/>
                  </a:lnTo>
                  <a:lnTo>
                    <a:pt x="184" y="353"/>
                  </a:lnTo>
                  <a:lnTo>
                    <a:pt x="203" y="370"/>
                  </a:lnTo>
                  <a:lnTo>
                    <a:pt x="222" y="387"/>
                  </a:lnTo>
                  <a:lnTo>
                    <a:pt x="262" y="419"/>
                  </a:lnTo>
                  <a:lnTo>
                    <a:pt x="304" y="449"/>
                  </a:lnTo>
                  <a:lnTo>
                    <a:pt x="347" y="477"/>
                  </a:lnTo>
                  <a:lnTo>
                    <a:pt x="392" y="504"/>
                  </a:lnTo>
                  <a:lnTo>
                    <a:pt x="438" y="530"/>
                  </a:lnTo>
                  <a:lnTo>
                    <a:pt x="529" y="578"/>
                  </a:lnTo>
                  <a:lnTo>
                    <a:pt x="529" y="578"/>
                  </a:lnTo>
                  <a:lnTo>
                    <a:pt x="582" y="608"/>
                  </a:lnTo>
                  <a:lnTo>
                    <a:pt x="641" y="640"/>
                  </a:lnTo>
                  <a:lnTo>
                    <a:pt x="705" y="675"/>
                  </a:lnTo>
                  <a:lnTo>
                    <a:pt x="770" y="708"/>
                  </a:lnTo>
                  <a:lnTo>
                    <a:pt x="803" y="724"/>
                  </a:lnTo>
                  <a:lnTo>
                    <a:pt x="838" y="739"/>
                  </a:lnTo>
                  <a:lnTo>
                    <a:pt x="872" y="751"/>
                  </a:lnTo>
                  <a:lnTo>
                    <a:pt x="905" y="763"/>
                  </a:lnTo>
                  <a:lnTo>
                    <a:pt x="938" y="772"/>
                  </a:lnTo>
                  <a:lnTo>
                    <a:pt x="972" y="779"/>
                  </a:lnTo>
                  <a:lnTo>
                    <a:pt x="1004" y="784"/>
                  </a:lnTo>
                  <a:lnTo>
                    <a:pt x="1034" y="786"/>
                  </a:lnTo>
                  <a:lnTo>
                    <a:pt x="1034" y="786"/>
                  </a:lnTo>
                  <a:lnTo>
                    <a:pt x="1057" y="784"/>
                  </a:lnTo>
                  <a:lnTo>
                    <a:pt x="1097" y="740"/>
                  </a:lnTo>
                  <a:lnTo>
                    <a:pt x="1097" y="740"/>
                  </a:lnTo>
                  <a:lnTo>
                    <a:pt x="1098" y="739"/>
                  </a:lnTo>
                  <a:lnTo>
                    <a:pt x="1098" y="739"/>
                  </a:lnTo>
                  <a:lnTo>
                    <a:pt x="1066" y="736"/>
                  </a:lnTo>
                  <a:lnTo>
                    <a:pt x="1034" y="729"/>
                  </a:lnTo>
                  <a:lnTo>
                    <a:pt x="1002" y="721"/>
                  </a:lnTo>
                  <a:lnTo>
                    <a:pt x="969" y="712"/>
                  </a:lnTo>
                  <a:lnTo>
                    <a:pt x="936" y="700"/>
                  </a:lnTo>
                  <a:lnTo>
                    <a:pt x="902" y="685"/>
                  </a:lnTo>
                  <a:lnTo>
                    <a:pt x="869" y="671"/>
                  </a:lnTo>
                  <a:lnTo>
                    <a:pt x="836" y="655"/>
                  </a:lnTo>
                  <a:lnTo>
                    <a:pt x="770" y="621"/>
                  </a:lnTo>
                  <a:lnTo>
                    <a:pt x="707" y="588"/>
                  </a:lnTo>
                  <a:lnTo>
                    <a:pt x="649" y="556"/>
                  </a:lnTo>
                  <a:lnTo>
                    <a:pt x="597" y="528"/>
                  </a:lnTo>
                  <a:lnTo>
                    <a:pt x="597" y="528"/>
                  </a:lnTo>
                  <a:lnTo>
                    <a:pt x="547" y="501"/>
                  </a:lnTo>
                  <a:lnTo>
                    <a:pt x="498" y="474"/>
                  </a:lnTo>
                  <a:lnTo>
                    <a:pt x="448" y="446"/>
                  </a:lnTo>
                  <a:lnTo>
                    <a:pt x="400" y="417"/>
                  </a:lnTo>
                  <a:lnTo>
                    <a:pt x="354" y="386"/>
                  </a:lnTo>
                  <a:lnTo>
                    <a:pt x="310" y="353"/>
                  </a:lnTo>
                  <a:lnTo>
                    <a:pt x="288" y="335"/>
                  </a:lnTo>
                  <a:lnTo>
                    <a:pt x="267" y="318"/>
                  </a:lnTo>
                  <a:lnTo>
                    <a:pt x="247" y="299"/>
                  </a:lnTo>
                  <a:lnTo>
                    <a:pt x="228" y="279"/>
                  </a:lnTo>
                  <a:lnTo>
                    <a:pt x="228" y="279"/>
                  </a:lnTo>
                  <a:lnTo>
                    <a:pt x="215" y="266"/>
                  </a:lnTo>
                  <a:lnTo>
                    <a:pt x="203" y="251"/>
                  </a:lnTo>
                  <a:lnTo>
                    <a:pt x="182" y="220"/>
                  </a:lnTo>
                  <a:lnTo>
                    <a:pt x="160" y="188"/>
                  </a:lnTo>
                  <a:lnTo>
                    <a:pt x="141" y="156"/>
                  </a:lnTo>
                  <a:lnTo>
                    <a:pt x="121" y="124"/>
                  </a:lnTo>
                  <a:lnTo>
                    <a:pt x="100" y="93"/>
                  </a:lnTo>
                  <a:lnTo>
                    <a:pt x="79" y="64"/>
                  </a:lnTo>
                  <a:lnTo>
                    <a:pt x="67" y="49"/>
                  </a:lnTo>
                  <a:lnTo>
                    <a:pt x="53" y="37"/>
                  </a:lnTo>
                  <a:lnTo>
                    <a:pt x="60" y="8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9BC1CF09-82CB-135C-9B3D-B2B09B931C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91" y="1559"/>
              <a:ext cx="369" cy="231"/>
            </a:xfrm>
            <a:custGeom>
              <a:avLst/>
              <a:gdLst>
                <a:gd name="T0" fmla="*/ 5 w 1105"/>
                <a:gd name="T1" fmla="*/ 638 h 691"/>
                <a:gd name="T2" fmla="*/ 5 w 1105"/>
                <a:gd name="T3" fmla="*/ 638 h 691"/>
                <a:gd name="T4" fmla="*/ 0 w 1105"/>
                <a:gd name="T5" fmla="*/ 638 h 691"/>
                <a:gd name="T6" fmla="*/ 0 w 1105"/>
                <a:gd name="T7" fmla="*/ 638 h 691"/>
                <a:gd name="T8" fmla="*/ 1 w 1105"/>
                <a:gd name="T9" fmla="*/ 639 h 691"/>
                <a:gd name="T10" fmla="*/ 48 w 1105"/>
                <a:gd name="T11" fmla="*/ 691 h 691"/>
                <a:gd name="T12" fmla="*/ 48 w 1105"/>
                <a:gd name="T13" fmla="*/ 691 h 691"/>
                <a:gd name="T14" fmla="*/ 56 w 1105"/>
                <a:gd name="T15" fmla="*/ 691 h 691"/>
                <a:gd name="T16" fmla="*/ 56 w 1105"/>
                <a:gd name="T17" fmla="*/ 685 h 691"/>
                <a:gd name="T18" fmla="*/ 56 w 1105"/>
                <a:gd name="T19" fmla="*/ 685 h 691"/>
                <a:gd name="T20" fmla="*/ 46 w 1105"/>
                <a:gd name="T21" fmla="*/ 683 h 691"/>
                <a:gd name="T22" fmla="*/ 5 w 1105"/>
                <a:gd name="T23" fmla="*/ 638 h 691"/>
                <a:gd name="T24" fmla="*/ 1105 w 1105"/>
                <a:gd name="T25" fmla="*/ 0 h 691"/>
                <a:gd name="T26" fmla="*/ 1105 w 1105"/>
                <a:gd name="T27" fmla="*/ 0 h 691"/>
                <a:gd name="T28" fmla="*/ 1093 w 1105"/>
                <a:gd name="T29" fmla="*/ 12 h 691"/>
                <a:gd name="T30" fmla="*/ 1081 w 1105"/>
                <a:gd name="T31" fmla="*/ 27 h 691"/>
                <a:gd name="T32" fmla="*/ 1059 w 1105"/>
                <a:gd name="T33" fmla="*/ 55 h 691"/>
                <a:gd name="T34" fmla="*/ 1039 w 1105"/>
                <a:gd name="T35" fmla="*/ 84 h 691"/>
                <a:gd name="T36" fmla="*/ 1021 w 1105"/>
                <a:gd name="T37" fmla="*/ 117 h 691"/>
                <a:gd name="T38" fmla="*/ 1001 w 1105"/>
                <a:gd name="T39" fmla="*/ 147 h 691"/>
                <a:gd name="T40" fmla="*/ 981 w 1105"/>
                <a:gd name="T41" fmla="*/ 178 h 691"/>
                <a:gd name="T42" fmla="*/ 959 w 1105"/>
                <a:gd name="T43" fmla="*/ 207 h 691"/>
                <a:gd name="T44" fmla="*/ 947 w 1105"/>
                <a:gd name="T45" fmla="*/ 222 h 691"/>
                <a:gd name="T46" fmla="*/ 935 w 1105"/>
                <a:gd name="T47" fmla="*/ 235 h 691"/>
                <a:gd name="T48" fmla="*/ 935 w 1105"/>
                <a:gd name="T49" fmla="*/ 235 h 691"/>
                <a:gd name="T50" fmla="*/ 928 w 1105"/>
                <a:gd name="T51" fmla="*/ 243 h 691"/>
                <a:gd name="T52" fmla="*/ 928 w 1105"/>
                <a:gd name="T53" fmla="*/ 243 h 691"/>
                <a:gd name="T54" fmla="*/ 943 w 1105"/>
                <a:gd name="T55" fmla="*/ 227 h 691"/>
                <a:gd name="T56" fmla="*/ 943 w 1105"/>
                <a:gd name="T57" fmla="*/ 227 h 691"/>
                <a:gd name="T58" fmla="*/ 966 w 1105"/>
                <a:gd name="T59" fmla="*/ 201 h 691"/>
                <a:gd name="T60" fmla="*/ 987 w 1105"/>
                <a:gd name="T61" fmla="*/ 173 h 691"/>
                <a:gd name="T62" fmla="*/ 1006 w 1105"/>
                <a:gd name="T63" fmla="*/ 143 h 691"/>
                <a:gd name="T64" fmla="*/ 1025 w 1105"/>
                <a:gd name="T65" fmla="*/ 114 h 691"/>
                <a:gd name="T66" fmla="*/ 1043 w 1105"/>
                <a:gd name="T67" fmla="*/ 83 h 691"/>
                <a:gd name="T68" fmla="*/ 1062 w 1105"/>
                <a:gd name="T69" fmla="*/ 54 h 691"/>
                <a:gd name="T70" fmla="*/ 1082 w 1105"/>
                <a:gd name="T71" fmla="*/ 26 h 691"/>
                <a:gd name="T72" fmla="*/ 1105 w 1105"/>
                <a:gd name="T73" fmla="*/ 0 h 691"/>
                <a:gd name="T74" fmla="*/ 1105 w 1105"/>
                <a:gd name="T75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5" h="691">
                  <a:moveTo>
                    <a:pt x="5" y="638"/>
                  </a:moveTo>
                  <a:lnTo>
                    <a:pt x="5" y="638"/>
                  </a:lnTo>
                  <a:lnTo>
                    <a:pt x="0" y="638"/>
                  </a:lnTo>
                  <a:lnTo>
                    <a:pt x="0" y="638"/>
                  </a:lnTo>
                  <a:lnTo>
                    <a:pt x="1" y="639"/>
                  </a:lnTo>
                  <a:lnTo>
                    <a:pt x="48" y="691"/>
                  </a:lnTo>
                  <a:lnTo>
                    <a:pt x="48" y="691"/>
                  </a:lnTo>
                  <a:lnTo>
                    <a:pt x="56" y="691"/>
                  </a:lnTo>
                  <a:lnTo>
                    <a:pt x="56" y="685"/>
                  </a:lnTo>
                  <a:lnTo>
                    <a:pt x="56" y="685"/>
                  </a:lnTo>
                  <a:lnTo>
                    <a:pt x="46" y="683"/>
                  </a:lnTo>
                  <a:lnTo>
                    <a:pt x="5" y="638"/>
                  </a:lnTo>
                  <a:close/>
                  <a:moveTo>
                    <a:pt x="1105" y="0"/>
                  </a:moveTo>
                  <a:lnTo>
                    <a:pt x="1105" y="0"/>
                  </a:lnTo>
                  <a:lnTo>
                    <a:pt x="1093" y="12"/>
                  </a:lnTo>
                  <a:lnTo>
                    <a:pt x="1081" y="27"/>
                  </a:lnTo>
                  <a:lnTo>
                    <a:pt x="1059" y="55"/>
                  </a:lnTo>
                  <a:lnTo>
                    <a:pt x="1039" y="84"/>
                  </a:lnTo>
                  <a:lnTo>
                    <a:pt x="1021" y="117"/>
                  </a:lnTo>
                  <a:lnTo>
                    <a:pt x="1001" y="147"/>
                  </a:lnTo>
                  <a:lnTo>
                    <a:pt x="981" y="178"/>
                  </a:lnTo>
                  <a:lnTo>
                    <a:pt x="959" y="207"/>
                  </a:lnTo>
                  <a:lnTo>
                    <a:pt x="947" y="222"/>
                  </a:lnTo>
                  <a:lnTo>
                    <a:pt x="935" y="235"/>
                  </a:lnTo>
                  <a:lnTo>
                    <a:pt x="935" y="235"/>
                  </a:lnTo>
                  <a:lnTo>
                    <a:pt x="928" y="243"/>
                  </a:lnTo>
                  <a:lnTo>
                    <a:pt x="928" y="243"/>
                  </a:lnTo>
                  <a:lnTo>
                    <a:pt x="943" y="227"/>
                  </a:lnTo>
                  <a:lnTo>
                    <a:pt x="943" y="227"/>
                  </a:lnTo>
                  <a:lnTo>
                    <a:pt x="966" y="201"/>
                  </a:lnTo>
                  <a:lnTo>
                    <a:pt x="987" y="173"/>
                  </a:lnTo>
                  <a:lnTo>
                    <a:pt x="1006" y="143"/>
                  </a:lnTo>
                  <a:lnTo>
                    <a:pt x="1025" y="114"/>
                  </a:lnTo>
                  <a:lnTo>
                    <a:pt x="1043" y="83"/>
                  </a:lnTo>
                  <a:lnTo>
                    <a:pt x="1062" y="54"/>
                  </a:lnTo>
                  <a:lnTo>
                    <a:pt x="1082" y="26"/>
                  </a:lnTo>
                  <a:lnTo>
                    <a:pt x="1105" y="0"/>
                  </a:lnTo>
                  <a:lnTo>
                    <a:pt x="1105" y="0"/>
                  </a:lnTo>
                  <a:close/>
                </a:path>
              </a:pathLst>
            </a:custGeom>
            <a:solidFill>
              <a:srgbClr val="DFD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F2C62301-D526-000D-E735-99A3FDC1F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1772"/>
              <a:ext cx="19" cy="18"/>
            </a:xfrm>
            <a:custGeom>
              <a:avLst/>
              <a:gdLst>
                <a:gd name="T0" fmla="*/ 5 w 56"/>
                <a:gd name="T1" fmla="*/ 0 h 53"/>
                <a:gd name="T2" fmla="*/ 5 w 56"/>
                <a:gd name="T3" fmla="*/ 0 h 53"/>
                <a:gd name="T4" fmla="*/ 0 w 56"/>
                <a:gd name="T5" fmla="*/ 0 h 53"/>
                <a:gd name="T6" fmla="*/ 0 w 56"/>
                <a:gd name="T7" fmla="*/ 0 h 53"/>
                <a:gd name="T8" fmla="*/ 1 w 56"/>
                <a:gd name="T9" fmla="*/ 1 h 53"/>
                <a:gd name="T10" fmla="*/ 48 w 56"/>
                <a:gd name="T11" fmla="*/ 53 h 53"/>
                <a:gd name="T12" fmla="*/ 48 w 56"/>
                <a:gd name="T13" fmla="*/ 53 h 53"/>
                <a:gd name="T14" fmla="*/ 56 w 56"/>
                <a:gd name="T15" fmla="*/ 53 h 53"/>
                <a:gd name="T16" fmla="*/ 56 w 56"/>
                <a:gd name="T17" fmla="*/ 47 h 53"/>
                <a:gd name="T18" fmla="*/ 56 w 56"/>
                <a:gd name="T19" fmla="*/ 47 h 53"/>
                <a:gd name="T20" fmla="*/ 46 w 56"/>
                <a:gd name="T21" fmla="*/ 45 h 53"/>
                <a:gd name="T22" fmla="*/ 5 w 56"/>
                <a:gd name="T2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" h="53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1"/>
                  </a:lnTo>
                  <a:lnTo>
                    <a:pt x="48" y="53"/>
                  </a:lnTo>
                  <a:lnTo>
                    <a:pt x="48" y="53"/>
                  </a:lnTo>
                  <a:lnTo>
                    <a:pt x="56" y="53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46" y="45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4BFDE7C2-1259-CBB0-A310-6E4129F21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1" y="1559"/>
              <a:ext cx="59" cy="81"/>
            </a:xfrm>
            <a:custGeom>
              <a:avLst/>
              <a:gdLst>
                <a:gd name="T0" fmla="*/ 177 w 177"/>
                <a:gd name="T1" fmla="*/ 0 h 243"/>
                <a:gd name="T2" fmla="*/ 177 w 177"/>
                <a:gd name="T3" fmla="*/ 0 h 243"/>
                <a:gd name="T4" fmla="*/ 165 w 177"/>
                <a:gd name="T5" fmla="*/ 12 h 243"/>
                <a:gd name="T6" fmla="*/ 153 w 177"/>
                <a:gd name="T7" fmla="*/ 27 h 243"/>
                <a:gd name="T8" fmla="*/ 131 w 177"/>
                <a:gd name="T9" fmla="*/ 55 h 243"/>
                <a:gd name="T10" fmla="*/ 111 w 177"/>
                <a:gd name="T11" fmla="*/ 84 h 243"/>
                <a:gd name="T12" fmla="*/ 93 w 177"/>
                <a:gd name="T13" fmla="*/ 117 h 243"/>
                <a:gd name="T14" fmla="*/ 73 w 177"/>
                <a:gd name="T15" fmla="*/ 147 h 243"/>
                <a:gd name="T16" fmla="*/ 53 w 177"/>
                <a:gd name="T17" fmla="*/ 178 h 243"/>
                <a:gd name="T18" fmla="*/ 31 w 177"/>
                <a:gd name="T19" fmla="*/ 207 h 243"/>
                <a:gd name="T20" fmla="*/ 19 w 177"/>
                <a:gd name="T21" fmla="*/ 222 h 243"/>
                <a:gd name="T22" fmla="*/ 7 w 177"/>
                <a:gd name="T23" fmla="*/ 235 h 243"/>
                <a:gd name="T24" fmla="*/ 7 w 177"/>
                <a:gd name="T25" fmla="*/ 235 h 243"/>
                <a:gd name="T26" fmla="*/ 0 w 177"/>
                <a:gd name="T27" fmla="*/ 243 h 243"/>
                <a:gd name="T28" fmla="*/ 0 w 177"/>
                <a:gd name="T29" fmla="*/ 243 h 243"/>
                <a:gd name="T30" fmla="*/ 15 w 177"/>
                <a:gd name="T31" fmla="*/ 227 h 243"/>
                <a:gd name="T32" fmla="*/ 15 w 177"/>
                <a:gd name="T33" fmla="*/ 227 h 243"/>
                <a:gd name="T34" fmla="*/ 38 w 177"/>
                <a:gd name="T35" fmla="*/ 201 h 243"/>
                <a:gd name="T36" fmla="*/ 59 w 177"/>
                <a:gd name="T37" fmla="*/ 173 h 243"/>
                <a:gd name="T38" fmla="*/ 78 w 177"/>
                <a:gd name="T39" fmla="*/ 143 h 243"/>
                <a:gd name="T40" fmla="*/ 97 w 177"/>
                <a:gd name="T41" fmla="*/ 114 h 243"/>
                <a:gd name="T42" fmla="*/ 115 w 177"/>
                <a:gd name="T43" fmla="*/ 83 h 243"/>
                <a:gd name="T44" fmla="*/ 134 w 177"/>
                <a:gd name="T45" fmla="*/ 54 h 243"/>
                <a:gd name="T46" fmla="*/ 154 w 177"/>
                <a:gd name="T47" fmla="*/ 26 h 243"/>
                <a:gd name="T48" fmla="*/ 177 w 177"/>
                <a:gd name="T49" fmla="*/ 0 h 243"/>
                <a:gd name="T50" fmla="*/ 177 w 177"/>
                <a:gd name="T5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7" h="243">
                  <a:moveTo>
                    <a:pt x="177" y="0"/>
                  </a:moveTo>
                  <a:lnTo>
                    <a:pt x="177" y="0"/>
                  </a:lnTo>
                  <a:lnTo>
                    <a:pt x="165" y="12"/>
                  </a:lnTo>
                  <a:lnTo>
                    <a:pt x="153" y="27"/>
                  </a:lnTo>
                  <a:lnTo>
                    <a:pt x="131" y="55"/>
                  </a:lnTo>
                  <a:lnTo>
                    <a:pt x="111" y="84"/>
                  </a:lnTo>
                  <a:lnTo>
                    <a:pt x="93" y="117"/>
                  </a:lnTo>
                  <a:lnTo>
                    <a:pt x="73" y="147"/>
                  </a:lnTo>
                  <a:lnTo>
                    <a:pt x="53" y="178"/>
                  </a:lnTo>
                  <a:lnTo>
                    <a:pt x="31" y="207"/>
                  </a:lnTo>
                  <a:lnTo>
                    <a:pt x="19" y="222"/>
                  </a:lnTo>
                  <a:lnTo>
                    <a:pt x="7" y="235"/>
                  </a:lnTo>
                  <a:lnTo>
                    <a:pt x="7" y="235"/>
                  </a:lnTo>
                  <a:lnTo>
                    <a:pt x="0" y="243"/>
                  </a:lnTo>
                  <a:lnTo>
                    <a:pt x="0" y="243"/>
                  </a:lnTo>
                  <a:lnTo>
                    <a:pt x="15" y="227"/>
                  </a:lnTo>
                  <a:lnTo>
                    <a:pt x="15" y="227"/>
                  </a:lnTo>
                  <a:lnTo>
                    <a:pt x="38" y="201"/>
                  </a:lnTo>
                  <a:lnTo>
                    <a:pt x="59" y="173"/>
                  </a:lnTo>
                  <a:lnTo>
                    <a:pt x="78" y="143"/>
                  </a:lnTo>
                  <a:lnTo>
                    <a:pt x="97" y="114"/>
                  </a:lnTo>
                  <a:lnTo>
                    <a:pt x="115" y="83"/>
                  </a:lnTo>
                  <a:lnTo>
                    <a:pt x="134" y="54"/>
                  </a:lnTo>
                  <a:lnTo>
                    <a:pt x="154" y="26"/>
                  </a:lnTo>
                  <a:lnTo>
                    <a:pt x="177" y="0"/>
                  </a:lnTo>
                  <a:lnTo>
                    <a:pt x="1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71559BC5-51E2-722E-6372-4DF665117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0" y="1559"/>
              <a:ext cx="350" cy="231"/>
            </a:xfrm>
            <a:custGeom>
              <a:avLst/>
              <a:gdLst>
                <a:gd name="T0" fmla="*/ 1049 w 1050"/>
                <a:gd name="T1" fmla="*/ 0 h 693"/>
                <a:gd name="T2" fmla="*/ 1006 w 1050"/>
                <a:gd name="T3" fmla="*/ 54 h 693"/>
                <a:gd name="T4" fmla="*/ 969 w 1050"/>
                <a:gd name="T5" fmla="*/ 114 h 693"/>
                <a:gd name="T6" fmla="*/ 931 w 1050"/>
                <a:gd name="T7" fmla="*/ 173 h 693"/>
                <a:gd name="T8" fmla="*/ 887 w 1050"/>
                <a:gd name="T9" fmla="*/ 227 h 693"/>
                <a:gd name="T10" fmla="*/ 872 w 1050"/>
                <a:gd name="T11" fmla="*/ 243 h 693"/>
                <a:gd name="T12" fmla="*/ 854 w 1050"/>
                <a:gd name="T13" fmla="*/ 262 h 693"/>
                <a:gd name="T14" fmla="*/ 814 w 1050"/>
                <a:gd name="T15" fmla="*/ 297 h 693"/>
                <a:gd name="T16" fmla="*/ 751 w 1050"/>
                <a:gd name="T17" fmla="*/ 344 h 693"/>
                <a:gd name="T18" fmla="*/ 660 w 1050"/>
                <a:gd name="T19" fmla="*/ 401 h 693"/>
                <a:gd name="T20" fmla="*/ 520 w 1050"/>
                <a:gd name="T21" fmla="*/ 477 h 693"/>
                <a:gd name="T22" fmla="*/ 467 w 1050"/>
                <a:gd name="T23" fmla="*/ 507 h 693"/>
                <a:gd name="T24" fmla="*/ 345 w 1050"/>
                <a:gd name="T25" fmla="*/ 574 h 693"/>
                <a:gd name="T26" fmla="*/ 245 w 1050"/>
                <a:gd name="T27" fmla="*/ 623 h 693"/>
                <a:gd name="T28" fmla="*/ 177 w 1050"/>
                <a:gd name="T29" fmla="*/ 650 h 693"/>
                <a:gd name="T30" fmla="*/ 110 w 1050"/>
                <a:gd name="T31" fmla="*/ 671 h 693"/>
                <a:gd name="T32" fmla="*/ 46 w 1050"/>
                <a:gd name="T33" fmla="*/ 683 h 693"/>
                <a:gd name="T34" fmla="*/ 16 w 1050"/>
                <a:gd name="T35" fmla="*/ 685 h 693"/>
                <a:gd name="T36" fmla="*/ 0 w 1050"/>
                <a:gd name="T37" fmla="*/ 691 h 693"/>
                <a:gd name="T38" fmla="*/ 16 w 1050"/>
                <a:gd name="T39" fmla="*/ 693 h 693"/>
                <a:gd name="T40" fmla="*/ 46 w 1050"/>
                <a:gd name="T41" fmla="*/ 691 h 693"/>
                <a:gd name="T42" fmla="*/ 110 w 1050"/>
                <a:gd name="T43" fmla="*/ 679 h 693"/>
                <a:gd name="T44" fmla="*/ 177 w 1050"/>
                <a:gd name="T45" fmla="*/ 658 h 693"/>
                <a:gd name="T46" fmla="*/ 245 w 1050"/>
                <a:gd name="T47" fmla="*/ 630 h 693"/>
                <a:gd name="T48" fmla="*/ 345 w 1050"/>
                <a:gd name="T49" fmla="*/ 580 h 693"/>
                <a:gd name="T50" fmla="*/ 467 w 1050"/>
                <a:gd name="T51" fmla="*/ 513 h 693"/>
                <a:gd name="T52" fmla="*/ 520 w 1050"/>
                <a:gd name="T53" fmla="*/ 485 h 693"/>
                <a:gd name="T54" fmla="*/ 618 w 1050"/>
                <a:gd name="T55" fmla="*/ 433 h 693"/>
                <a:gd name="T56" fmla="*/ 712 w 1050"/>
                <a:gd name="T57" fmla="*/ 378 h 693"/>
                <a:gd name="T58" fmla="*/ 800 w 1050"/>
                <a:gd name="T59" fmla="*/ 316 h 693"/>
                <a:gd name="T60" fmla="*/ 842 w 1050"/>
                <a:gd name="T61" fmla="*/ 281 h 693"/>
                <a:gd name="T62" fmla="*/ 880 w 1050"/>
                <a:gd name="T63" fmla="*/ 243 h 693"/>
                <a:gd name="T64" fmla="*/ 892 w 1050"/>
                <a:gd name="T65" fmla="*/ 230 h 693"/>
                <a:gd name="T66" fmla="*/ 926 w 1050"/>
                <a:gd name="T67" fmla="*/ 186 h 693"/>
                <a:gd name="T68" fmla="*/ 965 w 1050"/>
                <a:gd name="T69" fmla="*/ 123 h 693"/>
                <a:gd name="T70" fmla="*/ 1005 w 1050"/>
                <a:gd name="T71" fmla="*/ 62 h 693"/>
                <a:gd name="T72" fmla="*/ 1038 w 1050"/>
                <a:gd name="T73" fmla="*/ 20 h 693"/>
                <a:gd name="T74" fmla="*/ 1049 w 1050"/>
                <a:gd name="T75" fmla="*/ 0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0" h="693">
                  <a:moveTo>
                    <a:pt x="1049" y="0"/>
                  </a:moveTo>
                  <a:lnTo>
                    <a:pt x="1049" y="0"/>
                  </a:lnTo>
                  <a:lnTo>
                    <a:pt x="1026" y="26"/>
                  </a:lnTo>
                  <a:lnTo>
                    <a:pt x="1006" y="54"/>
                  </a:lnTo>
                  <a:lnTo>
                    <a:pt x="987" y="83"/>
                  </a:lnTo>
                  <a:lnTo>
                    <a:pt x="969" y="114"/>
                  </a:lnTo>
                  <a:lnTo>
                    <a:pt x="950" y="143"/>
                  </a:lnTo>
                  <a:lnTo>
                    <a:pt x="931" y="173"/>
                  </a:lnTo>
                  <a:lnTo>
                    <a:pt x="910" y="201"/>
                  </a:lnTo>
                  <a:lnTo>
                    <a:pt x="887" y="227"/>
                  </a:lnTo>
                  <a:lnTo>
                    <a:pt x="887" y="227"/>
                  </a:lnTo>
                  <a:lnTo>
                    <a:pt x="872" y="243"/>
                  </a:lnTo>
                  <a:lnTo>
                    <a:pt x="872" y="243"/>
                  </a:lnTo>
                  <a:lnTo>
                    <a:pt x="854" y="262"/>
                  </a:lnTo>
                  <a:lnTo>
                    <a:pt x="834" y="280"/>
                  </a:lnTo>
                  <a:lnTo>
                    <a:pt x="814" y="297"/>
                  </a:lnTo>
                  <a:lnTo>
                    <a:pt x="794" y="313"/>
                  </a:lnTo>
                  <a:lnTo>
                    <a:pt x="751" y="344"/>
                  </a:lnTo>
                  <a:lnTo>
                    <a:pt x="707" y="373"/>
                  </a:lnTo>
                  <a:lnTo>
                    <a:pt x="660" y="401"/>
                  </a:lnTo>
                  <a:lnTo>
                    <a:pt x="614" y="428"/>
                  </a:lnTo>
                  <a:lnTo>
                    <a:pt x="520" y="477"/>
                  </a:lnTo>
                  <a:lnTo>
                    <a:pt x="520" y="477"/>
                  </a:lnTo>
                  <a:lnTo>
                    <a:pt x="467" y="507"/>
                  </a:lnTo>
                  <a:lnTo>
                    <a:pt x="408" y="539"/>
                  </a:lnTo>
                  <a:lnTo>
                    <a:pt x="345" y="574"/>
                  </a:lnTo>
                  <a:lnTo>
                    <a:pt x="279" y="607"/>
                  </a:lnTo>
                  <a:lnTo>
                    <a:pt x="245" y="623"/>
                  </a:lnTo>
                  <a:lnTo>
                    <a:pt x="210" y="638"/>
                  </a:lnTo>
                  <a:lnTo>
                    <a:pt x="177" y="650"/>
                  </a:lnTo>
                  <a:lnTo>
                    <a:pt x="144" y="662"/>
                  </a:lnTo>
                  <a:lnTo>
                    <a:pt x="110" y="671"/>
                  </a:lnTo>
                  <a:lnTo>
                    <a:pt x="78" y="678"/>
                  </a:lnTo>
                  <a:lnTo>
                    <a:pt x="46" y="683"/>
                  </a:lnTo>
                  <a:lnTo>
                    <a:pt x="16" y="685"/>
                  </a:lnTo>
                  <a:lnTo>
                    <a:pt x="16" y="685"/>
                  </a:lnTo>
                  <a:lnTo>
                    <a:pt x="0" y="685"/>
                  </a:lnTo>
                  <a:lnTo>
                    <a:pt x="0" y="691"/>
                  </a:lnTo>
                  <a:lnTo>
                    <a:pt x="0" y="691"/>
                  </a:lnTo>
                  <a:lnTo>
                    <a:pt x="16" y="693"/>
                  </a:lnTo>
                  <a:lnTo>
                    <a:pt x="16" y="693"/>
                  </a:lnTo>
                  <a:lnTo>
                    <a:pt x="46" y="691"/>
                  </a:lnTo>
                  <a:lnTo>
                    <a:pt x="78" y="686"/>
                  </a:lnTo>
                  <a:lnTo>
                    <a:pt x="110" y="679"/>
                  </a:lnTo>
                  <a:lnTo>
                    <a:pt x="144" y="670"/>
                  </a:lnTo>
                  <a:lnTo>
                    <a:pt x="177" y="658"/>
                  </a:lnTo>
                  <a:lnTo>
                    <a:pt x="212" y="644"/>
                  </a:lnTo>
                  <a:lnTo>
                    <a:pt x="245" y="630"/>
                  </a:lnTo>
                  <a:lnTo>
                    <a:pt x="279" y="615"/>
                  </a:lnTo>
                  <a:lnTo>
                    <a:pt x="345" y="580"/>
                  </a:lnTo>
                  <a:lnTo>
                    <a:pt x="408" y="547"/>
                  </a:lnTo>
                  <a:lnTo>
                    <a:pt x="467" y="513"/>
                  </a:lnTo>
                  <a:lnTo>
                    <a:pt x="520" y="485"/>
                  </a:lnTo>
                  <a:lnTo>
                    <a:pt x="520" y="485"/>
                  </a:lnTo>
                  <a:lnTo>
                    <a:pt x="568" y="460"/>
                  </a:lnTo>
                  <a:lnTo>
                    <a:pt x="618" y="433"/>
                  </a:lnTo>
                  <a:lnTo>
                    <a:pt x="664" y="407"/>
                  </a:lnTo>
                  <a:lnTo>
                    <a:pt x="712" y="378"/>
                  </a:lnTo>
                  <a:lnTo>
                    <a:pt x="758" y="348"/>
                  </a:lnTo>
                  <a:lnTo>
                    <a:pt x="800" y="316"/>
                  </a:lnTo>
                  <a:lnTo>
                    <a:pt x="822" y="298"/>
                  </a:lnTo>
                  <a:lnTo>
                    <a:pt x="842" y="281"/>
                  </a:lnTo>
                  <a:lnTo>
                    <a:pt x="862" y="262"/>
                  </a:lnTo>
                  <a:lnTo>
                    <a:pt x="880" y="243"/>
                  </a:lnTo>
                  <a:lnTo>
                    <a:pt x="880" y="243"/>
                  </a:lnTo>
                  <a:lnTo>
                    <a:pt x="892" y="230"/>
                  </a:lnTo>
                  <a:lnTo>
                    <a:pt x="903" y="215"/>
                  </a:lnTo>
                  <a:lnTo>
                    <a:pt x="926" y="186"/>
                  </a:lnTo>
                  <a:lnTo>
                    <a:pt x="946" y="154"/>
                  </a:lnTo>
                  <a:lnTo>
                    <a:pt x="965" y="123"/>
                  </a:lnTo>
                  <a:lnTo>
                    <a:pt x="985" y="92"/>
                  </a:lnTo>
                  <a:lnTo>
                    <a:pt x="1005" y="62"/>
                  </a:lnTo>
                  <a:lnTo>
                    <a:pt x="1026" y="34"/>
                  </a:lnTo>
                  <a:lnTo>
                    <a:pt x="1038" y="20"/>
                  </a:lnTo>
                  <a:lnTo>
                    <a:pt x="1050" y="7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rgbClr val="DFD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59534B19-2310-4E08-4729-D0598AA17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0" y="1559"/>
              <a:ext cx="350" cy="231"/>
            </a:xfrm>
            <a:custGeom>
              <a:avLst/>
              <a:gdLst>
                <a:gd name="T0" fmla="*/ 1049 w 1050"/>
                <a:gd name="T1" fmla="*/ 0 h 693"/>
                <a:gd name="T2" fmla="*/ 1006 w 1050"/>
                <a:gd name="T3" fmla="*/ 54 h 693"/>
                <a:gd name="T4" fmla="*/ 969 w 1050"/>
                <a:gd name="T5" fmla="*/ 114 h 693"/>
                <a:gd name="T6" fmla="*/ 931 w 1050"/>
                <a:gd name="T7" fmla="*/ 173 h 693"/>
                <a:gd name="T8" fmla="*/ 887 w 1050"/>
                <a:gd name="T9" fmla="*/ 227 h 693"/>
                <a:gd name="T10" fmla="*/ 872 w 1050"/>
                <a:gd name="T11" fmla="*/ 243 h 693"/>
                <a:gd name="T12" fmla="*/ 854 w 1050"/>
                <a:gd name="T13" fmla="*/ 262 h 693"/>
                <a:gd name="T14" fmla="*/ 814 w 1050"/>
                <a:gd name="T15" fmla="*/ 297 h 693"/>
                <a:gd name="T16" fmla="*/ 751 w 1050"/>
                <a:gd name="T17" fmla="*/ 344 h 693"/>
                <a:gd name="T18" fmla="*/ 660 w 1050"/>
                <a:gd name="T19" fmla="*/ 401 h 693"/>
                <a:gd name="T20" fmla="*/ 520 w 1050"/>
                <a:gd name="T21" fmla="*/ 477 h 693"/>
                <a:gd name="T22" fmla="*/ 467 w 1050"/>
                <a:gd name="T23" fmla="*/ 507 h 693"/>
                <a:gd name="T24" fmla="*/ 345 w 1050"/>
                <a:gd name="T25" fmla="*/ 574 h 693"/>
                <a:gd name="T26" fmla="*/ 245 w 1050"/>
                <a:gd name="T27" fmla="*/ 623 h 693"/>
                <a:gd name="T28" fmla="*/ 177 w 1050"/>
                <a:gd name="T29" fmla="*/ 650 h 693"/>
                <a:gd name="T30" fmla="*/ 110 w 1050"/>
                <a:gd name="T31" fmla="*/ 671 h 693"/>
                <a:gd name="T32" fmla="*/ 46 w 1050"/>
                <a:gd name="T33" fmla="*/ 683 h 693"/>
                <a:gd name="T34" fmla="*/ 16 w 1050"/>
                <a:gd name="T35" fmla="*/ 685 h 693"/>
                <a:gd name="T36" fmla="*/ 0 w 1050"/>
                <a:gd name="T37" fmla="*/ 691 h 693"/>
                <a:gd name="T38" fmla="*/ 16 w 1050"/>
                <a:gd name="T39" fmla="*/ 693 h 693"/>
                <a:gd name="T40" fmla="*/ 46 w 1050"/>
                <a:gd name="T41" fmla="*/ 691 h 693"/>
                <a:gd name="T42" fmla="*/ 110 w 1050"/>
                <a:gd name="T43" fmla="*/ 679 h 693"/>
                <a:gd name="T44" fmla="*/ 177 w 1050"/>
                <a:gd name="T45" fmla="*/ 658 h 693"/>
                <a:gd name="T46" fmla="*/ 245 w 1050"/>
                <a:gd name="T47" fmla="*/ 630 h 693"/>
                <a:gd name="T48" fmla="*/ 345 w 1050"/>
                <a:gd name="T49" fmla="*/ 580 h 693"/>
                <a:gd name="T50" fmla="*/ 467 w 1050"/>
                <a:gd name="T51" fmla="*/ 513 h 693"/>
                <a:gd name="T52" fmla="*/ 520 w 1050"/>
                <a:gd name="T53" fmla="*/ 485 h 693"/>
                <a:gd name="T54" fmla="*/ 618 w 1050"/>
                <a:gd name="T55" fmla="*/ 433 h 693"/>
                <a:gd name="T56" fmla="*/ 712 w 1050"/>
                <a:gd name="T57" fmla="*/ 378 h 693"/>
                <a:gd name="T58" fmla="*/ 800 w 1050"/>
                <a:gd name="T59" fmla="*/ 316 h 693"/>
                <a:gd name="T60" fmla="*/ 842 w 1050"/>
                <a:gd name="T61" fmla="*/ 281 h 693"/>
                <a:gd name="T62" fmla="*/ 880 w 1050"/>
                <a:gd name="T63" fmla="*/ 243 h 693"/>
                <a:gd name="T64" fmla="*/ 892 w 1050"/>
                <a:gd name="T65" fmla="*/ 230 h 693"/>
                <a:gd name="T66" fmla="*/ 926 w 1050"/>
                <a:gd name="T67" fmla="*/ 186 h 693"/>
                <a:gd name="T68" fmla="*/ 965 w 1050"/>
                <a:gd name="T69" fmla="*/ 123 h 693"/>
                <a:gd name="T70" fmla="*/ 1005 w 1050"/>
                <a:gd name="T71" fmla="*/ 62 h 693"/>
                <a:gd name="T72" fmla="*/ 1038 w 1050"/>
                <a:gd name="T73" fmla="*/ 20 h 693"/>
                <a:gd name="T74" fmla="*/ 1049 w 1050"/>
                <a:gd name="T75" fmla="*/ 0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0" h="693">
                  <a:moveTo>
                    <a:pt x="1049" y="0"/>
                  </a:moveTo>
                  <a:lnTo>
                    <a:pt x="1049" y="0"/>
                  </a:lnTo>
                  <a:lnTo>
                    <a:pt x="1026" y="26"/>
                  </a:lnTo>
                  <a:lnTo>
                    <a:pt x="1006" y="54"/>
                  </a:lnTo>
                  <a:lnTo>
                    <a:pt x="987" y="83"/>
                  </a:lnTo>
                  <a:lnTo>
                    <a:pt x="969" y="114"/>
                  </a:lnTo>
                  <a:lnTo>
                    <a:pt x="950" y="143"/>
                  </a:lnTo>
                  <a:lnTo>
                    <a:pt x="931" y="173"/>
                  </a:lnTo>
                  <a:lnTo>
                    <a:pt x="910" y="201"/>
                  </a:lnTo>
                  <a:lnTo>
                    <a:pt x="887" y="227"/>
                  </a:lnTo>
                  <a:lnTo>
                    <a:pt x="887" y="227"/>
                  </a:lnTo>
                  <a:lnTo>
                    <a:pt x="872" y="243"/>
                  </a:lnTo>
                  <a:lnTo>
                    <a:pt x="872" y="243"/>
                  </a:lnTo>
                  <a:lnTo>
                    <a:pt x="854" y="262"/>
                  </a:lnTo>
                  <a:lnTo>
                    <a:pt x="834" y="280"/>
                  </a:lnTo>
                  <a:lnTo>
                    <a:pt x="814" y="297"/>
                  </a:lnTo>
                  <a:lnTo>
                    <a:pt x="794" y="313"/>
                  </a:lnTo>
                  <a:lnTo>
                    <a:pt x="751" y="344"/>
                  </a:lnTo>
                  <a:lnTo>
                    <a:pt x="707" y="373"/>
                  </a:lnTo>
                  <a:lnTo>
                    <a:pt x="660" y="401"/>
                  </a:lnTo>
                  <a:lnTo>
                    <a:pt x="614" y="428"/>
                  </a:lnTo>
                  <a:lnTo>
                    <a:pt x="520" y="477"/>
                  </a:lnTo>
                  <a:lnTo>
                    <a:pt x="520" y="477"/>
                  </a:lnTo>
                  <a:lnTo>
                    <a:pt x="467" y="507"/>
                  </a:lnTo>
                  <a:lnTo>
                    <a:pt x="408" y="539"/>
                  </a:lnTo>
                  <a:lnTo>
                    <a:pt x="345" y="574"/>
                  </a:lnTo>
                  <a:lnTo>
                    <a:pt x="279" y="607"/>
                  </a:lnTo>
                  <a:lnTo>
                    <a:pt x="245" y="623"/>
                  </a:lnTo>
                  <a:lnTo>
                    <a:pt x="210" y="638"/>
                  </a:lnTo>
                  <a:lnTo>
                    <a:pt x="177" y="650"/>
                  </a:lnTo>
                  <a:lnTo>
                    <a:pt x="144" y="662"/>
                  </a:lnTo>
                  <a:lnTo>
                    <a:pt x="110" y="671"/>
                  </a:lnTo>
                  <a:lnTo>
                    <a:pt x="78" y="678"/>
                  </a:lnTo>
                  <a:lnTo>
                    <a:pt x="46" y="683"/>
                  </a:lnTo>
                  <a:lnTo>
                    <a:pt x="16" y="685"/>
                  </a:lnTo>
                  <a:lnTo>
                    <a:pt x="16" y="685"/>
                  </a:lnTo>
                  <a:lnTo>
                    <a:pt x="0" y="685"/>
                  </a:lnTo>
                  <a:lnTo>
                    <a:pt x="0" y="691"/>
                  </a:lnTo>
                  <a:lnTo>
                    <a:pt x="0" y="691"/>
                  </a:lnTo>
                  <a:lnTo>
                    <a:pt x="16" y="693"/>
                  </a:lnTo>
                  <a:lnTo>
                    <a:pt x="16" y="693"/>
                  </a:lnTo>
                  <a:lnTo>
                    <a:pt x="46" y="691"/>
                  </a:lnTo>
                  <a:lnTo>
                    <a:pt x="78" y="686"/>
                  </a:lnTo>
                  <a:lnTo>
                    <a:pt x="110" y="679"/>
                  </a:lnTo>
                  <a:lnTo>
                    <a:pt x="144" y="670"/>
                  </a:lnTo>
                  <a:lnTo>
                    <a:pt x="177" y="658"/>
                  </a:lnTo>
                  <a:lnTo>
                    <a:pt x="212" y="644"/>
                  </a:lnTo>
                  <a:lnTo>
                    <a:pt x="245" y="630"/>
                  </a:lnTo>
                  <a:lnTo>
                    <a:pt x="279" y="615"/>
                  </a:lnTo>
                  <a:lnTo>
                    <a:pt x="345" y="580"/>
                  </a:lnTo>
                  <a:lnTo>
                    <a:pt x="408" y="547"/>
                  </a:lnTo>
                  <a:lnTo>
                    <a:pt x="467" y="513"/>
                  </a:lnTo>
                  <a:lnTo>
                    <a:pt x="520" y="485"/>
                  </a:lnTo>
                  <a:lnTo>
                    <a:pt x="520" y="485"/>
                  </a:lnTo>
                  <a:lnTo>
                    <a:pt x="568" y="460"/>
                  </a:lnTo>
                  <a:lnTo>
                    <a:pt x="618" y="433"/>
                  </a:lnTo>
                  <a:lnTo>
                    <a:pt x="664" y="407"/>
                  </a:lnTo>
                  <a:lnTo>
                    <a:pt x="712" y="378"/>
                  </a:lnTo>
                  <a:lnTo>
                    <a:pt x="758" y="348"/>
                  </a:lnTo>
                  <a:lnTo>
                    <a:pt x="800" y="316"/>
                  </a:lnTo>
                  <a:lnTo>
                    <a:pt x="822" y="298"/>
                  </a:lnTo>
                  <a:lnTo>
                    <a:pt x="842" y="281"/>
                  </a:lnTo>
                  <a:lnTo>
                    <a:pt x="862" y="262"/>
                  </a:lnTo>
                  <a:lnTo>
                    <a:pt x="880" y="243"/>
                  </a:lnTo>
                  <a:lnTo>
                    <a:pt x="880" y="243"/>
                  </a:lnTo>
                  <a:lnTo>
                    <a:pt x="892" y="230"/>
                  </a:lnTo>
                  <a:lnTo>
                    <a:pt x="903" y="215"/>
                  </a:lnTo>
                  <a:lnTo>
                    <a:pt x="926" y="186"/>
                  </a:lnTo>
                  <a:lnTo>
                    <a:pt x="946" y="154"/>
                  </a:lnTo>
                  <a:lnTo>
                    <a:pt x="965" y="123"/>
                  </a:lnTo>
                  <a:lnTo>
                    <a:pt x="985" y="92"/>
                  </a:lnTo>
                  <a:lnTo>
                    <a:pt x="1005" y="62"/>
                  </a:lnTo>
                  <a:lnTo>
                    <a:pt x="1026" y="34"/>
                  </a:lnTo>
                  <a:lnTo>
                    <a:pt x="1038" y="20"/>
                  </a:lnTo>
                  <a:lnTo>
                    <a:pt x="1050" y="7"/>
                  </a:lnTo>
                  <a:lnTo>
                    <a:pt x="10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F5B6F754-4D45-F539-E238-24056D5AB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3" y="1526"/>
              <a:ext cx="367" cy="262"/>
            </a:xfrm>
            <a:custGeom>
              <a:avLst/>
              <a:gdLst>
                <a:gd name="T0" fmla="*/ 1033 w 1100"/>
                <a:gd name="T1" fmla="*/ 8 h 786"/>
                <a:gd name="T2" fmla="*/ 1038 w 1100"/>
                <a:gd name="T3" fmla="*/ 37 h 786"/>
                <a:gd name="T4" fmla="*/ 1014 w 1100"/>
                <a:gd name="T5" fmla="*/ 64 h 786"/>
                <a:gd name="T6" fmla="*/ 972 w 1100"/>
                <a:gd name="T7" fmla="*/ 124 h 786"/>
                <a:gd name="T8" fmla="*/ 931 w 1100"/>
                <a:gd name="T9" fmla="*/ 188 h 786"/>
                <a:gd name="T10" fmla="*/ 889 w 1100"/>
                <a:gd name="T11" fmla="*/ 251 h 786"/>
                <a:gd name="T12" fmla="*/ 865 w 1100"/>
                <a:gd name="T13" fmla="*/ 279 h 786"/>
                <a:gd name="T14" fmla="*/ 846 w 1100"/>
                <a:gd name="T15" fmla="*/ 299 h 786"/>
                <a:gd name="T16" fmla="*/ 805 w 1100"/>
                <a:gd name="T17" fmla="*/ 335 h 786"/>
                <a:gd name="T18" fmla="*/ 739 w 1100"/>
                <a:gd name="T19" fmla="*/ 386 h 786"/>
                <a:gd name="T20" fmla="*/ 645 w 1100"/>
                <a:gd name="T21" fmla="*/ 446 h 786"/>
                <a:gd name="T22" fmla="*/ 546 w 1100"/>
                <a:gd name="T23" fmla="*/ 501 h 786"/>
                <a:gd name="T24" fmla="*/ 496 w 1100"/>
                <a:gd name="T25" fmla="*/ 528 h 786"/>
                <a:gd name="T26" fmla="*/ 387 w 1100"/>
                <a:gd name="T27" fmla="*/ 586 h 786"/>
                <a:gd name="T28" fmla="*/ 260 w 1100"/>
                <a:gd name="T29" fmla="*/ 653 h 786"/>
                <a:gd name="T30" fmla="*/ 195 w 1100"/>
                <a:gd name="T31" fmla="*/ 684 h 786"/>
                <a:gd name="T32" fmla="*/ 128 w 1100"/>
                <a:gd name="T33" fmla="*/ 711 h 786"/>
                <a:gd name="T34" fmla="*/ 63 w 1100"/>
                <a:gd name="T35" fmla="*/ 729 h 786"/>
                <a:gd name="T36" fmla="*/ 0 w 1100"/>
                <a:gd name="T37" fmla="*/ 739 h 786"/>
                <a:gd name="T38" fmla="*/ 41 w 1100"/>
                <a:gd name="T39" fmla="*/ 784 h 786"/>
                <a:gd name="T40" fmla="*/ 51 w 1100"/>
                <a:gd name="T41" fmla="*/ 786 h 786"/>
                <a:gd name="T42" fmla="*/ 67 w 1100"/>
                <a:gd name="T43" fmla="*/ 786 h 786"/>
                <a:gd name="T44" fmla="*/ 129 w 1100"/>
                <a:gd name="T45" fmla="*/ 779 h 786"/>
                <a:gd name="T46" fmla="*/ 195 w 1100"/>
                <a:gd name="T47" fmla="*/ 763 h 786"/>
                <a:gd name="T48" fmla="*/ 261 w 1100"/>
                <a:gd name="T49" fmla="*/ 739 h 786"/>
                <a:gd name="T50" fmla="*/ 330 w 1100"/>
                <a:gd name="T51" fmla="*/ 708 h 786"/>
                <a:gd name="T52" fmla="*/ 459 w 1100"/>
                <a:gd name="T53" fmla="*/ 640 h 786"/>
                <a:gd name="T54" fmla="*/ 571 w 1100"/>
                <a:gd name="T55" fmla="*/ 578 h 786"/>
                <a:gd name="T56" fmla="*/ 665 w 1100"/>
                <a:gd name="T57" fmla="*/ 529 h 786"/>
                <a:gd name="T58" fmla="*/ 758 w 1100"/>
                <a:gd name="T59" fmla="*/ 474 h 786"/>
                <a:gd name="T60" fmla="*/ 845 w 1100"/>
                <a:gd name="T61" fmla="*/ 414 h 786"/>
                <a:gd name="T62" fmla="*/ 885 w 1100"/>
                <a:gd name="T63" fmla="*/ 381 h 786"/>
                <a:gd name="T64" fmla="*/ 923 w 1100"/>
                <a:gd name="T65" fmla="*/ 344 h 786"/>
                <a:gd name="T66" fmla="*/ 930 w 1100"/>
                <a:gd name="T67" fmla="*/ 336 h 786"/>
                <a:gd name="T68" fmla="*/ 942 w 1100"/>
                <a:gd name="T69" fmla="*/ 323 h 786"/>
                <a:gd name="T70" fmla="*/ 976 w 1100"/>
                <a:gd name="T71" fmla="*/ 279 h 786"/>
                <a:gd name="T72" fmla="*/ 1016 w 1100"/>
                <a:gd name="T73" fmla="*/ 218 h 786"/>
                <a:gd name="T74" fmla="*/ 1054 w 1100"/>
                <a:gd name="T75" fmla="*/ 156 h 786"/>
                <a:gd name="T76" fmla="*/ 1088 w 1100"/>
                <a:gd name="T77" fmla="*/ 113 h 786"/>
                <a:gd name="T78" fmla="*/ 1090 w 1100"/>
                <a:gd name="T79" fmla="*/ 53 h 786"/>
                <a:gd name="T80" fmla="*/ 1037 w 1100"/>
                <a:gd name="T8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00" h="786">
                  <a:moveTo>
                    <a:pt x="1037" y="0"/>
                  </a:moveTo>
                  <a:lnTo>
                    <a:pt x="1033" y="8"/>
                  </a:lnTo>
                  <a:lnTo>
                    <a:pt x="1038" y="37"/>
                  </a:lnTo>
                  <a:lnTo>
                    <a:pt x="1038" y="37"/>
                  </a:lnTo>
                  <a:lnTo>
                    <a:pt x="1026" y="49"/>
                  </a:lnTo>
                  <a:lnTo>
                    <a:pt x="1014" y="64"/>
                  </a:lnTo>
                  <a:lnTo>
                    <a:pt x="993" y="93"/>
                  </a:lnTo>
                  <a:lnTo>
                    <a:pt x="972" y="124"/>
                  </a:lnTo>
                  <a:lnTo>
                    <a:pt x="951" y="156"/>
                  </a:lnTo>
                  <a:lnTo>
                    <a:pt x="931" y="188"/>
                  </a:lnTo>
                  <a:lnTo>
                    <a:pt x="911" y="220"/>
                  </a:lnTo>
                  <a:lnTo>
                    <a:pt x="889" y="251"/>
                  </a:lnTo>
                  <a:lnTo>
                    <a:pt x="877" y="266"/>
                  </a:lnTo>
                  <a:lnTo>
                    <a:pt x="865" y="279"/>
                  </a:lnTo>
                  <a:lnTo>
                    <a:pt x="865" y="279"/>
                  </a:lnTo>
                  <a:lnTo>
                    <a:pt x="846" y="299"/>
                  </a:lnTo>
                  <a:lnTo>
                    <a:pt x="826" y="318"/>
                  </a:lnTo>
                  <a:lnTo>
                    <a:pt x="805" y="335"/>
                  </a:lnTo>
                  <a:lnTo>
                    <a:pt x="783" y="353"/>
                  </a:lnTo>
                  <a:lnTo>
                    <a:pt x="739" y="386"/>
                  </a:lnTo>
                  <a:lnTo>
                    <a:pt x="693" y="417"/>
                  </a:lnTo>
                  <a:lnTo>
                    <a:pt x="645" y="446"/>
                  </a:lnTo>
                  <a:lnTo>
                    <a:pt x="595" y="474"/>
                  </a:lnTo>
                  <a:lnTo>
                    <a:pt x="546" y="501"/>
                  </a:lnTo>
                  <a:lnTo>
                    <a:pt x="496" y="528"/>
                  </a:lnTo>
                  <a:lnTo>
                    <a:pt x="496" y="528"/>
                  </a:lnTo>
                  <a:lnTo>
                    <a:pt x="444" y="556"/>
                  </a:lnTo>
                  <a:lnTo>
                    <a:pt x="387" y="586"/>
                  </a:lnTo>
                  <a:lnTo>
                    <a:pt x="326" y="621"/>
                  </a:lnTo>
                  <a:lnTo>
                    <a:pt x="260" y="653"/>
                  </a:lnTo>
                  <a:lnTo>
                    <a:pt x="228" y="669"/>
                  </a:lnTo>
                  <a:lnTo>
                    <a:pt x="195" y="684"/>
                  </a:lnTo>
                  <a:lnTo>
                    <a:pt x="161" y="697"/>
                  </a:lnTo>
                  <a:lnTo>
                    <a:pt x="128" y="711"/>
                  </a:lnTo>
                  <a:lnTo>
                    <a:pt x="95" y="720"/>
                  </a:lnTo>
                  <a:lnTo>
                    <a:pt x="63" y="729"/>
                  </a:lnTo>
                  <a:lnTo>
                    <a:pt x="31" y="735"/>
                  </a:lnTo>
                  <a:lnTo>
                    <a:pt x="0" y="739"/>
                  </a:lnTo>
                  <a:lnTo>
                    <a:pt x="41" y="784"/>
                  </a:lnTo>
                  <a:lnTo>
                    <a:pt x="41" y="784"/>
                  </a:lnTo>
                  <a:lnTo>
                    <a:pt x="51" y="786"/>
                  </a:lnTo>
                  <a:lnTo>
                    <a:pt x="51" y="786"/>
                  </a:lnTo>
                  <a:lnTo>
                    <a:pt x="67" y="786"/>
                  </a:lnTo>
                  <a:lnTo>
                    <a:pt x="67" y="786"/>
                  </a:lnTo>
                  <a:lnTo>
                    <a:pt x="97" y="784"/>
                  </a:lnTo>
                  <a:lnTo>
                    <a:pt x="129" y="779"/>
                  </a:lnTo>
                  <a:lnTo>
                    <a:pt x="161" y="772"/>
                  </a:lnTo>
                  <a:lnTo>
                    <a:pt x="195" y="763"/>
                  </a:lnTo>
                  <a:lnTo>
                    <a:pt x="228" y="751"/>
                  </a:lnTo>
                  <a:lnTo>
                    <a:pt x="261" y="739"/>
                  </a:lnTo>
                  <a:lnTo>
                    <a:pt x="296" y="724"/>
                  </a:lnTo>
                  <a:lnTo>
                    <a:pt x="330" y="708"/>
                  </a:lnTo>
                  <a:lnTo>
                    <a:pt x="396" y="675"/>
                  </a:lnTo>
                  <a:lnTo>
                    <a:pt x="459" y="640"/>
                  </a:lnTo>
                  <a:lnTo>
                    <a:pt x="518" y="608"/>
                  </a:lnTo>
                  <a:lnTo>
                    <a:pt x="571" y="578"/>
                  </a:lnTo>
                  <a:lnTo>
                    <a:pt x="571" y="578"/>
                  </a:lnTo>
                  <a:lnTo>
                    <a:pt x="665" y="529"/>
                  </a:lnTo>
                  <a:lnTo>
                    <a:pt x="711" y="502"/>
                  </a:lnTo>
                  <a:lnTo>
                    <a:pt x="758" y="474"/>
                  </a:lnTo>
                  <a:lnTo>
                    <a:pt x="802" y="445"/>
                  </a:lnTo>
                  <a:lnTo>
                    <a:pt x="845" y="414"/>
                  </a:lnTo>
                  <a:lnTo>
                    <a:pt x="865" y="398"/>
                  </a:lnTo>
                  <a:lnTo>
                    <a:pt x="885" y="381"/>
                  </a:lnTo>
                  <a:lnTo>
                    <a:pt x="905" y="363"/>
                  </a:lnTo>
                  <a:lnTo>
                    <a:pt x="923" y="344"/>
                  </a:lnTo>
                  <a:lnTo>
                    <a:pt x="923" y="344"/>
                  </a:lnTo>
                  <a:lnTo>
                    <a:pt x="930" y="336"/>
                  </a:lnTo>
                  <a:lnTo>
                    <a:pt x="930" y="336"/>
                  </a:lnTo>
                  <a:lnTo>
                    <a:pt x="942" y="323"/>
                  </a:lnTo>
                  <a:lnTo>
                    <a:pt x="954" y="308"/>
                  </a:lnTo>
                  <a:lnTo>
                    <a:pt x="976" y="279"/>
                  </a:lnTo>
                  <a:lnTo>
                    <a:pt x="996" y="248"/>
                  </a:lnTo>
                  <a:lnTo>
                    <a:pt x="1016" y="218"/>
                  </a:lnTo>
                  <a:lnTo>
                    <a:pt x="1034" y="185"/>
                  </a:lnTo>
                  <a:lnTo>
                    <a:pt x="1054" y="156"/>
                  </a:lnTo>
                  <a:lnTo>
                    <a:pt x="1076" y="128"/>
                  </a:lnTo>
                  <a:lnTo>
                    <a:pt x="1088" y="113"/>
                  </a:lnTo>
                  <a:lnTo>
                    <a:pt x="1100" y="101"/>
                  </a:lnTo>
                  <a:lnTo>
                    <a:pt x="1090" y="53"/>
                  </a:lnTo>
                  <a:lnTo>
                    <a:pt x="1090" y="53"/>
                  </a:lnTo>
                  <a:lnTo>
                    <a:pt x="1037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AC82CDC9-FC96-50DA-C575-623888F09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3" y="1526"/>
              <a:ext cx="367" cy="262"/>
            </a:xfrm>
            <a:custGeom>
              <a:avLst/>
              <a:gdLst>
                <a:gd name="T0" fmla="*/ 1033 w 1100"/>
                <a:gd name="T1" fmla="*/ 8 h 786"/>
                <a:gd name="T2" fmla="*/ 1038 w 1100"/>
                <a:gd name="T3" fmla="*/ 37 h 786"/>
                <a:gd name="T4" fmla="*/ 1014 w 1100"/>
                <a:gd name="T5" fmla="*/ 64 h 786"/>
                <a:gd name="T6" fmla="*/ 972 w 1100"/>
                <a:gd name="T7" fmla="*/ 124 h 786"/>
                <a:gd name="T8" fmla="*/ 931 w 1100"/>
                <a:gd name="T9" fmla="*/ 188 h 786"/>
                <a:gd name="T10" fmla="*/ 889 w 1100"/>
                <a:gd name="T11" fmla="*/ 251 h 786"/>
                <a:gd name="T12" fmla="*/ 865 w 1100"/>
                <a:gd name="T13" fmla="*/ 279 h 786"/>
                <a:gd name="T14" fmla="*/ 846 w 1100"/>
                <a:gd name="T15" fmla="*/ 299 h 786"/>
                <a:gd name="T16" fmla="*/ 805 w 1100"/>
                <a:gd name="T17" fmla="*/ 335 h 786"/>
                <a:gd name="T18" fmla="*/ 739 w 1100"/>
                <a:gd name="T19" fmla="*/ 386 h 786"/>
                <a:gd name="T20" fmla="*/ 645 w 1100"/>
                <a:gd name="T21" fmla="*/ 446 h 786"/>
                <a:gd name="T22" fmla="*/ 546 w 1100"/>
                <a:gd name="T23" fmla="*/ 501 h 786"/>
                <a:gd name="T24" fmla="*/ 496 w 1100"/>
                <a:gd name="T25" fmla="*/ 528 h 786"/>
                <a:gd name="T26" fmla="*/ 387 w 1100"/>
                <a:gd name="T27" fmla="*/ 586 h 786"/>
                <a:gd name="T28" fmla="*/ 260 w 1100"/>
                <a:gd name="T29" fmla="*/ 653 h 786"/>
                <a:gd name="T30" fmla="*/ 195 w 1100"/>
                <a:gd name="T31" fmla="*/ 684 h 786"/>
                <a:gd name="T32" fmla="*/ 128 w 1100"/>
                <a:gd name="T33" fmla="*/ 711 h 786"/>
                <a:gd name="T34" fmla="*/ 63 w 1100"/>
                <a:gd name="T35" fmla="*/ 729 h 786"/>
                <a:gd name="T36" fmla="*/ 0 w 1100"/>
                <a:gd name="T37" fmla="*/ 739 h 786"/>
                <a:gd name="T38" fmla="*/ 41 w 1100"/>
                <a:gd name="T39" fmla="*/ 784 h 786"/>
                <a:gd name="T40" fmla="*/ 51 w 1100"/>
                <a:gd name="T41" fmla="*/ 786 h 786"/>
                <a:gd name="T42" fmla="*/ 67 w 1100"/>
                <a:gd name="T43" fmla="*/ 786 h 786"/>
                <a:gd name="T44" fmla="*/ 129 w 1100"/>
                <a:gd name="T45" fmla="*/ 779 h 786"/>
                <a:gd name="T46" fmla="*/ 195 w 1100"/>
                <a:gd name="T47" fmla="*/ 763 h 786"/>
                <a:gd name="T48" fmla="*/ 261 w 1100"/>
                <a:gd name="T49" fmla="*/ 739 h 786"/>
                <a:gd name="T50" fmla="*/ 330 w 1100"/>
                <a:gd name="T51" fmla="*/ 708 h 786"/>
                <a:gd name="T52" fmla="*/ 459 w 1100"/>
                <a:gd name="T53" fmla="*/ 640 h 786"/>
                <a:gd name="T54" fmla="*/ 571 w 1100"/>
                <a:gd name="T55" fmla="*/ 578 h 786"/>
                <a:gd name="T56" fmla="*/ 665 w 1100"/>
                <a:gd name="T57" fmla="*/ 529 h 786"/>
                <a:gd name="T58" fmla="*/ 758 w 1100"/>
                <a:gd name="T59" fmla="*/ 474 h 786"/>
                <a:gd name="T60" fmla="*/ 845 w 1100"/>
                <a:gd name="T61" fmla="*/ 414 h 786"/>
                <a:gd name="T62" fmla="*/ 885 w 1100"/>
                <a:gd name="T63" fmla="*/ 381 h 786"/>
                <a:gd name="T64" fmla="*/ 923 w 1100"/>
                <a:gd name="T65" fmla="*/ 344 h 786"/>
                <a:gd name="T66" fmla="*/ 930 w 1100"/>
                <a:gd name="T67" fmla="*/ 336 h 786"/>
                <a:gd name="T68" fmla="*/ 942 w 1100"/>
                <a:gd name="T69" fmla="*/ 323 h 786"/>
                <a:gd name="T70" fmla="*/ 976 w 1100"/>
                <a:gd name="T71" fmla="*/ 279 h 786"/>
                <a:gd name="T72" fmla="*/ 1016 w 1100"/>
                <a:gd name="T73" fmla="*/ 218 h 786"/>
                <a:gd name="T74" fmla="*/ 1054 w 1100"/>
                <a:gd name="T75" fmla="*/ 156 h 786"/>
                <a:gd name="T76" fmla="*/ 1088 w 1100"/>
                <a:gd name="T77" fmla="*/ 113 h 786"/>
                <a:gd name="T78" fmla="*/ 1090 w 1100"/>
                <a:gd name="T79" fmla="*/ 53 h 786"/>
                <a:gd name="T80" fmla="*/ 1037 w 1100"/>
                <a:gd name="T8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00" h="786">
                  <a:moveTo>
                    <a:pt x="1037" y="0"/>
                  </a:moveTo>
                  <a:lnTo>
                    <a:pt x="1033" y="8"/>
                  </a:lnTo>
                  <a:lnTo>
                    <a:pt x="1038" y="37"/>
                  </a:lnTo>
                  <a:lnTo>
                    <a:pt x="1038" y="37"/>
                  </a:lnTo>
                  <a:lnTo>
                    <a:pt x="1026" y="49"/>
                  </a:lnTo>
                  <a:lnTo>
                    <a:pt x="1014" y="64"/>
                  </a:lnTo>
                  <a:lnTo>
                    <a:pt x="993" y="93"/>
                  </a:lnTo>
                  <a:lnTo>
                    <a:pt x="972" y="124"/>
                  </a:lnTo>
                  <a:lnTo>
                    <a:pt x="951" y="156"/>
                  </a:lnTo>
                  <a:lnTo>
                    <a:pt x="931" y="188"/>
                  </a:lnTo>
                  <a:lnTo>
                    <a:pt x="911" y="220"/>
                  </a:lnTo>
                  <a:lnTo>
                    <a:pt x="889" y="251"/>
                  </a:lnTo>
                  <a:lnTo>
                    <a:pt x="877" y="266"/>
                  </a:lnTo>
                  <a:lnTo>
                    <a:pt x="865" y="279"/>
                  </a:lnTo>
                  <a:lnTo>
                    <a:pt x="865" y="279"/>
                  </a:lnTo>
                  <a:lnTo>
                    <a:pt x="846" y="299"/>
                  </a:lnTo>
                  <a:lnTo>
                    <a:pt x="826" y="318"/>
                  </a:lnTo>
                  <a:lnTo>
                    <a:pt x="805" y="335"/>
                  </a:lnTo>
                  <a:lnTo>
                    <a:pt x="783" y="353"/>
                  </a:lnTo>
                  <a:lnTo>
                    <a:pt x="739" y="386"/>
                  </a:lnTo>
                  <a:lnTo>
                    <a:pt x="693" y="417"/>
                  </a:lnTo>
                  <a:lnTo>
                    <a:pt x="645" y="446"/>
                  </a:lnTo>
                  <a:lnTo>
                    <a:pt x="595" y="474"/>
                  </a:lnTo>
                  <a:lnTo>
                    <a:pt x="546" y="501"/>
                  </a:lnTo>
                  <a:lnTo>
                    <a:pt x="496" y="528"/>
                  </a:lnTo>
                  <a:lnTo>
                    <a:pt x="496" y="528"/>
                  </a:lnTo>
                  <a:lnTo>
                    <a:pt x="444" y="556"/>
                  </a:lnTo>
                  <a:lnTo>
                    <a:pt x="387" y="586"/>
                  </a:lnTo>
                  <a:lnTo>
                    <a:pt x="326" y="621"/>
                  </a:lnTo>
                  <a:lnTo>
                    <a:pt x="260" y="653"/>
                  </a:lnTo>
                  <a:lnTo>
                    <a:pt x="228" y="669"/>
                  </a:lnTo>
                  <a:lnTo>
                    <a:pt x="195" y="684"/>
                  </a:lnTo>
                  <a:lnTo>
                    <a:pt x="161" y="697"/>
                  </a:lnTo>
                  <a:lnTo>
                    <a:pt x="128" y="711"/>
                  </a:lnTo>
                  <a:lnTo>
                    <a:pt x="95" y="720"/>
                  </a:lnTo>
                  <a:lnTo>
                    <a:pt x="63" y="729"/>
                  </a:lnTo>
                  <a:lnTo>
                    <a:pt x="31" y="735"/>
                  </a:lnTo>
                  <a:lnTo>
                    <a:pt x="0" y="739"/>
                  </a:lnTo>
                  <a:lnTo>
                    <a:pt x="41" y="784"/>
                  </a:lnTo>
                  <a:lnTo>
                    <a:pt x="41" y="784"/>
                  </a:lnTo>
                  <a:lnTo>
                    <a:pt x="51" y="786"/>
                  </a:lnTo>
                  <a:lnTo>
                    <a:pt x="51" y="786"/>
                  </a:lnTo>
                  <a:lnTo>
                    <a:pt x="67" y="786"/>
                  </a:lnTo>
                  <a:lnTo>
                    <a:pt x="67" y="786"/>
                  </a:lnTo>
                  <a:lnTo>
                    <a:pt x="97" y="784"/>
                  </a:lnTo>
                  <a:lnTo>
                    <a:pt x="129" y="779"/>
                  </a:lnTo>
                  <a:lnTo>
                    <a:pt x="161" y="772"/>
                  </a:lnTo>
                  <a:lnTo>
                    <a:pt x="195" y="763"/>
                  </a:lnTo>
                  <a:lnTo>
                    <a:pt x="228" y="751"/>
                  </a:lnTo>
                  <a:lnTo>
                    <a:pt x="261" y="739"/>
                  </a:lnTo>
                  <a:lnTo>
                    <a:pt x="296" y="724"/>
                  </a:lnTo>
                  <a:lnTo>
                    <a:pt x="330" y="708"/>
                  </a:lnTo>
                  <a:lnTo>
                    <a:pt x="396" y="675"/>
                  </a:lnTo>
                  <a:lnTo>
                    <a:pt x="459" y="640"/>
                  </a:lnTo>
                  <a:lnTo>
                    <a:pt x="518" y="608"/>
                  </a:lnTo>
                  <a:lnTo>
                    <a:pt x="571" y="578"/>
                  </a:lnTo>
                  <a:lnTo>
                    <a:pt x="571" y="578"/>
                  </a:lnTo>
                  <a:lnTo>
                    <a:pt x="665" y="529"/>
                  </a:lnTo>
                  <a:lnTo>
                    <a:pt x="711" y="502"/>
                  </a:lnTo>
                  <a:lnTo>
                    <a:pt x="758" y="474"/>
                  </a:lnTo>
                  <a:lnTo>
                    <a:pt x="802" y="445"/>
                  </a:lnTo>
                  <a:lnTo>
                    <a:pt x="845" y="414"/>
                  </a:lnTo>
                  <a:lnTo>
                    <a:pt x="865" y="398"/>
                  </a:lnTo>
                  <a:lnTo>
                    <a:pt x="885" y="381"/>
                  </a:lnTo>
                  <a:lnTo>
                    <a:pt x="905" y="363"/>
                  </a:lnTo>
                  <a:lnTo>
                    <a:pt x="923" y="344"/>
                  </a:lnTo>
                  <a:lnTo>
                    <a:pt x="923" y="344"/>
                  </a:lnTo>
                  <a:lnTo>
                    <a:pt x="930" y="336"/>
                  </a:lnTo>
                  <a:lnTo>
                    <a:pt x="930" y="336"/>
                  </a:lnTo>
                  <a:lnTo>
                    <a:pt x="942" y="323"/>
                  </a:lnTo>
                  <a:lnTo>
                    <a:pt x="954" y="308"/>
                  </a:lnTo>
                  <a:lnTo>
                    <a:pt x="976" y="279"/>
                  </a:lnTo>
                  <a:lnTo>
                    <a:pt x="996" y="248"/>
                  </a:lnTo>
                  <a:lnTo>
                    <a:pt x="1016" y="218"/>
                  </a:lnTo>
                  <a:lnTo>
                    <a:pt x="1034" y="185"/>
                  </a:lnTo>
                  <a:lnTo>
                    <a:pt x="1054" y="156"/>
                  </a:lnTo>
                  <a:lnTo>
                    <a:pt x="1076" y="128"/>
                  </a:lnTo>
                  <a:lnTo>
                    <a:pt x="1088" y="113"/>
                  </a:lnTo>
                  <a:lnTo>
                    <a:pt x="1100" y="101"/>
                  </a:lnTo>
                  <a:lnTo>
                    <a:pt x="1090" y="53"/>
                  </a:lnTo>
                  <a:lnTo>
                    <a:pt x="1090" y="53"/>
                  </a:lnTo>
                  <a:lnTo>
                    <a:pt x="10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7A5BBE09-F2B2-3E6B-59D7-808C35C95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1758"/>
              <a:ext cx="294" cy="74"/>
            </a:xfrm>
            <a:custGeom>
              <a:avLst/>
              <a:gdLst>
                <a:gd name="T0" fmla="*/ 882 w 882"/>
                <a:gd name="T1" fmla="*/ 0 h 221"/>
                <a:gd name="T2" fmla="*/ 790 w 882"/>
                <a:gd name="T3" fmla="*/ 46 h 221"/>
                <a:gd name="T4" fmla="*/ 696 w 882"/>
                <a:gd name="T5" fmla="*/ 78 h 221"/>
                <a:gd name="T6" fmla="*/ 602 w 882"/>
                <a:gd name="T7" fmla="*/ 99 h 221"/>
                <a:gd name="T8" fmla="*/ 504 w 882"/>
                <a:gd name="T9" fmla="*/ 109 h 221"/>
                <a:gd name="T10" fmla="*/ 457 w 882"/>
                <a:gd name="T11" fmla="*/ 110 h 221"/>
                <a:gd name="T12" fmla="*/ 365 w 882"/>
                <a:gd name="T13" fmla="*/ 115 h 221"/>
                <a:gd name="T14" fmla="*/ 319 w 882"/>
                <a:gd name="T15" fmla="*/ 117 h 221"/>
                <a:gd name="T16" fmla="*/ 261 w 882"/>
                <a:gd name="T17" fmla="*/ 114 h 221"/>
                <a:gd name="T18" fmla="*/ 204 w 882"/>
                <a:gd name="T19" fmla="*/ 106 h 221"/>
                <a:gd name="T20" fmla="*/ 148 w 882"/>
                <a:gd name="T21" fmla="*/ 89 h 221"/>
                <a:gd name="T22" fmla="*/ 94 w 882"/>
                <a:gd name="T23" fmla="*/ 62 h 221"/>
                <a:gd name="T24" fmla="*/ 48 w 882"/>
                <a:gd name="T25" fmla="*/ 30 h 221"/>
                <a:gd name="T26" fmla="*/ 0 w 882"/>
                <a:gd name="T27" fmla="*/ 0 h 221"/>
                <a:gd name="T28" fmla="*/ 5 w 882"/>
                <a:gd name="T29" fmla="*/ 11 h 221"/>
                <a:gd name="T30" fmla="*/ 44 w 882"/>
                <a:gd name="T31" fmla="*/ 63 h 221"/>
                <a:gd name="T32" fmla="*/ 88 w 882"/>
                <a:gd name="T33" fmla="*/ 106 h 221"/>
                <a:gd name="T34" fmla="*/ 137 w 882"/>
                <a:gd name="T35" fmla="*/ 141 h 221"/>
                <a:gd name="T36" fmla="*/ 189 w 882"/>
                <a:gd name="T37" fmla="*/ 169 h 221"/>
                <a:gd name="T38" fmla="*/ 244 w 882"/>
                <a:gd name="T39" fmla="*/ 190 h 221"/>
                <a:gd name="T40" fmla="*/ 299 w 882"/>
                <a:gd name="T41" fmla="*/ 204 h 221"/>
                <a:gd name="T42" fmla="*/ 353 w 882"/>
                <a:gd name="T43" fmla="*/ 213 h 221"/>
                <a:gd name="T44" fmla="*/ 407 w 882"/>
                <a:gd name="T45" fmla="*/ 216 h 221"/>
                <a:gd name="T46" fmla="*/ 461 w 882"/>
                <a:gd name="T47" fmla="*/ 220 h 221"/>
                <a:gd name="T48" fmla="*/ 519 w 882"/>
                <a:gd name="T49" fmla="*/ 221 h 221"/>
                <a:gd name="T50" fmla="*/ 587 w 882"/>
                <a:gd name="T51" fmla="*/ 218 h 221"/>
                <a:gd name="T52" fmla="*/ 631 w 882"/>
                <a:gd name="T53" fmla="*/ 213 h 221"/>
                <a:gd name="T54" fmla="*/ 675 w 882"/>
                <a:gd name="T55" fmla="*/ 204 h 221"/>
                <a:gd name="T56" fmla="*/ 718 w 882"/>
                <a:gd name="T57" fmla="*/ 189 h 221"/>
                <a:gd name="T58" fmla="*/ 759 w 882"/>
                <a:gd name="T59" fmla="*/ 169 h 221"/>
                <a:gd name="T60" fmla="*/ 796 w 882"/>
                <a:gd name="T61" fmla="*/ 143 h 221"/>
                <a:gd name="T62" fmla="*/ 828 w 882"/>
                <a:gd name="T63" fmla="*/ 110 h 221"/>
                <a:gd name="T64" fmla="*/ 844 w 882"/>
                <a:gd name="T65" fmla="*/ 90 h 221"/>
                <a:gd name="T66" fmla="*/ 868 w 882"/>
                <a:gd name="T67" fmla="*/ 46 h 221"/>
                <a:gd name="T68" fmla="*/ 878 w 882"/>
                <a:gd name="T69" fmla="*/ 23 h 221"/>
                <a:gd name="T70" fmla="*/ 882 w 882"/>
                <a:gd name="T7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82" h="221">
                  <a:moveTo>
                    <a:pt x="882" y="0"/>
                  </a:moveTo>
                  <a:lnTo>
                    <a:pt x="882" y="0"/>
                  </a:lnTo>
                  <a:lnTo>
                    <a:pt x="836" y="24"/>
                  </a:lnTo>
                  <a:lnTo>
                    <a:pt x="790" y="46"/>
                  </a:lnTo>
                  <a:lnTo>
                    <a:pt x="743" y="63"/>
                  </a:lnTo>
                  <a:lnTo>
                    <a:pt x="696" y="78"/>
                  </a:lnTo>
                  <a:lnTo>
                    <a:pt x="650" y="90"/>
                  </a:lnTo>
                  <a:lnTo>
                    <a:pt x="602" y="99"/>
                  </a:lnTo>
                  <a:lnTo>
                    <a:pt x="552" y="105"/>
                  </a:lnTo>
                  <a:lnTo>
                    <a:pt x="504" y="109"/>
                  </a:lnTo>
                  <a:lnTo>
                    <a:pt x="504" y="109"/>
                  </a:lnTo>
                  <a:lnTo>
                    <a:pt x="457" y="110"/>
                  </a:lnTo>
                  <a:lnTo>
                    <a:pt x="412" y="113"/>
                  </a:lnTo>
                  <a:lnTo>
                    <a:pt x="365" y="115"/>
                  </a:lnTo>
                  <a:lnTo>
                    <a:pt x="319" y="117"/>
                  </a:lnTo>
                  <a:lnTo>
                    <a:pt x="319" y="117"/>
                  </a:lnTo>
                  <a:lnTo>
                    <a:pt x="289" y="115"/>
                  </a:lnTo>
                  <a:lnTo>
                    <a:pt x="261" y="114"/>
                  </a:lnTo>
                  <a:lnTo>
                    <a:pt x="232" y="110"/>
                  </a:lnTo>
                  <a:lnTo>
                    <a:pt x="204" y="106"/>
                  </a:lnTo>
                  <a:lnTo>
                    <a:pt x="176" y="98"/>
                  </a:lnTo>
                  <a:lnTo>
                    <a:pt x="148" y="89"/>
                  </a:lnTo>
                  <a:lnTo>
                    <a:pt x="121" y="77"/>
                  </a:lnTo>
                  <a:lnTo>
                    <a:pt x="94" y="62"/>
                  </a:lnTo>
                  <a:lnTo>
                    <a:pt x="94" y="62"/>
                  </a:lnTo>
                  <a:lnTo>
                    <a:pt x="48" y="30"/>
                  </a:lnTo>
                  <a:lnTo>
                    <a:pt x="24" y="14"/>
                  </a:lnTo>
                  <a:lnTo>
                    <a:pt x="0" y="0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4" y="38"/>
                  </a:lnTo>
                  <a:lnTo>
                    <a:pt x="44" y="63"/>
                  </a:lnTo>
                  <a:lnTo>
                    <a:pt x="65" y="86"/>
                  </a:lnTo>
                  <a:lnTo>
                    <a:pt x="88" y="106"/>
                  </a:lnTo>
                  <a:lnTo>
                    <a:pt x="112" y="125"/>
                  </a:lnTo>
                  <a:lnTo>
                    <a:pt x="137" y="141"/>
                  </a:lnTo>
                  <a:lnTo>
                    <a:pt x="162" y="155"/>
                  </a:lnTo>
                  <a:lnTo>
                    <a:pt x="189" y="169"/>
                  </a:lnTo>
                  <a:lnTo>
                    <a:pt x="216" y="179"/>
                  </a:lnTo>
                  <a:lnTo>
                    <a:pt x="244" y="190"/>
                  </a:lnTo>
                  <a:lnTo>
                    <a:pt x="272" y="197"/>
                  </a:lnTo>
                  <a:lnTo>
                    <a:pt x="299" y="204"/>
                  </a:lnTo>
                  <a:lnTo>
                    <a:pt x="327" y="209"/>
                  </a:lnTo>
                  <a:lnTo>
                    <a:pt x="353" y="213"/>
                  </a:lnTo>
                  <a:lnTo>
                    <a:pt x="381" y="216"/>
                  </a:lnTo>
                  <a:lnTo>
                    <a:pt x="407" y="216"/>
                  </a:lnTo>
                  <a:lnTo>
                    <a:pt x="407" y="216"/>
                  </a:lnTo>
                  <a:lnTo>
                    <a:pt x="461" y="220"/>
                  </a:lnTo>
                  <a:lnTo>
                    <a:pt x="519" y="221"/>
                  </a:lnTo>
                  <a:lnTo>
                    <a:pt x="519" y="221"/>
                  </a:lnTo>
                  <a:lnTo>
                    <a:pt x="564" y="220"/>
                  </a:lnTo>
                  <a:lnTo>
                    <a:pt x="587" y="218"/>
                  </a:lnTo>
                  <a:lnTo>
                    <a:pt x="608" y="216"/>
                  </a:lnTo>
                  <a:lnTo>
                    <a:pt x="631" y="213"/>
                  </a:lnTo>
                  <a:lnTo>
                    <a:pt x="654" y="208"/>
                  </a:lnTo>
                  <a:lnTo>
                    <a:pt x="675" y="204"/>
                  </a:lnTo>
                  <a:lnTo>
                    <a:pt x="698" y="197"/>
                  </a:lnTo>
                  <a:lnTo>
                    <a:pt x="718" y="189"/>
                  </a:lnTo>
                  <a:lnTo>
                    <a:pt x="739" y="179"/>
                  </a:lnTo>
                  <a:lnTo>
                    <a:pt x="759" y="169"/>
                  </a:lnTo>
                  <a:lnTo>
                    <a:pt x="778" y="157"/>
                  </a:lnTo>
                  <a:lnTo>
                    <a:pt x="796" y="143"/>
                  </a:lnTo>
                  <a:lnTo>
                    <a:pt x="812" y="127"/>
                  </a:lnTo>
                  <a:lnTo>
                    <a:pt x="828" y="110"/>
                  </a:lnTo>
                  <a:lnTo>
                    <a:pt x="844" y="90"/>
                  </a:lnTo>
                  <a:lnTo>
                    <a:pt x="844" y="90"/>
                  </a:lnTo>
                  <a:lnTo>
                    <a:pt x="856" y="70"/>
                  </a:lnTo>
                  <a:lnTo>
                    <a:pt x="868" y="46"/>
                  </a:lnTo>
                  <a:lnTo>
                    <a:pt x="874" y="35"/>
                  </a:lnTo>
                  <a:lnTo>
                    <a:pt x="878" y="23"/>
                  </a:lnTo>
                  <a:lnTo>
                    <a:pt x="880" y="11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CDADF63C-F2BF-46A5-EC73-D1FC17FA7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1758"/>
              <a:ext cx="294" cy="74"/>
            </a:xfrm>
            <a:custGeom>
              <a:avLst/>
              <a:gdLst>
                <a:gd name="T0" fmla="*/ 882 w 882"/>
                <a:gd name="T1" fmla="*/ 0 h 221"/>
                <a:gd name="T2" fmla="*/ 790 w 882"/>
                <a:gd name="T3" fmla="*/ 46 h 221"/>
                <a:gd name="T4" fmla="*/ 696 w 882"/>
                <a:gd name="T5" fmla="*/ 78 h 221"/>
                <a:gd name="T6" fmla="*/ 602 w 882"/>
                <a:gd name="T7" fmla="*/ 99 h 221"/>
                <a:gd name="T8" fmla="*/ 504 w 882"/>
                <a:gd name="T9" fmla="*/ 109 h 221"/>
                <a:gd name="T10" fmla="*/ 457 w 882"/>
                <a:gd name="T11" fmla="*/ 110 h 221"/>
                <a:gd name="T12" fmla="*/ 365 w 882"/>
                <a:gd name="T13" fmla="*/ 115 h 221"/>
                <a:gd name="T14" fmla="*/ 319 w 882"/>
                <a:gd name="T15" fmla="*/ 117 h 221"/>
                <a:gd name="T16" fmla="*/ 261 w 882"/>
                <a:gd name="T17" fmla="*/ 114 h 221"/>
                <a:gd name="T18" fmla="*/ 204 w 882"/>
                <a:gd name="T19" fmla="*/ 106 h 221"/>
                <a:gd name="T20" fmla="*/ 148 w 882"/>
                <a:gd name="T21" fmla="*/ 89 h 221"/>
                <a:gd name="T22" fmla="*/ 94 w 882"/>
                <a:gd name="T23" fmla="*/ 62 h 221"/>
                <a:gd name="T24" fmla="*/ 48 w 882"/>
                <a:gd name="T25" fmla="*/ 30 h 221"/>
                <a:gd name="T26" fmla="*/ 0 w 882"/>
                <a:gd name="T27" fmla="*/ 0 h 221"/>
                <a:gd name="T28" fmla="*/ 5 w 882"/>
                <a:gd name="T29" fmla="*/ 11 h 221"/>
                <a:gd name="T30" fmla="*/ 44 w 882"/>
                <a:gd name="T31" fmla="*/ 63 h 221"/>
                <a:gd name="T32" fmla="*/ 88 w 882"/>
                <a:gd name="T33" fmla="*/ 106 h 221"/>
                <a:gd name="T34" fmla="*/ 137 w 882"/>
                <a:gd name="T35" fmla="*/ 141 h 221"/>
                <a:gd name="T36" fmla="*/ 189 w 882"/>
                <a:gd name="T37" fmla="*/ 169 h 221"/>
                <a:gd name="T38" fmla="*/ 244 w 882"/>
                <a:gd name="T39" fmla="*/ 190 h 221"/>
                <a:gd name="T40" fmla="*/ 299 w 882"/>
                <a:gd name="T41" fmla="*/ 204 h 221"/>
                <a:gd name="T42" fmla="*/ 353 w 882"/>
                <a:gd name="T43" fmla="*/ 213 h 221"/>
                <a:gd name="T44" fmla="*/ 407 w 882"/>
                <a:gd name="T45" fmla="*/ 216 h 221"/>
                <a:gd name="T46" fmla="*/ 461 w 882"/>
                <a:gd name="T47" fmla="*/ 220 h 221"/>
                <a:gd name="T48" fmla="*/ 519 w 882"/>
                <a:gd name="T49" fmla="*/ 221 h 221"/>
                <a:gd name="T50" fmla="*/ 587 w 882"/>
                <a:gd name="T51" fmla="*/ 218 h 221"/>
                <a:gd name="T52" fmla="*/ 631 w 882"/>
                <a:gd name="T53" fmla="*/ 213 h 221"/>
                <a:gd name="T54" fmla="*/ 675 w 882"/>
                <a:gd name="T55" fmla="*/ 204 h 221"/>
                <a:gd name="T56" fmla="*/ 718 w 882"/>
                <a:gd name="T57" fmla="*/ 189 h 221"/>
                <a:gd name="T58" fmla="*/ 759 w 882"/>
                <a:gd name="T59" fmla="*/ 169 h 221"/>
                <a:gd name="T60" fmla="*/ 796 w 882"/>
                <a:gd name="T61" fmla="*/ 143 h 221"/>
                <a:gd name="T62" fmla="*/ 828 w 882"/>
                <a:gd name="T63" fmla="*/ 110 h 221"/>
                <a:gd name="T64" fmla="*/ 844 w 882"/>
                <a:gd name="T65" fmla="*/ 90 h 221"/>
                <a:gd name="T66" fmla="*/ 868 w 882"/>
                <a:gd name="T67" fmla="*/ 46 h 221"/>
                <a:gd name="T68" fmla="*/ 878 w 882"/>
                <a:gd name="T69" fmla="*/ 23 h 221"/>
                <a:gd name="T70" fmla="*/ 882 w 882"/>
                <a:gd name="T7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82" h="221">
                  <a:moveTo>
                    <a:pt x="882" y="0"/>
                  </a:moveTo>
                  <a:lnTo>
                    <a:pt x="882" y="0"/>
                  </a:lnTo>
                  <a:lnTo>
                    <a:pt x="836" y="24"/>
                  </a:lnTo>
                  <a:lnTo>
                    <a:pt x="790" y="46"/>
                  </a:lnTo>
                  <a:lnTo>
                    <a:pt x="743" y="63"/>
                  </a:lnTo>
                  <a:lnTo>
                    <a:pt x="696" y="78"/>
                  </a:lnTo>
                  <a:lnTo>
                    <a:pt x="650" y="90"/>
                  </a:lnTo>
                  <a:lnTo>
                    <a:pt x="602" y="99"/>
                  </a:lnTo>
                  <a:lnTo>
                    <a:pt x="552" y="105"/>
                  </a:lnTo>
                  <a:lnTo>
                    <a:pt x="504" y="109"/>
                  </a:lnTo>
                  <a:lnTo>
                    <a:pt x="504" y="109"/>
                  </a:lnTo>
                  <a:lnTo>
                    <a:pt x="457" y="110"/>
                  </a:lnTo>
                  <a:lnTo>
                    <a:pt x="412" y="113"/>
                  </a:lnTo>
                  <a:lnTo>
                    <a:pt x="365" y="115"/>
                  </a:lnTo>
                  <a:lnTo>
                    <a:pt x="319" y="117"/>
                  </a:lnTo>
                  <a:lnTo>
                    <a:pt x="319" y="117"/>
                  </a:lnTo>
                  <a:lnTo>
                    <a:pt x="289" y="115"/>
                  </a:lnTo>
                  <a:lnTo>
                    <a:pt x="261" y="114"/>
                  </a:lnTo>
                  <a:lnTo>
                    <a:pt x="232" y="110"/>
                  </a:lnTo>
                  <a:lnTo>
                    <a:pt x="204" y="106"/>
                  </a:lnTo>
                  <a:lnTo>
                    <a:pt x="176" y="98"/>
                  </a:lnTo>
                  <a:lnTo>
                    <a:pt x="148" y="89"/>
                  </a:lnTo>
                  <a:lnTo>
                    <a:pt x="121" y="77"/>
                  </a:lnTo>
                  <a:lnTo>
                    <a:pt x="94" y="62"/>
                  </a:lnTo>
                  <a:lnTo>
                    <a:pt x="94" y="62"/>
                  </a:lnTo>
                  <a:lnTo>
                    <a:pt x="48" y="30"/>
                  </a:lnTo>
                  <a:lnTo>
                    <a:pt x="24" y="14"/>
                  </a:lnTo>
                  <a:lnTo>
                    <a:pt x="0" y="0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4" y="38"/>
                  </a:lnTo>
                  <a:lnTo>
                    <a:pt x="44" y="63"/>
                  </a:lnTo>
                  <a:lnTo>
                    <a:pt x="65" y="86"/>
                  </a:lnTo>
                  <a:lnTo>
                    <a:pt x="88" y="106"/>
                  </a:lnTo>
                  <a:lnTo>
                    <a:pt x="112" y="125"/>
                  </a:lnTo>
                  <a:lnTo>
                    <a:pt x="137" y="141"/>
                  </a:lnTo>
                  <a:lnTo>
                    <a:pt x="162" y="155"/>
                  </a:lnTo>
                  <a:lnTo>
                    <a:pt x="189" y="169"/>
                  </a:lnTo>
                  <a:lnTo>
                    <a:pt x="216" y="179"/>
                  </a:lnTo>
                  <a:lnTo>
                    <a:pt x="244" y="190"/>
                  </a:lnTo>
                  <a:lnTo>
                    <a:pt x="272" y="197"/>
                  </a:lnTo>
                  <a:lnTo>
                    <a:pt x="299" y="204"/>
                  </a:lnTo>
                  <a:lnTo>
                    <a:pt x="327" y="209"/>
                  </a:lnTo>
                  <a:lnTo>
                    <a:pt x="353" y="213"/>
                  </a:lnTo>
                  <a:lnTo>
                    <a:pt x="381" y="216"/>
                  </a:lnTo>
                  <a:lnTo>
                    <a:pt x="407" y="216"/>
                  </a:lnTo>
                  <a:lnTo>
                    <a:pt x="407" y="216"/>
                  </a:lnTo>
                  <a:lnTo>
                    <a:pt x="461" y="220"/>
                  </a:lnTo>
                  <a:lnTo>
                    <a:pt x="519" y="221"/>
                  </a:lnTo>
                  <a:lnTo>
                    <a:pt x="519" y="221"/>
                  </a:lnTo>
                  <a:lnTo>
                    <a:pt x="564" y="220"/>
                  </a:lnTo>
                  <a:lnTo>
                    <a:pt x="587" y="218"/>
                  </a:lnTo>
                  <a:lnTo>
                    <a:pt x="608" y="216"/>
                  </a:lnTo>
                  <a:lnTo>
                    <a:pt x="631" y="213"/>
                  </a:lnTo>
                  <a:lnTo>
                    <a:pt x="654" y="208"/>
                  </a:lnTo>
                  <a:lnTo>
                    <a:pt x="675" y="204"/>
                  </a:lnTo>
                  <a:lnTo>
                    <a:pt x="698" y="197"/>
                  </a:lnTo>
                  <a:lnTo>
                    <a:pt x="718" y="189"/>
                  </a:lnTo>
                  <a:lnTo>
                    <a:pt x="739" y="179"/>
                  </a:lnTo>
                  <a:lnTo>
                    <a:pt x="759" y="169"/>
                  </a:lnTo>
                  <a:lnTo>
                    <a:pt x="778" y="157"/>
                  </a:lnTo>
                  <a:lnTo>
                    <a:pt x="796" y="143"/>
                  </a:lnTo>
                  <a:lnTo>
                    <a:pt x="812" y="127"/>
                  </a:lnTo>
                  <a:lnTo>
                    <a:pt x="828" y="110"/>
                  </a:lnTo>
                  <a:lnTo>
                    <a:pt x="844" y="90"/>
                  </a:lnTo>
                  <a:lnTo>
                    <a:pt x="844" y="90"/>
                  </a:lnTo>
                  <a:lnTo>
                    <a:pt x="856" y="70"/>
                  </a:lnTo>
                  <a:lnTo>
                    <a:pt x="868" y="46"/>
                  </a:lnTo>
                  <a:lnTo>
                    <a:pt x="874" y="35"/>
                  </a:lnTo>
                  <a:lnTo>
                    <a:pt x="878" y="23"/>
                  </a:lnTo>
                  <a:lnTo>
                    <a:pt x="880" y="11"/>
                  </a:lnTo>
                  <a:lnTo>
                    <a:pt x="8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5FF51BF8-49DA-75CC-7559-0B50D518F4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59" y="640"/>
              <a:ext cx="611" cy="579"/>
            </a:xfrm>
            <a:custGeom>
              <a:avLst/>
              <a:gdLst>
                <a:gd name="T0" fmla="*/ 1767 w 1833"/>
                <a:gd name="T1" fmla="*/ 13 h 1737"/>
                <a:gd name="T2" fmla="*/ 1691 w 1833"/>
                <a:gd name="T3" fmla="*/ 55 h 1737"/>
                <a:gd name="T4" fmla="*/ 1599 w 1833"/>
                <a:gd name="T5" fmla="*/ 105 h 1737"/>
                <a:gd name="T6" fmla="*/ 1556 w 1833"/>
                <a:gd name="T7" fmla="*/ 121 h 1737"/>
                <a:gd name="T8" fmla="*/ 1528 w 1833"/>
                <a:gd name="T9" fmla="*/ 124 h 1737"/>
                <a:gd name="T10" fmla="*/ 1448 w 1833"/>
                <a:gd name="T11" fmla="*/ 140 h 1737"/>
                <a:gd name="T12" fmla="*/ 1350 w 1833"/>
                <a:gd name="T13" fmla="*/ 175 h 1737"/>
                <a:gd name="T14" fmla="*/ 1246 w 1833"/>
                <a:gd name="T15" fmla="*/ 214 h 1737"/>
                <a:gd name="T16" fmla="*/ 1101 w 1833"/>
                <a:gd name="T17" fmla="*/ 271 h 1737"/>
                <a:gd name="T18" fmla="*/ 957 w 1833"/>
                <a:gd name="T19" fmla="*/ 338 h 1737"/>
                <a:gd name="T20" fmla="*/ 816 w 1833"/>
                <a:gd name="T21" fmla="*/ 411 h 1737"/>
                <a:gd name="T22" fmla="*/ 683 w 1833"/>
                <a:gd name="T23" fmla="*/ 493 h 1737"/>
                <a:gd name="T24" fmla="*/ 557 w 1833"/>
                <a:gd name="T25" fmla="*/ 581 h 1737"/>
                <a:gd name="T26" fmla="*/ 507 w 1833"/>
                <a:gd name="T27" fmla="*/ 623 h 1737"/>
                <a:gd name="T28" fmla="*/ 427 w 1833"/>
                <a:gd name="T29" fmla="*/ 699 h 1737"/>
                <a:gd name="T30" fmla="*/ 344 w 1833"/>
                <a:gd name="T31" fmla="*/ 787 h 1737"/>
                <a:gd name="T32" fmla="*/ 263 w 1833"/>
                <a:gd name="T33" fmla="*/ 887 h 1737"/>
                <a:gd name="T34" fmla="*/ 188 w 1833"/>
                <a:gd name="T35" fmla="*/ 994 h 1737"/>
                <a:gd name="T36" fmla="*/ 121 w 1833"/>
                <a:gd name="T37" fmla="*/ 1108 h 1737"/>
                <a:gd name="T38" fmla="*/ 65 w 1833"/>
                <a:gd name="T39" fmla="*/ 1224 h 1737"/>
                <a:gd name="T40" fmla="*/ 25 w 1833"/>
                <a:gd name="T41" fmla="*/ 1340 h 1737"/>
                <a:gd name="T42" fmla="*/ 2 w 1833"/>
                <a:gd name="T43" fmla="*/ 1455 h 1737"/>
                <a:gd name="T44" fmla="*/ 2 w 1833"/>
                <a:gd name="T45" fmla="*/ 1565 h 1737"/>
                <a:gd name="T46" fmla="*/ 21 w 1833"/>
                <a:gd name="T47" fmla="*/ 1652 h 1737"/>
                <a:gd name="T48" fmla="*/ 34 w 1833"/>
                <a:gd name="T49" fmla="*/ 1681 h 1737"/>
                <a:gd name="T50" fmla="*/ 60 w 1833"/>
                <a:gd name="T51" fmla="*/ 1713 h 1737"/>
                <a:gd name="T52" fmla="*/ 93 w 1833"/>
                <a:gd name="T53" fmla="*/ 1733 h 1737"/>
                <a:gd name="T54" fmla="*/ 133 w 1833"/>
                <a:gd name="T55" fmla="*/ 1645 h 1737"/>
                <a:gd name="T56" fmla="*/ 232 w 1833"/>
                <a:gd name="T57" fmla="*/ 1370 h 1737"/>
                <a:gd name="T58" fmla="*/ 353 w 1833"/>
                <a:gd name="T59" fmla="*/ 1092 h 1737"/>
                <a:gd name="T60" fmla="*/ 453 w 1833"/>
                <a:gd name="T61" fmla="*/ 950 h 1737"/>
                <a:gd name="T62" fmla="*/ 762 w 1833"/>
                <a:gd name="T63" fmla="*/ 831 h 1737"/>
                <a:gd name="T64" fmla="*/ 798 w 1833"/>
                <a:gd name="T65" fmla="*/ 816 h 1737"/>
                <a:gd name="T66" fmla="*/ 855 w 1833"/>
                <a:gd name="T67" fmla="*/ 783 h 1737"/>
                <a:gd name="T68" fmla="*/ 929 w 1833"/>
                <a:gd name="T69" fmla="*/ 722 h 1737"/>
                <a:gd name="T70" fmla="*/ 1348 w 1833"/>
                <a:gd name="T71" fmla="*/ 486 h 1737"/>
                <a:gd name="T72" fmla="*/ 1401 w 1833"/>
                <a:gd name="T73" fmla="*/ 433 h 1737"/>
                <a:gd name="T74" fmla="*/ 1570 w 1833"/>
                <a:gd name="T75" fmla="*/ 287 h 1737"/>
                <a:gd name="T76" fmla="*/ 1708 w 1833"/>
                <a:gd name="T77" fmla="*/ 163 h 1737"/>
                <a:gd name="T78" fmla="*/ 1783 w 1833"/>
                <a:gd name="T79" fmla="*/ 79 h 1737"/>
                <a:gd name="T80" fmla="*/ 1781 w 1833"/>
                <a:gd name="T81" fmla="*/ 8 h 1737"/>
                <a:gd name="T82" fmla="*/ 1817 w 1833"/>
                <a:gd name="T83" fmla="*/ 0 h 1737"/>
                <a:gd name="T84" fmla="*/ 1824 w 1833"/>
                <a:gd name="T85" fmla="*/ 0 h 1737"/>
                <a:gd name="T86" fmla="*/ 1781 w 1833"/>
                <a:gd name="T87" fmla="*/ 8 h 1737"/>
                <a:gd name="T88" fmla="*/ 1817 w 1833"/>
                <a:gd name="T89" fmla="*/ 0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33" h="1737">
                  <a:moveTo>
                    <a:pt x="1781" y="8"/>
                  </a:moveTo>
                  <a:lnTo>
                    <a:pt x="1781" y="8"/>
                  </a:lnTo>
                  <a:lnTo>
                    <a:pt x="1767" y="13"/>
                  </a:lnTo>
                  <a:lnTo>
                    <a:pt x="1752" y="20"/>
                  </a:lnTo>
                  <a:lnTo>
                    <a:pt x="1721" y="36"/>
                  </a:lnTo>
                  <a:lnTo>
                    <a:pt x="1691" y="55"/>
                  </a:lnTo>
                  <a:lnTo>
                    <a:pt x="1659" y="73"/>
                  </a:lnTo>
                  <a:lnTo>
                    <a:pt x="1628" y="91"/>
                  </a:lnTo>
                  <a:lnTo>
                    <a:pt x="1599" y="105"/>
                  </a:lnTo>
                  <a:lnTo>
                    <a:pt x="1584" y="112"/>
                  </a:lnTo>
                  <a:lnTo>
                    <a:pt x="1569" y="117"/>
                  </a:lnTo>
                  <a:lnTo>
                    <a:pt x="1556" y="121"/>
                  </a:lnTo>
                  <a:lnTo>
                    <a:pt x="1542" y="123"/>
                  </a:lnTo>
                  <a:lnTo>
                    <a:pt x="1542" y="123"/>
                  </a:lnTo>
                  <a:lnTo>
                    <a:pt x="1528" y="124"/>
                  </a:lnTo>
                  <a:lnTo>
                    <a:pt x="1512" y="125"/>
                  </a:lnTo>
                  <a:lnTo>
                    <a:pt x="1481" y="131"/>
                  </a:lnTo>
                  <a:lnTo>
                    <a:pt x="1448" y="140"/>
                  </a:lnTo>
                  <a:lnTo>
                    <a:pt x="1414" y="151"/>
                  </a:lnTo>
                  <a:lnTo>
                    <a:pt x="1382" y="163"/>
                  </a:lnTo>
                  <a:lnTo>
                    <a:pt x="1350" y="175"/>
                  </a:lnTo>
                  <a:lnTo>
                    <a:pt x="1294" y="196"/>
                  </a:lnTo>
                  <a:lnTo>
                    <a:pt x="1294" y="196"/>
                  </a:lnTo>
                  <a:lnTo>
                    <a:pt x="1246" y="214"/>
                  </a:lnTo>
                  <a:lnTo>
                    <a:pt x="1197" y="232"/>
                  </a:lnTo>
                  <a:lnTo>
                    <a:pt x="1149" y="251"/>
                  </a:lnTo>
                  <a:lnTo>
                    <a:pt x="1101" y="271"/>
                  </a:lnTo>
                  <a:lnTo>
                    <a:pt x="1053" y="292"/>
                  </a:lnTo>
                  <a:lnTo>
                    <a:pt x="1005" y="314"/>
                  </a:lnTo>
                  <a:lnTo>
                    <a:pt x="957" y="338"/>
                  </a:lnTo>
                  <a:lnTo>
                    <a:pt x="910" y="361"/>
                  </a:lnTo>
                  <a:lnTo>
                    <a:pt x="863" y="386"/>
                  </a:lnTo>
                  <a:lnTo>
                    <a:pt x="816" y="411"/>
                  </a:lnTo>
                  <a:lnTo>
                    <a:pt x="771" y="437"/>
                  </a:lnTo>
                  <a:lnTo>
                    <a:pt x="727" y="465"/>
                  </a:lnTo>
                  <a:lnTo>
                    <a:pt x="683" y="493"/>
                  </a:lnTo>
                  <a:lnTo>
                    <a:pt x="640" y="521"/>
                  </a:lnTo>
                  <a:lnTo>
                    <a:pt x="599" y="550"/>
                  </a:lnTo>
                  <a:lnTo>
                    <a:pt x="557" y="581"/>
                  </a:lnTo>
                  <a:lnTo>
                    <a:pt x="557" y="581"/>
                  </a:lnTo>
                  <a:lnTo>
                    <a:pt x="532" y="601"/>
                  </a:lnTo>
                  <a:lnTo>
                    <a:pt x="507" y="623"/>
                  </a:lnTo>
                  <a:lnTo>
                    <a:pt x="480" y="647"/>
                  </a:lnTo>
                  <a:lnTo>
                    <a:pt x="453" y="672"/>
                  </a:lnTo>
                  <a:lnTo>
                    <a:pt x="427" y="699"/>
                  </a:lnTo>
                  <a:lnTo>
                    <a:pt x="399" y="727"/>
                  </a:lnTo>
                  <a:lnTo>
                    <a:pt x="371" y="756"/>
                  </a:lnTo>
                  <a:lnTo>
                    <a:pt x="344" y="787"/>
                  </a:lnTo>
                  <a:lnTo>
                    <a:pt x="316" y="819"/>
                  </a:lnTo>
                  <a:lnTo>
                    <a:pt x="289" y="853"/>
                  </a:lnTo>
                  <a:lnTo>
                    <a:pt x="263" y="887"/>
                  </a:lnTo>
                  <a:lnTo>
                    <a:pt x="237" y="922"/>
                  </a:lnTo>
                  <a:lnTo>
                    <a:pt x="212" y="958"/>
                  </a:lnTo>
                  <a:lnTo>
                    <a:pt x="188" y="994"/>
                  </a:lnTo>
                  <a:lnTo>
                    <a:pt x="164" y="1032"/>
                  </a:lnTo>
                  <a:lnTo>
                    <a:pt x="141" y="1069"/>
                  </a:lnTo>
                  <a:lnTo>
                    <a:pt x="121" y="1108"/>
                  </a:lnTo>
                  <a:lnTo>
                    <a:pt x="101" y="1147"/>
                  </a:lnTo>
                  <a:lnTo>
                    <a:pt x="82" y="1185"/>
                  </a:lnTo>
                  <a:lnTo>
                    <a:pt x="65" y="1224"/>
                  </a:lnTo>
                  <a:lnTo>
                    <a:pt x="50" y="1263"/>
                  </a:lnTo>
                  <a:lnTo>
                    <a:pt x="36" y="1302"/>
                  </a:lnTo>
                  <a:lnTo>
                    <a:pt x="25" y="1340"/>
                  </a:lnTo>
                  <a:lnTo>
                    <a:pt x="16" y="1379"/>
                  </a:lnTo>
                  <a:lnTo>
                    <a:pt x="8" y="1418"/>
                  </a:lnTo>
                  <a:lnTo>
                    <a:pt x="2" y="1455"/>
                  </a:lnTo>
                  <a:lnTo>
                    <a:pt x="0" y="1493"/>
                  </a:lnTo>
                  <a:lnTo>
                    <a:pt x="0" y="1529"/>
                  </a:lnTo>
                  <a:lnTo>
                    <a:pt x="2" y="1565"/>
                  </a:lnTo>
                  <a:lnTo>
                    <a:pt x="8" y="1601"/>
                  </a:lnTo>
                  <a:lnTo>
                    <a:pt x="16" y="1636"/>
                  </a:lnTo>
                  <a:lnTo>
                    <a:pt x="21" y="1652"/>
                  </a:lnTo>
                  <a:lnTo>
                    <a:pt x="28" y="1669"/>
                  </a:lnTo>
                  <a:lnTo>
                    <a:pt x="28" y="1669"/>
                  </a:lnTo>
                  <a:lnTo>
                    <a:pt x="34" y="1681"/>
                  </a:lnTo>
                  <a:lnTo>
                    <a:pt x="42" y="1693"/>
                  </a:lnTo>
                  <a:lnTo>
                    <a:pt x="50" y="1704"/>
                  </a:lnTo>
                  <a:lnTo>
                    <a:pt x="60" y="1713"/>
                  </a:lnTo>
                  <a:lnTo>
                    <a:pt x="70" y="1721"/>
                  </a:lnTo>
                  <a:lnTo>
                    <a:pt x="81" y="1728"/>
                  </a:lnTo>
                  <a:lnTo>
                    <a:pt x="93" y="1733"/>
                  </a:lnTo>
                  <a:lnTo>
                    <a:pt x="105" y="1737"/>
                  </a:lnTo>
                  <a:lnTo>
                    <a:pt x="105" y="1737"/>
                  </a:lnTo>
                  <a:lnTo>
                    <a:pt x="133" y="1645"/>
                  </a:lnTo>
                  <a:lnTo>
                    <a:pt x="164" y="1554"/>
                  </a:lnTo>
                  <a:lnTo>
                    <a:pt x="196" y="1462"/>
                  </a:lnTo>
                  <a:lnTo>
                    <a:pt x="232" y="1370"/>
                  </a:lnTo>
                  <a:lnTo>
                    <a:pt x="269" y="1278"/>
                  </a:lnTo>
                  <a:lnTo>
                    <a:pt x="309" y="1185"/>
                  </a:lnTo>
                  <a:lnTo>
                    <a:pt x="353" y="1092"/>
                  </a:lnTo>
                  <a:lnTo>
                    <a:pt x="400" y="996"/>
                  </a:lnTo>
                  <a:lnTo>
                    <a:pt x="453" y="950"/>
                  </a:lnTo>
                  <a:lnTo>
                    <a:pt x="453" y="950"/>
                  </a:lnTo>
                  <a:lnTo>
                    <a:pt x="531" y="922"/>
                  </a:lnTo>
                  <a:lnTo>
                    <a:pt x="608" y="893"/>
                  </a:lnTo>
                  <a:lnTo>
                    <a:pt x="762" y="831"/>
                  </a:lnTo>
                  <a:lnTo>
                    <a:pt x="762" y="831"/>
                  </a:lnTo>
                  <a:lnTo>
                    <a:pt x="780" y="824"/>
                  </a:lnTo>
                  <a:lnTo>
                    <a:pt x="798" y="816"/>
                  </a:lnTo>
                  <a:lnTo>
                    <a:pt x="814" y="808"/>
                  </a:lnTo>
                  <a:lnTo>
                    <a:pt x="828" y="800"/>
                  </a:lnTo>
                  <a:lnTo>
                    <a:pt x="855" y="783"/>
                  </a:lnTo>
                  <a:lnTo>
                    <a:pt x="880" y="764"/>
                  </a:lnTo>
                  <a:lnTo>
                    <a:pt x="903" y="743"/>
                  </a:lnTo>
                  <a:lnTo>
                    <a:pt x="929" y="722"/>
                  </a:lnTo>
                  <a:lnTo>
                    <a:pt x="954" y="700"/>
                  </a:lnTo>
                  <a:lnTo>
                    <a:pt x="983" y="677"/>
                  </a:lnTo>
                  <a:lnTo>
                    <a:pt x="1348" y="486"/>
                  </a:lnTo>
                  <a:lnTo>
                    <a:pt x="1348" y="486"/>
                  </a:lnTo>
                  <a:lnTo>
                    <a:pt x="1374" y="460"/>
                  </a:lnTo>
                  <a:lnTo>
                    <a:pt x="1401" y="433"/>
                  </a:lnTo>
                  <a:lnTo>
                    <a:pt x="1457" y="383"/>
                  </a:lnTo>
                  <a:lnTo>
                    <a:pt x="1513" y="335"/>
                  </a:lnTo>
                  <a:lnTo>
                    <a:pt x="1570" y="287"/>
                  </a:lnTo>
                  <a:lnTo>
                    <a:pt x="1627" y="239"/>
                  </a:lnTo>
                  <a:lnTo>
                    <a:pt x="1681" y="188"/>
                  </a:lnTo>
                  <a:lnTo>
                    <a:pt x="1708" y="163"/>
                  </a:lnTo>
                  <a:lnTo>
                    <a:pt x="1733" y="136"/>
                  </a:lnTo>
                  <a:lnTo>
                    <a:pt x="1759" y="108"/>
                  </a:lnTo>
                  <a:lnTo>
                    <a:pt x="1783" y="79"/>
                  </a:lnTo>
                  <a:lnTo>
                    <a:pt x="1783" y="79"/>
                  </a:lnTo>
                  <a:lnTo>
                    <a:pt x="1783" y="43"/>
                  </a:lnTo>
                  <a:lnTo>
                    <a:pt x="1781" y="8"/>
                  </a:lnTo>
                  <a:close/>
                  <a:moveTo>
                    <a:pt x="1824" y="0"/>
                  </a:moveTo>
                  <a:lnTo>
                    <a:pt x="1824" y="0"/>
                  </a:lnTo>
                  <a:lnTo>
                    <a:pt x="1817" y="0"/>
                  </a:lnTo>
                  <a:lnTo>
                    <a:pt x="1833" y="0"/>
                  </a:lnTo>
                  <a:lnTo>
                    <a:pt x="1833" y="0"/>
                  </a:lnTo>
                  <a:lnTo>
                    <a:pt x="1824" y="0"/>
                  </a:lnTo>
                  <a:close/>
                  <a:moveTo>
                    <a:pt x="1781" y="0"/>
                  </a:moveTo>
                  <a:lnTo>
                    <a:pt x="1781" y="0"/>
                  </a:lnTo>
                  <a:lnTo>
                    <a:pt x="1781" y="8"/>
                  </a:lnTo>
                  <a:lnTo>
                    <a:pt x="1781" y="8"/>
                  </a:lnTo>
                  <a:lnTo>
                    <a:pt x="1800" y="2"/>
                  </a:lnTo>
                  <a:lnTo>
                    <a:pt x="1817" y="0"/>
                  </a:lnTo>
                  <a:lnTo>
                    <a:pt x="1781" y="0"/>
                  </a:lnTo>
                  <a:close/>
                </a:path>
              </a:pathLst>
            </a:custGeom>
            <a:solidFill>
              <a:srgbClr val="E1D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9D49F699-60C7-7F5A-8228-7D75BCAA5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" y="643"/>
              <a:ext cx="594" cy="576"/>
            </a:xfrm>
            <a:custGeom>
              <a:avLst/>
              <a:gdLst>
                <a:gd name="T0" fmla="*/ 1781 w 1783"/>
                <a:gd name="T1" fmla="*/ 0 h 1729"/>
                <a:gd name="T2" fmla="*/ 1752 w 1783"/>
                <a:gd name="T3" fmla="*/ 12 h 1729"/>
                <a:gd name="T4" fmla="*/ 1691 w 1783"/>
                <a:gd name="T5" fmla="*/ 47 h 1729"/>
                <a:gd name="T6" fmla="*/ 1628 w 1783"/>
                <a:gd name="T7" fmla="*/ 83 h 1729"/>
                <a:gd name="T8" fmla="*/ 1584 w 1783"/>
                <a:gd name="T9" fmla="*/ 104 h 1729"/>
                <a:gd name="T10" fmla="*/ 1556 w 1783"/>
                <a:gd name="T11" fmla="*/ 113 h 1729"/>
                <a:gd name="T12" fmla="*/ 1542 w 1783"/>
                <a:gd name="T13" fmla="*/ 115 h 1729"/>
                <a:gd name="T14" fmla="*/ 1512 w 1783"/>
                <a:gd name="T15" fmla="*/ 117 h 1729"/>
                <a:gd name="T16" fmla="*/ 1448 w 1783"/>
                <a:gd name="T17" fmla="*/ 132 h 1729"/>
                <a:gd name="T18" fmla="*/ 1382 w 1783"/>
                <a:gd name="T19" fmla="*/ 155 h 1729"/>
                <a:gd name="T20" fmla="*/ 1294 w 1783"/>
                <a:gd name="T21" fmla="*/ 188 h 1729"/>
                <a:gd name="T22" fmla="*/ 1246 w 1783"/>
                <a:gd name="T23" fmla="*/ 206 h 1729"/>
                <a:gd name="T24" fmla="*/ 1149 w 1783"/>
                <a:gd name="T25" fmla="*/ 243 h 1729"/>
                <a:gd name="T26" fmla="*/ 1053 w 1783"/>
                <a:gd name="T27" fmla="*/ 284 h 1729"/>
                <a:gd name="T28" fmla="*/ 957 w 1783"/>
                <a:gd name="T29" fmla="*/ 330 h 1729"/>
                <a:gd name="T30" fmla="*/ 863 w 1783"/>
                <a:gd name="T31" fmla="*/ 378 h 1729"/>
                <a:gd name="T32" fmla="*/ 771 w 1783"/>
                <a:gd name="T33" fmla="*/ 429 h 1729"/>
                <a:gd name="T34" fmla="*/ 683 w 1783"/>
                <a:gd name="T35" fmla="*/ 485 h 1729"/>
                <a:gd name="T36" fmla="*/ 599 w 1783"/>
                <a:gd name="T37" fmla="*/ 542 h 1729"/>
                <a:gd name="T38" fmla="*/ 557 w 1783"/>
                <a:gd name="T39" fmla="*/ 573 h 1729"/>
                <a:gd name="T40" fmla="*/ 507 w 1783"/>
                <a:gd name="T41" fmla="*/ 615 h 1729"/>
                <a:gd name="T42" fmla="*/ 453 w 1783"/>
                <a:gd name="T43" fmla="*/ 664 h 1729"/>
                <a:gd name="T44" fmla="*/ 399 w 1783"/>
                <a:gd name="T45" fmla="*/ 719 h 1729"/>
                <a:gd name="T46" fmla="*/ 344 w 1783"/>
                <a:gd name="T47" fmla="*/ 779 h 1729"/>
                <a:gd name="T48" fmla="*/ 289 w 1783"/>
                <a:gd name="T49" fmla="*/ 845 h 1729"/>
                <a:gd name="T50" fmla="*/ 237 w 1783"/>
                <a:gd name="T51" fmla="*/ 914 h 1729"/>
                <a:gd name="T52" fmla="*/ 188 w 1783"/>
                <a:gd name="T53" fmla="*/ 986 h 1729"/>
                <a:gd name="T54" fmla="*/ 141 w 1783"/>
                <a:gd name="T55" fmla="*/ 1061 h 1729"/>
                <a:gd name="T56" fmla="*/ 101 w 1783"/>
                <a:gd name="T57" fmla="*/ 1139 h 1729"/>
                <a:gd name="T58" fmla="*/ 65 w 1783"/>
                <a:gd name="T59" fmla="*/ 1216 h 1729"/>
                <a:gd name="T60" fmla="*/ 36 w 1783"/>
                <a:gd name="T61" fmla="*/ 1294 h 1729"/>
                <a:gd name="T62" fmla="*/ 16 w 1783"/>
                <a:gd name="T63" fmla="*/ 1371 h 1729"/>
                <a:gd name="T64" fmla="*/ 2 w 1783"/>
                <a:gd name="T65" fmla="*/ 1447 h 1729"/>
                <a:gd name="T66" fmla="*/ 0 w 1783"/>
                <a:gd name="T67" fmla="*/ 1521 h 1729"/>
                <a:gd name="T68" fmla="*/ 8 w 1783"/>
                <a:gd name="T69" fmla="*/ 1593 h 1729"/>
                <a:gd name="T70" fmla="*/ 21 w 1783"/>
                <a:gd name="T71" fmla="*/ 1644 h 1729"/>
                <a:gd name="T72" fmla="*/ 28 w 1783"/>
                <a:gd name="T73" fmla="*/ 1661 h 1729"/>
                <a:gd name="T74" fmla="*/ 42 w 1783"/>
                <a:gd name="T75" fmla="*/ 1685 h 1729"/>
                <a:gd name="T76" fmla="*/ 60 w 1783"/>
                <a:gd name="T77" fmla="*/ 1705 h 1729"/>
                <a:gd name="T78" fmla="*/ 81 w 1783"/>
                <a:gd name="T79" fmla="*/ 1720 h 1729"/>
                <a:gd name="T80" fmla="*/ 105 w 1783"/>
                <a:gd name="T81" fmla="*/ 1729 h 1729"/>
                <a:gd name="T82" fmla="*/ 133 w 1783"/>
                <a:gd name="T83" fmla="*/ 1637 h 1729"/>
                <a:gd name="T84" fmla="*/ 196 w 1783"/>
                <a:gd name="T85" fmla="*/ 1454 h 1729"/>
                <a:gd name="T86" fmla="*/ 269 w 1783"/>
                <a:gd name="T87" fmla="*/ 1270 h 1729"/>
                <a:gd name="T88" fmla="*/ 353 w 1783"/>
                <a:gd name="T89" fmla="*/ 1084 h 1729"/>
                <a:gd name="T90" fmla="*/ 453 w 1783"/>
                <a:gd name="T91" fmla="*/ 942 h 1729"/>
                <a:gd name="T92" fmla="*/ 531 w 1783"/>
                <a:gd name="T93" fmla="*/ 914 h 1729"/>
                <a:gd name="T94" fmla="*/ 762 w 1783"/>
                <a:gd name="T95" fmla="*/ 823 h 1729"/>
                <a:gd name="T96" fmla="*/ 780 w 1783"/>
                <a:gd name="T97" fmla="*/ 816 h 1729"/>
                <a:gd name="T98" fmla="*/ 814 w 1783"/>
                <a:gd name="T99" fmla="*/ 800 h 1729"/>
                <a:gd name="T100" fmla="*/ 855 w 1783"/>
                <a:gd name="T101" fmla="*/ 775 h 1729"/>
                <a:gd name="T102" fmla="*/ 903 w 1783"/>
                <a:gd name="T103" fmla="*/ 735 h 1729"/>
                <a:gd name="T104" fmla="*/ 954 w 1783"/>
                <a:gd name="T105" fmla="*/ 692 h 1729"/>
                <a:gd name="T106" fmla="*/ 1348 w 1783"/>
                <a:gd name="T107" fmla="*/ 478 h 1729"/>
                <a:gd name="T108" fmla="*/ 1374 w 1783"/>
                <a:gd name="T109" fmla="*/ 452 h 1729"/>
                <a:gd name="T110" fmla="*/ 1457 w 1783"/>
                <a:gd name="T111" fmla="*/ 375 h 1729"/>
                <a:gd name="T112" fmla="*/ 1570 w 1783"/>
                <a:gd name="T113" fmla="*/ 279 h 1729"/>
                <a:gd name="T114" fmla="*/ 1681 w 1783"/>
                <a:gd name="T115" fmla="*/ 180 h 1729"/>
                <a:gd name="T116" fmla="*/ 1733 w 1783"/>
                <a:gd name="T117" fmla="*/ 128 h 1729"/>
                <a:gd name="T118" fmla="*/ 1783 w 1783"/>
                <a:gd name="T119" fmla="*/ 71 h 1729"/>
                <a:gd name="T120" fmla="*/ 1783 w 1783"/>
                <a:gd name="T121" fmla="*/ 35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83" h="1729">
                  <a:moveTo>
                    <a:pt x="1781" y="0"/>
                  </a:moveTo>
                  <a:lnTo>
                    <a:pt x="1781" y="0"/>
                  </a:lnTo>
                  <a:lnTo>
                    <a:pt x="1767" y="5"/>
                  </a:lnTo>
                  <a:lnTo>
                    <a:pt x="1752" y="12"/>
                  </a:lnTo>
                  <a:lnTo>
                    <a:pt x="1721" y="28"/>
                  </a:lnTo>
                  <a:lnTo>
                    <a:pt x="1691" y="47"/>
                  </a:lnTo>
                  <a:lnTo>
                    <a:pt x="1659" y="65"/>
                  </a:lnTo>
                  <a:lnTo>
                    <a:pt x="1628" y="83"/>
                  </a:lnTo>
                  <a:lnTo>
                    <a:pt x="1599" y="97"/>
                  </a:lnTo>
                  <a:lnTo>
                    <a:pt x="1584" y="104"/>
                  </a:lnTo>
                  <a:lnTo>
                    <a:pt x="1569" y="109"/>
                  </a:lnTo>
                  <a:lnTo>
                    <a:pt x="1556" y="113"/>
                  </a:lnTo>
                  <a:lnTo>
                    <a:pt x="1542" y="115"/>
                  </a:lnTo>
                  <a:lnTo>
                    <a:pt x="1542" y="115"/>
                  </a:lnTo>
                  <a:lnTo>
                    <a:pt x="1528" y="116"/>
                  </a:lnTo>
                  <a:lnTo>
                    <a:pt x="1512" y="117"/>
                  </a:lnTo>
                  <a:lnTo>
                    <a:pt x="1481" y="123"/>
                  </a:lnTo>
                  <a:lnTo>
                    <a:pt x="1448" y="132"/>
                  </a:lnTo>
                  <a:lnTo>
                    <a:pt x="1414" y="143"/>
                  </a:lnTo>
                  <a:lnTo>
                    <a:pt x="1382" y="155"/>
                  </a:lnTo>
                  <a:lnTo>
                    <a:pt x="1350" y="167"/>
                  </a:lnTo>
                  <a:lnTo>
                    <a:pt x="1294" y="188"/>
                  </a:lnTo>
                  <a:lnTo>
                    <a:pt x="1294" y="188"/>
                  </a:lnTo>
                  <a:lnTo>
                    <a:pt x="1246" y="206"/>
                  </a:lnTo>
                  <a:lnTo>
                    <a:pt x="1197" y="224"/>
                  </a:lnTo>
                  <a:lnTo>
                    <a:pt x="1149" y="243"/>
                  </a:lnTo>
                  <a:lnTo>
                    <a:pt x="1101" y="263"/>
                  </a:lnTo>
                  <a:lnTo>
                    <a:pt x="1053" y="284"/>
                  </a:lnTo>
                  <a:lnTo>
                    <a:pt x="1005" y="306"/>
                  </a:lnTo>
                  <a:lnTo>
                    <a:pt x="957" y="330"/>
                  </a:lnTo>
                  <a:lnTo>
                    <a:pt x="910" y="353"/>
                  </a:lnTo>
                  <a:lnTo>
                    <a:pt x="863" y="378"/>
                  </a:lnTo>
                  <a:lnTo>
                    <a:pt x="816" y="403"/>
                  </a:lnTo>
                  <a:lnTo>
                    <a:pt x="771" y="429"/>
                  </a:lnTo>
                  <a:lnTo>
                    <a:pt x="727" y="457"/>
                  </a:lnTo>
                  <a:lnTo>
                    <a:pt x="683" y="485"/>
                  </a:lnTo>
                  <a:lnTo>
                    <a:pt x="640" y="513"/>
                  </a:lnTo>
                  <a:lnTo>
                    <a:pt x="599" y="542"/>
                  </a:lnTo>
                  <a:lnTo>
                    <a:pt x="557" y="573"/>
                  </a:lnTo>
                  <a:lnTo>
                    <a:pt x="557" y="573"/>
                  </a:lnTo>
                  <a:lnTo>
                    <a:pt x="532" y="593"/>
                  </a:lnTo>
                  <a:lnTo>
                    <a:pt x="507" y="615"/>
                  </a:lnTo>
                  <a:lnTo>
                    <a:pt x="480" y="639"/>
                  </a:lnTo>
                  <a:lnTo>
                    <a:pt x="453" y="664"/>
                  </a:lnTo>
                  <a:lnTo>
                    <a:pt x="427" y="691"/>
                  </a:lnTo>
                  <a:lnTo>
                    <a:pt x="399" y="719"/>
                  </a:lnTo>
                  <a:lnTo>
                    <a:pt x="371" y="748"/>
                  </a:lnTo>
                  <a:lnTo>
                    <a:pt x="344" y="779"/>
                  </a:lnTo>
                  <a:lnTo>
                    <a:pt x="316" y="811"/>
                  </a:lnTo>
                  <a:lnTo>
                    <a:pt x="289" y="845"/>
                  </a:lnTo>
                  <a:lnTo>
                    <a:pt x="263" y="879"/>
                  </a:lnTo>
                  <a:lnTo>
                    <a:pt x="237" y="914"/>
                  </a:lnTo>
                  <a:lnTo>
                    <a:pt x="212" y="950"/>
                  </a:lnTo>
                  <a:lnTo>
                    <a:pt x="188" y="986"/>
                  </a:lnTo>
                  <a:lnTo>
                    <a:pt x="164" y="1024"/>
                  </a:lnTo>
                  <a:lnTo>
                    <a:pt x="141" y="1061"/>
                  </a:lnTo>
                  <a:lnTo>
                    <a:pt x="121" y="1100"/>
                  </a:lnTo>
                  <a:lnTo>
                    <a:pt x="101" y="1139"/>
                  </a:lnTo>
                  <a:lnTo>
                    <a:pt x="82" y="1177"/>
                  </a:lnTo>
                  <a:lnTo>
                    <a:pt x="65" y="1216"/>
                  </a:lnTo>
                  <a:lnTo>
                    <a:pt x="50" y="1255"/>
                  </a:lnTo>
                  <a:lnTo>
                    <a:pt x="36" y="1294"/>
                  </a:lnTo>
                  <a:lnTo>
                    <a:pt x="25" y="1332"/>
                  </a:lnTo>
                  <a:lnTo>
                    <a:pt x="16" y="1371"/>
                  </a:lnTo>
                  <a:lnTo>
                    <a:pt x="8" y="1410"/>
                  </a:lnTo>
                  <a:lnTo>
                    <a:pt x="2" y="1447"/>
                  </a:lnTo>
                  <a:lnTo>
                    <a:pt x="0" y="1485"/>
                  </a:lnTo>
                  <a:lnTo>
                    <a:pt x="0" y="1521"/>
                  </a:lnTo>
                  <a:lnTo>
                    <a:pt x="2" y="1557"/>
                  </a:lnTo>
                  <a:lnTo>
                    <a:pt x="8" y="1593"/>
                  </a:lnTo>
                  <a:lnTo>
                    <a:pt x="16" y="1628"/>
                  </a:lnTo>
                  <a:lnTo>
                    <a:pt x="21" y="1644"/>
                  </a:lnTo>
                  <a:lnTo>
                    <a:pt x="28" y="1661"/>
                  </a:lnTo>
                  <a:lnTo>
                    <a:pt x="28" y="1661"/>
                  </a:lnTo>
                  <a:lnTo>
                    <a:pt x="34" y="1673"/>
                  </a:lnTo>
                  <a:lnTo>
                    <a:pt x="42" y="1685"/>
                  </a:lnTo>
                  <a:lnTo>
                    <a:pt x="50" y="1696"/>
                  </a:lnTo>
                  <a:lnTo>
                    <a:pt x="60" y="1705"/>
                  </a:lnTo>
                  <a:lnTo>
                    <a:pt x="70" y="1713"/>
                  </a:lnTo>
                  <a:lnTo>
                    <a:pt x="81" y="1720"/>
                  </a:lnTo>
                  <a:lnTo>
                    <a:pt x="93" y="1725"/>
                  </a:lnTo>
                  <a:lnTo>
                    <a:pt x="105" y="1729"/>
                  </a:lnTo>
                  <a:lnTo>
                    <a:pt x="105" y="1729"/>
                  </a:lnTo>
                  <a:lnTo>
                    <a:pt x="133" y="1637"/>
                  </a:lnTo>
                  <a:lnTo>
                    <a:pt x="164" y="1546"/>
                  </a:lnTo>
                  <a:lnTo>
                    <a:pt x="196" y="1454"/>
                  </a:lnTo>
                  <a:lnTo>
                    <a:pt x="232" y="1362"/>
                  </a:lnTo>
                  <a:lnTo>
                    <a:pt x="269" y="1270"/>
                  </a:lnTo>
                  <a:lnTo>
                    <a:pt x="309" y="1177"/>
                  </a:lnTo>
                  <a:lnTo>
                    <a:pt x="353" y="1084"/>
                  </a:lnTo>
                  <a:lnTo>
                    <a:pt x="400" y="988"/>
                  </a:lnTo>
                  <a:lnTo>
                    <a:pt x="453" y="942"/>
                  </a:lnTo>
                  <a:lnTo>
                    <a:pt x="453" y="942"/>
                  </a:lnTo>
                  <a:lnTo>
                    <a:pt x="531" y="914"/>
                  </a:lnTo>
                  <a:lnTo>
                    <a:pt x="608" y="885"/>
                  </a:lnTo>
                  <a:lnTo>
                    <a:pt x="762" y="823"/>
                  </a:lnTo>
                  <a:lnTo>
                    <a:pt x="762" y="823"/>
                  </a:lnTo>
                  <a:lnTo>
                    <a:pt x="780" y="816"/>
                  </a:lnTo>
                  <a:lnTo>
                    <a:pt x="798" y="808"/>
                  </a:lnTo>
                  <a:lnTo>
                    <a:pt x="814" y="800"/>
                  </a:lnTo>
                  <a:lnTo>
                    <a:pt x="828" y="792"/>
                  </a:lnTo>
                  <a:lnTo>
                    <a:pt x="855" y="775"/>
                  </a:lnTo>
                  <a:lnTo>
                    <a:pt x="880" y="756"/>
                  </a:lnTo>
                  <a:lnTo>
                    <a:pt x="903" y="735"/>
                  </a:lnTo>
                  <a:lnTo>
                    <a:pt x="929" y="714"/>
                  </a:lnTo>
                  <a:lnTo>
                    <a:pt x="954" y="692"/>
                  </a:lnTo>
                  <a:lnTo>
                    <a:pt x="983" y="669"/>
                  </a:lnTo>
                  <a:lnTo>
                    <a:pt x="1348" y="478"/>
                  </a:lnTo>
                  <a:lnTo>
                    <a:pt x="1348" y="478"/>
                  </a:lnTo>
                  <a:lnTo>
                    <a:pt x="1374" y="452"/>
                  </a:lnTo>
                  <a:lnTo>
                    <a:pt x="1401" y="425"/>
                  </a:lnTo>
                  <a:lnTo>
                    <a:pt x="1457" y="375"/>
                  </a:lnTo>
                  <a:lnTo>
                    <a:pt x="1513" y="327"/>
                  </a:lnTo>
                  <a:lnTo>
                    <a:pt x="1570" y="279"/>
                  </a:lnTo>
                  <a:lnTo>
                    <a:pt x="1627" y="231"/>
                  </a:lnTo>
                  <a:lnTo>
                    <a:pt x="1681" y="180"/>
                  </a:lnTo>
                  <a:lnTo>
                    <a:pt x="1708" y="155"/>
                  </a:lnTo>
                  <a:lnTo>
                    <a:pt x="1733" y="128"/>
                  </a:lnTo>
                  <a:lnTo>
                    <a:pt x="1759" y="100"/>
                  </a:lnTo>
                  <a:lnTo>
                    <a:pt x="1783" y="71"/>
                  </a:lnTo>
                  <a:lnTo>
                    <a:pt x="1783" y="71"/>
                  </a:lnTo>
                  <a:lnTo>
                    <a:pt x="1783" y="35"/>
                  </a:lnTo>
                  <a:lnTo>
                    <a:pt x="178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B5BA005C-77CE-DD70-CAF0-1B2E59E6A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" y="640"/>
              <a:ext cx="6" cy="0"/>
            </a:xfrm>
            <a:custGeom>
              <a:avLst/>
              <a:gdLst>
                <a:gd name="T0" fmla="*/ 7 w 16"/>
                <a:gd name="T1" fmla="*/ 7 w 16"/>
                <a:gd name="T2" fmla="*/ 0 w 16"/>
                <a:gd name="T3" fmla="*/ 16 w 16"/>
                <a:gd name="T4" fmla="*/ 16 w 16"/>
                <a:gd name="T5" fmla="*/ 7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6">
                  <a:moveTo>
                    <a:pt x="7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85FF2117-9612-4EAE-8EBC-39036475F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640"/>
              <a:ext cx="12" cy="3"/>
            </a:xfrm>
            <a:custGeom>
              <a:avLst/>
              <a:gdLst>
                <a:gd name="T0" fmla="*/ 0 w 36"/>
                <a:gd name="T1" fmla="*/ 0 h 8"/>
                <a:gd name="T2" fmla="*/ 0 w 36"/>
                <a:gd name="T3" fmla="*/ 0 h 8"/>
                <a:gd name="T4" fmla="*/ 0 w 36"/>
                <a:gd name="T5" fmla="*/ 8 h 8"/>
                <a:gd name="T6" fmla="*/ 0 w 36"/>
                <a:gd name="T7" fmla="*/ 8 h 8"/>
                <a:gd name="T8" fmla="*/ 19 w 36"/>
                <a:gd name="T9" fmla="*/ 2 h 8"/>
                <a:gd name="T10" fmla="*/ 36 w 36"/>
                <a:gd name="T11" fmla="*/ 0 h 8"/>
                <a:gd name="T12" fmla="*/ 0 w 36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8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2"/>
                  </a:ln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FE8F70B2-E606-23D4-D957-A1C10B40D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667"/>
              <a:ext cx="559" cy="555"/>
            </a:xfrm>
            <a:custGeom>
              <a:avLst/>
              <a:gdLst>
                <a:gd name="T0" fmla="*/ 1678 w 1678"/>
                <a:gd name="T1" fmla="*/ 0 h 1666"/>
                <a:gd name="T2" fmla="*/ 1628 w 1678"/>
                <a:gd name="T3" fmla="*/ 57 h 1666"/>
                <a:gd name="T4" fmla="*/ 1576 w 1678"/>
                <a:gd name="T5" fmla="*/ 109 h 1666"/>
                <a:gd name="T6" fmla="*/ 1465 w 1678"/>
                <a:gd name="T7" fmla="*/ 208 h 1666"/>
                <a:gd name="T8" fmla="*/ 1352 w 1678"/>
                <a:gd name="T9" fmla="*/ 304 h 1666"/>
                <a:gd name="T10" fmla="*/ 1269 w 1678"/>
                <a:gd name="T11" fmla="*/ 381 h 1666"/>
                <a:gd name="T12" fmla="*/ 878 w 1678"/>
                <a:gd name="T13" fmla="*/ 598 h 1666"/>
                <a:gd name="T14" fmla="*/ 849 w 1678"/>
                <a:gd name="T15" fmla="*/ 621 h 1666"/>
                <a:gd name="T16" fmla="*/ 798 w 1678"/>
                <a:gd name="T17" fmla="*/ 664 h 1666"/>
                <a:gd name="T18" fmla="*/ 750 w 1678"/>
                <a:gd name="T19" fmla="*/ 704 h 1666"/>
                <a:gd name="T20" fmla="*/ 709 w 1678"/>
                <a:gd name="T21" fmla="*/ 729 h 1666"/>
                <a:gd name="T22" fmla="*/ 675 w 1678"/>
                <a:gd name="T23" fmla="*/ 745 h 1666"/>
                <a:gd name="T24" fmla="*/ 657 w 1678"/>
                <a:gd name="T25" fmla="*/ 752 h 1666"/>
                <a:gd name="T26" fmla="*/ 426 w 1678"/>
                <a:gd name="T27" fmla="*/ 843 h 1666"/>
                <a:gd name="T28" fmla="*/ 295 w 1678"/>
                <a:gd name="T29" fmla="*/ 917 h 1666"/>
                <a:gd name="T30" fmla="*/ 248 w 1678"/>
                <a:gd name="T31" fmla="*/ 1013 h 1666"/>
                <a:gd name="T32" fmla="*/ 164 w 1678"/>
                <a:gd name="T33" fmla="*/ 1199 h 1666"/>
                <a:gd name="T34" fmla="*/ 91 w 1678"/>
                <a:gd name="T35" fmla="*/ 1383 h 1666"/>
                <a:gd name="T36" fmla="*/ 28 w 1678"/>
                <a:gd name="T37" fmla="*/ 1566 h 1666"/>
                <a:gd name="T38" fmla="*/ 0 w 1678"/>
                <a:gd name="T39" fmla="*/ 1658 h 1666"/>
                <a:gd name="T40" fmla="*/ 27 w 1678"/>
                <a:gd name="T41" fmla="*/ 1665 h 1666"/>
                <a:gd name="T42" fmla="*/ 57 w 1678"/>
                <a:gd name="T43" fmla="*/ 1666 h 1666"/>
                <a:gd name="T44" fmla="*/ 81 w 1678"/>
                <a:gd name="T45" fmla="*/ 1665 h 1666"/>
                <a:gd name="T46" fmla="*/ 132 w 1678"/>
                <a:gd name="T47" fmla="*/ 1658 h 1666"/>
                <a:gd name="T48" fmla="*/ 186 w 1678"/>
                <a:gd name="T49" fmla="*/ 1645 h 1666"/>
                <a:gd name="T50" fmla="*/ 268 w 1678"/>
                <a:gd name="T51" fmla="*/ 1621 h 1666"/>
                <a:gd name="T52" fmla="*/ 375 w 1678"/>
                <a:gd name="T53" fmla="*/ 1588 h 1666"/>
                <a:gd name="T54" fmla="*/ 423 w 1678"/>
                <a:gd name="T55" fmla="*/ 1575 h 1666"/>
                <a:gd name="T56" fmla="*/ 468 w 1678"/>
                <a:gd name="T57" fmla="*/ 1569 h 1666"/>
                <a:gd name="T58" fmla="*/ 481 w 1678"/>
                <a:gd name="T59" fmla="*/ 1567 h 1666"/>
                <a:gd name="T60" fmla="*/ 510 w 1678"/>
                <a:gd name="T61" fmla="*/ 1558 h 1666"/>
                <a:gd name="T62" fmla="*/ 543 w 1678"/>
                <a:gd name="T63" fmla="*/ 1542 h 1666"/>
                <a:gd name="T64" fmla="*/ 579 w 1678"/>
                <a:gd name="T65" fmla="*/ 1518 h 1666"/>
                <a:gd name="T66" fmla="*/ 639 w 1678"/>
                <a:gd name="T67" fmla="*/ 1473 h 1666"/>
                <a:gd name="T68" fmla="*/ 721 w 1678"/>
                <a:gd name="T69" fmla="*/ 1396 h 1666"/>
                <a:gd name="T70" fmla="*/ 801 w 1678"/>
                <a:gd name="T71" fmla="*/ 1307 h 1666"/>
                <a:gd name="T72" fmla="*/ 837 w 1678"/>
                <a:gd name="T73" fmla="*/ 1259 h 1666"/>
                <a:gd name="T74" fmla="*/ 869 w 1678"/>
                <a:gd name="T75" fmla="*/ 1209 h 1666"/>
                <a:gd name="T76" fmla="*/ 896 w 1678"/>
                <a:gd name="T77" fmla="*/ 1160 h 1666"/>
                <a:gd name="T78" fmla="*/ 918 w 1678"/>
                <a:gd name="T79" fmla="*/ 1110 h 1666"/>
                <a:gd name="T80" fmla="*/ 934 w 1678"/>
                <a:gd name="T81" fmla="*/ 1062 h 1666"/>
                <a:gd name="T82" fmla="*/ 942 w 1678"/>
                <a:gd name="T83" fmla="*/ 1015 h 1666"/>
                <a:gd name="T84" fmla="*/ 942 w 1678"/>
                <a:gd name="T85" fmla="*/ 971 h 1666"/>
                <a:gd name="T86" fmla="*/ 942 w 1678"/>
                <a:gd name="T87" fmla="*/ 957 h 1666"/>
                <a:gd name="T88" fmla="*/ 945 w 1678"/>
                <a:gd name="T89" fmla="*/ 929 h 1666"/>
                <a:gd name="T90" fmla="*/ 952 w 1678"/>
                <a:gd name="T91" fmla="*/ 900 h 1666"/>
                <a:gd name="T92" fmla="*/ 965 w 1678"/>
                <a:gd name="T93" fmla="*/ 874 h 1666"/>
                <a:gd name="T94" fmla="*/ 981 w 1678"/>
                <a:gd name="T95" fmla="*/ 848 h 1666"/>
                <a:gd name="T96" fmla="*/ 1002 w 1678"/>
                <a:gd name="T97" fmla="*/ 824 h 1666"/>
                <a:gd name="T98" fmla="*/ 1042 w 1678"/>
                <a:gd name="T99" fmla="*/ 787 h 1666"/>
                <a:gd name="T100" fmla="*/ 1106 w 1678"/>
                <a:gd name="T101" fmla="*/ 739 h 1666"/>
                <a:gd name="T102" fmla="*/ 1181 w 1678"/>
                <a:gd name="T103" fmla="*/ 691 h 1666"/>
                <a:gd name="T104" fmla="*/ 1309 w 1678"/>
                <a:gd name="T105" fmla="*/ 613 h 1666"/>
                <a:gd name="T106" fmla="*/ 1400 w 1678"/>
                <a:gd name="T107" fmla="*/ 557 h 1666"/>
                <a:gd name="T108" fmla="*/ 1431 w 1678"/>
                <a:gd name="T109" fmla="*/ 537 h 1666"/>
                <a:gd name="T110" fmla="*/ 1488 w 1678"/>
                <a:gd name="T111" fmla="*/ 486 h 1666"/>
                <a:gd name="T112" fmla="*/ 1538 w 1678"/>
                <a:gd name="T113" fmla="*/ 427 h 1666"/>
                <a:gd name="T114" fmla="*/ 1580 w 1678"/>
                <a:gd name="T115" fmla="*/ 359 h 1666"/>
                <a:gd name="T116" fmla="*/ 1616 w 1678"/>
                <a:gd name="T117" fmla="*/ 286 h 1666"/>
                <a:gd name="T118" fmla="*/ 1644 w 1678"/>
                <a:gd name="T119" fmla="*/ 207 h 1666"/>
                <a:gd name="T120" fmla="*/ 1664 w 1678"/>
                <a:gd name="T121" fmla="*/ 125 h 1666"/>
                <a:gd name="T122" fmla="*/ 1675 w 1678"/>
                <a:gd name="T123" fmla="*/ 41 h 1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78" h="1666">
                  <a:moveTo>
                    <a:pt x="1678" y="0"/>
                  </a:moveTo>
                  <a:lnTo>
                    <a:pt x="1678" y="0"/>
                  </a:lnTo>
                  <a:lnTo>
                    <a:pt x="1654" y="29"/>
                  </a:lnTo>
                  <a:lnTo>
                    <a:pt x="1628" y="57"/>
                  </a:lnTo>
                  <a:lnTo>
                    <a:pt x="1603" y="84"/>
                  </a:lnTo>
                  <a:lnTo>
                    <a:pt x="1576" y="109"/>
                  </a:lnTo>
                  <a:lnTo>
                    <a:pt x="1522" y="160"/>
                  </a:lnTo>
                  <a:lnTo>
                    <a:pt x="1465" y="208"/>
                  </a:lnTo>
                  <a:lnTo>
                    <a:pt x="1408" y="256"/>
                  </a:lnTo>
                  <a:lnTo>
                    <a:pt x="1352" y="304"/>
                  </a:lnTo>
                  <a:lnTo>
                    <a:pt x="1296" y="354"/>
                  </a:lnTo>
                  <a:lnTo>
                    <a:pt x="1269" y="381"/>
                  </a:lnTo>
                  <a:lnTo>
                    <a:pt x="1243" y="407"/>
                  </a:lnTo>
                  <a:lnTo>
                    <a:pt x="878" y="598"/>
                  </a:lnTo>
                  <a:lnTo>
                    <a:pt x="878" y="598"/>
                  </a:lnTo>
                  <a:lnTo>
                    <a:pt x="849" y="621"/>
                  </a:lnTo>
                  <a:lnTo>
                    <a:pt x="824" y="643"/>
                  </a:lnTo>
                  <a:lnTo>
                    <a:pt x="798" y="664"/>
                  </a:lnTo>
                  <a:lnTo>
                    <a:pt x="775" y="685"/>
                  </a:lnTo>
                  <a:lnTo>
                    <a:pt x="750" y="704"/>
                  </a:lnTo>
                  <a:lnTo>
                    <a:pt x="723" y="721"/>
                  </a:lnTo>
                  <a:lnTo>
                    <a:pt x="709" y="729"/>
                  </a:lnTo>
                  <a:lnTo>
                    <a:pt x="693" y="737"/>
                  </a:lnTo>
                  <a:lnTo>
                    <a:pt x="675" y="745"/>
                  </a:lnTo>
                  <a:lnTo>
                    <a:pt x="657" y="752"/>
                  </a:lnTo>
                  <a:lnTo>
                    <a:pt x="657" y="752"/>
                  </a:lnTo>
                  <a:lnTo>
                    <a:pt x="503" y="814"/>
                  </a:lnTo>
                  <a:lnTo>
                    <a:pt x="426" y="843"/>
                  </a:lnTo>
                  <a:lnTo>
                    <a:pt x="348" y="871"/>
                  </a:lnTo>
                  <a:lnTo>
                    <a:pt x="295" y="917"/>
                  </a:lnTo>
                  <a:lnTo>
                    <a:pt x="295" y="917"/>
                  </a:lnTo>
                  <a:lnTo>
                    <a:pt x="248" y="1013"/>
                  </a:lnTo>
                  <a:lnTo>
                    <a:pt x="204" y="1106"/>
                  </a:lnTo>
                  <a:lnTo>
                    <a:pt x="164" y="1199"/>
                  </a:lnTo>
                  <a:lnTo>
                    <a:pt x="127" y="1291"/>
                  </a:lnTo>
                  <a:lnTo>
                    <a:pt x="91" y="1383"/>
                  </a:lnTo>
                  <a:lnTo>
                    <a:pt x="59" y="1475"/>
                  </a:lnTo>
                  <a:lnTo>
                    <a:pt x="28" y="1566"/>
                  </a:lnTo>
                  <a:lnTo>
                    <a:pt x="0" y="1658"/>
                  </a:lnTo>
                  <a:lnTo>
                    <a:pt x="0" y="1658"/>
                  </a:lnTo>
                  <a:lnTo>
                    <a:pt x="13" y="1662"/>
                  </a:lnTo>
                  <a:lnTo>
                    <a:pt x="27" y="1665"/>
                  </a:lnTo>
                  <a:lnTo>
                    <a:pt x="41" y="1666"/>
                  </a:lnTo>
                  <a:lnTo>
                    <a:pt x="57" y="1666"/>
                  </a:lnTo>
                  <a:lnTo>
                    <a:pt x="57" y="1666"/>
                  </a:lnTo>
                  <a:lnTo>
                    <a:pt x="81" y="1665"/>
                  </a:lnTo>
                  <a:lnTo>
                    <a:pt x="107" y="1662"/>
                  </a:lnTo>
                  <a:lnTo>
                    <a:pt x="132" y="1658"/>
                  </a:lnTo>
                  <a:lnTo>
                    <a:pt x="159" y="1653"/>
                  </a:lnTo>
                  <a:lnTo>
                    <a:pt x="186" y="1645"/>
                  </a:lnTo>
                  <a:lnTo>
                    <a:pt x="214" y="1637"/>
                  </a:lnTo>
                  <a:lnTo>
                    <a:pt x="268" y="1621"/>
                  </a:lnTo>
                  <a:lnTo>
                    <a:pt x="323" y="1604"/>
                  </a:lnTo>
                  <a:lnTo>
                    <a:pt x="375" y="1588"/>
                  </a:lnTo>
                  <a:lnTo>
                    <a:pt x="399" y="1581"/>
                  </a:lnTo>
                  <a:lnTo>
                    <a:pt x="423" y="1575"/>
                  </a:lnTo>
                  <a:lnTo>
                    <a:pt x="446" y="1571"/>
                  </a:lnTo>
                  <a:lnTo>
                    <a:pt x="468" y="1569"/>
                  </a:lnTo>
                  <a:lnTo>
                    <a:pt x="468" y="1569"/>
                  </a:lnTo>
                  <a:lnTo>
                    <a:pt x="481" y="1567"/>
                  </a:lnTo>
                  <a:lnTo>
                    <a:pt x="494" y="1563"/>
                  </a:lnTo>
                  <a:lnTo>
                    <a:pt x="510" y="1558"/>
                  </a:lnTo>
                  <a:lnTo>
                    <a:pt x="526" y="1550"/>
                  </a:lnTo>
                  <a:lnTo>
                    <a:pt x="543" y="1542"/>
                  </a:lnTo>
                  <a:lnTo>
                    <a:pt x="561" y="1530"/>
                  </a:lnTo>
                  <a:lnTo>
                    <a:pt x="579" y="1518"/>
                  </a:lnTo>
                  <a:lnTo>
                    <a:pt x="599" y="1505"/>
                  </a:lnTo>
                  <a:lnTo>
                    <a:pt x="639" y="1473"/>
                  </a:lnTo>
                  <a:lnTo>
                    <a:pt x="681" y="1436"/>
                  </a:lnTo>
                  <a:lnTo>
                    <a:pt x="721" y="1396"/>
                  </a:lnTo>
                  <a:lnTo>
                    <a:pt x="762" y="1352"/>
                  </a:lnTo>
                  <a:lnTo>
                    <a:pt x="801" y="1307"/>
                  </a:lnTo>
                  <a:lnTo>
                    <a:pt x="818" y="1283"/>
                  </a:lnTo>
                  <a:lnTo>
                    <a:pt x="837" y="1259"/>
                  </a:lnTo>
                  <a:lnTo>
                    <a:pt x="853" y="1233"/>
                  </a:lnTo>
                  <a:lnTo>
                    <a:pt x="869" y="1209"/>
                  </a:lnTo>
                  <a:lnTo>
                    <a:pt x="884" y="1184"/>
                  </a:lnTo>
                  <a:lnTo>
                    <a:pt x="896" y="1160"/>
                  </a:lnTo>
                  <a:lnTo>
                    <a:pt x="908" y="1134"/>
                  </a:lnTo>
                  <a:lnTo>
                    <a:pt x="918" y="1110"/>
                  </a:lnTo>
                  <a:lnTo>
                    <a:pt x="928" y="1086"/>
                  </a:lnTo>
                  <a:lnTo>
                    <a:pt x="934" y="1062"/>
                  </a:lnTo>
                  <a:lnTo>
                    <a:pt x="940" y="1038"/>
                  </a:lnTo>
                  <a:lnTo>
                    <a:pt x="942" y="1015"/>
                  </a:lnTo>
                  <a:lnTo>
                    <a:pt x="944" y="993"/>
                  </a:lnTo>
                  <a:lnTo>
                    <a:pt x="942" y="971"/>
                  </a:lnTo>
                  <a:lnTo>
                    <a:pt x="942" y="971"/>
                  </a:lnTo>
                  <a:lnTo>
                    <a:pt x="942" y="957"/>
                  </a:lnTo>
                  <a:lnTo>
                    <a:pt x="942" y="942"/>
                  </a:lnTo>
                  <a:lnTo>
                    <a:pt x="945" y="929"/>
                  </a:lnTo>
                  <a:lnTo>
                    <a:pt x="948" y="914"/>
                  </a:lnTo>
                  <a:lnTo>
                    <a:pt x="952" y="900"/>
                  </a:lnTo>
                  <a:lnTo>
                    <a:pt x="958" y="887"/>
                  </a:lnTo>
                  <a:lnTo>
                    <a:pt x="965" y="874"/>
                  </a:lnTo>
                  <a:lnTo>
                    <a:pt x="973" y="862"/>
                  </a:lnTo>
                  <a:lnTo>
                    <a:pt x="981" y="848"/>
                  </a:lnTo>
                  <a:lnTo>
                    <a:pt x="992" y="836"/>
                  </a:lnTo>
                  <a:lnTo>
                    <a:pt x="1002" y="824"/>
                  </a:lnTo>
                  <a:lnTo>
                    <a:pt x="1014" y="811"/>
                  </a:lnTo>
                  <a:lnTo>
                    <a:pt x="1042" y="787"/>
                  </a:lnTo>
                  <a:lnTo>
                    <a:pt x="1073" y="763"/>
                  </a:lnTo>
                  <a:lnTo>
                    <a:pt x="1106" y="739"/>
                  </a:lnTo>
                  <a:lnTo>
                    <a:pt x="1143" y="715"/>
                  </a:lnTo>
                  <a:lnTo>
                    <a:pt x="1181" y="691"/>
                  </a:lnTo>
                  <a:lnTo>
                    <a:pt x="1223" y="665"/>
                  </a:lnTo>
                  <a:lnTo>
                    <a:pt x="1309" y="613"/>
                  </a:lnTo>
                  <a:lnTo>
                    <a:pt x="1400" y="557"/>
                  </a:lnTo>
                  <a:lnTo>
                    <a:pt x="1400" y="557"/>
                  </a:lnTo>
                  <a:lnTo>
                    <a:pt x="1416" y="548"/>
                  </a:lnTo>
                  <a:lnTo>
                    <a:pt x="1431" y="537"/>
                  </a:lnTo>
                  <a:lnTo>
                    <a:pt x="1460" y="513"/>
                  </a:lnTo>
                  <a:lnTo>
                    <a:pt x="1488" y="486"/>
                  </a:lnTo>
                  <a:lnTo>
                    <a:pt x="1514" y="458"/>
                  </a:lnTo>
                  <a:lnTo>
                    <a:pt x="1538" y="427"/>
                  </a:lnTo>
                  <a:lnTo>
                    <a:pt x="1560" y="394"/>
                  </a:lnTo>
                  <a:lnTo>
                    <a:pt x="1580" y="359"/>
                  </a:lnTo>
                  <a:lnTo>
                    <a:pt x="1599" y="323"/>
                  </a:lnTo>
                  <a:lnTo>
                    <a:pt x="1616" y="286"/>
                  </a:lnTo>
                  <a:lnTo>
                    <a:pt x="1631" y="247"/>
                  </a:lnTo>
                  <a:lnTo>
                    <a:pt x="1644" y="207"/>
                  </a:lnTo>
                  <a:lnTo>
                    <a:pt x="1655" y="167"/>
                  </a:lnTo>
                  <a:lnTo>
                    <a:pt x="1664" y="125"/>
                  </a:lnTo>
                  <a:lnTo>
                    <a:pt x="1671" y="82"/>
                  </a:lnTo>
                  <a:lnTo>
                    <a:pt x="1675" y="41"/>
                  </a:lnTo>
                  <a:lnTo>
                    <a:pt x="1678" y="0"/>
                  </a:lnTo>
                  <a:close/>
                </a:path>
              </a:pathLst>
            </a:custGeom>
            <a:solidFill>
              <a:srgbClr val="D9B9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7FD05A19-7916-1358-D787-4B1E5B762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667"/>
              <a:ext cx="559" cy="555"/>
            </a:xfrm>
            <a:custGeom>
              <a:avLst/>
              <a:gdLst>
                <a:gd name="T0" fmla="*/ 1678 w 1678"/>
                <a:gd name="T1" fmla="*/ 0 h 1666"/>
                <a:gd name="T2" fmla="*/ 1628 w 1678"/>
                <a:gd name="T3" fmla="*/ 57 h 1666"/>
                <a:gd name="T4" fmla="*/ 1576 w 1678"/>
                <a:gd name="T5" fmla="*/ 109 h 1666"/>
                <a:gd name="T6" fmla="*/ 1465 w 1678"/>
                <a:gd name="T7" fmla="*/ 208 h 1666"/>
                <a:gd name="T8" fmla="*/ 1352 w 1678"/>
                <a:gd name="T9" fmla="*/ 304 h 1666"/>
                <a:gd name="T10" fmla="*/ 1269 w 1678"/>
                <a:gd name="T11" fmla="*/ 381 h 1666"/>
                <a:gd name="T12" fmla="*/ 878 w 1678"/>
                <a:gd name="T13" fmla="*/ 598 h 1666"/>
                <a:gd name="T14" fmla="*/ 849 w 1678"/>
                <a:gd name="T15" fmla="*/ 621 h 1666"/>
                <a:gd name="T16" fmla="*/ 798 w 1678"/>
                <a:gd name="T17" fmla="*/ 664 h 1666"/>
                <a:gd name="T18" fmla="*/ 750 w 1678"/>
                <a:gd name="T19" fmla="*/ 704 h 1666"/>
                <a:gd name="T20" fmla="*/ 709 w 1678"/>
                <a:gd name="T21" fmla="*/ 729 h 1666"/>
                <a:gd name="T22" fmla="*/ 675 w 1678"/>
                <a:gd name="T23" fmla="*/ 745 h 1666"/>
                <a:gd name="T24" fmla="*/ 657 w 1678"/>
                <a:gd name="T25" fmla="*/ 752 h 1666"/>
                <a:gd name="T26" fmla="*/ 426 w 1678"/>
                <a:gd name="T27" fmla="*/ 843 h 1666"/>
                <a:gd name="T28" fmla="*/ 295 w 1678"/>
                <a:gd name="T29" fmla="*/ 917 h 1666"/>
                <a:gd name="T30" fmla="*/ 248 w 1678"/>
                <a:gd name="T31" fmla="*/ 1013 h 1666"/>
                <a:gd name="T32" fmla="*/ 164 w 1678"/>
                <a:gd name="T33" fmla="*/ 1199 h 1666"/>
                <a:gd name="T34" fmla="*/ 91 w 1678"/>
                <a:gd name="T35" fmla="*/ 1383 h 1666"/>
                <a:gd name="T36" fmla="*/ 28 w 1678"/>
                <a:gd name="T37" fmla="*/ 1566 h 1666"/>
                <a:gd name="T38" fmla="*/ 0 w 1678"/>
                <a:gd name="T39" fmla="*/ 1658 h 1666"/>
                <a:gd name="T40" fmla="*/ 27 w 1678"/>
                <a:gd name="T41" fmla="*/ 1665 h 1666"/>
                <a:gd name="T42" fmla="*/ 57 w 1678"/>
                <a:gd name="T43" fmla="*/ 1666 h 1666"/>
                <a:gd name="T44" fmla="*/ 81 w 1678"/>
                <a:gd name="T45" fmla="*/ 1665 h 1666"/>
                <a:gd name="T46" fmla="*/ 132 w 1678"/>
                <a:gd name="T47" fmla="*/ 1658 h 1666"/>
                <a:gd name="T48" fmla="*/ 186 w 1678"/>
                <a:gd name="T49" fmla="*/ 1645 h 1666"/>
                <a:gd name="T50" fmla="*/ 268 w 1678"/>
                <a:gd name="T51" fmla="*/ 1621 h 1666"/>
                <a:gd name="T52" fmla="*/ 375 w 1678"/>
                <a:gd name="T53" fmla="*/ 1588 h 1666"/>
                <a:gd name="T54" fmla="*/ 423 w 1678"/>
                <a:gd name="T55" fmla="*/ 1575 h 1666"/>
                <a:gd name="T56" fmla="*/ 468 w 1678"/>
                <a:gd name="T57" fmla="*/ 1569 h 1666"/>
                <a:gd name="T58" fmla="*/ 481 w 1678"/>
                <a:gd name="T59" fmla="*/ 1567 h 1666"/>
                <a:gd name="T60" fmla="*/ 510 w 1678"/>
                <a:gd name="T61" fmla="*/ 1558 h 1666"/>
                <a:gd name="T62" fmla="*/ 543 w 1678"/>
                <a:gd name="T63" fmla="*/ 1542 h 1666"/>
                <a:gd name="T64" fmla="*/ 579 w 1678"/>
                <a:gd name="T65" fmla="*/ 1518 h 1666"/>
                <a:gd name="T66" fmla="*/ 639 w 1678"/>
                <a:gd name="T67" fmla="*/ 1473 h 1666"/>
                <a:gd name="T68" fmla="*/ 721 w 1678"/>
                <a:gd name="T69" fmla="*/ 1396 h 1666"/>
                <a:gd name="T70" fmla="*/ 801 w 1678"/>
                <a:gd name="T71" fmla="*/ 1307 h 1666"/>
                <a:gd name="T72" fmla="*/ 837 w 1678"/>
                <a:gd name="T73" fmla="*/ 1259 h 1666"/>
                <a:gd name="T74" fmla="*/ 869 w 1678"/>
                <a:gd name="T75" fmla="*/ 1209 h 1666"/>
                <a:gd name="T76" fmla="*/ 896 w 1678"/>
                <a:gd name="T77" fmla="*/ 1160 h 1666"/>
                <a:gd name="T78" fmla="*/ 918 w 1678"/>
                <a:gd name="T79" fmla="*/ 1110 h 1666"/>
                <a:gd name="T80" fmla="*/ 934 w 1678"/>
                <a:gd name="T81" fmla="*/ 1062 h 1666"/>
                <a:gd name="T82" fmla="*/ 942 w 1678"/>
                <a:gd name="T83" fmla="*/ 1015 h 1666"/>
                <a:gd name="T84" fmla="*/ 942 w 1678"/>
                <a:gd name="T85" fmla="*/ 971 h 1666"/>
                <a:gd name="T86" fmla="*/ 942 w 1678"/>
                <a:gd name="T87" fmla="*/ 957 h 1666"/>
                <a:gd name="T88" fmla="*/ 945 w 1678"/>
                <a:gd name="T89" fmla="*/ 929 h 1666"/>
                <a:gd name="T90" fmla="*/ 952 w 1678"/>
                <a:gd name="T91" fmla="*/ 900 h 1666"/>
                <a:gd name="T92" fmla="*/ 965 w 1678"/>
                <a:gd name="T93" fmla="*/ 874 h 1666"/>
                <a:gd name="T94" fmla="*/ 981 w 1678"/>
                <a:gd name="T95" fmla="*/ 848 h 1666"/>
                <a:gd name="T96" fmla="*/ 1002 w 1678"/>
                <a:gd name="T97" fmla="*/ 824 h 1666"/>
                <a:gd name="T98" fmla="*/ 1042 w 1678"/>
                <a:gd name="T99" fmla="*/ 787 h 1666"/>
                <a:gd name="T100" fmla="*/ 1106 w 1678"/>
                <a:gd name="T101" fmla="*/ 739 h 1666"/>
                <a:gd name="T102" fmla="*/ 1181 w 1678"/>
                <a:gd name="T103" fmla="*/ 691 h 1666"/>
                <a:gd name="T104" fmla="*/ 1309 w 1678"/>
                <a:gd name="T105" fmla="*/ 613 h 1666"/>
                <a:gd name="T106" fmla="*/ 1400 w 1678"/>
                <a:gd name="T107" fmla="*/ 557 h 1666"/>
                <a:gd name="T108" fmla="*/ 1431 w 1678"/>
                <a:gd name="T109" fmla="*/ 537 h 1666"/>
                <a:gd name="T110" fmla="*/ 1488 w 1678"/>
                <a:gd name="T111" fmla="*/ 486 h 1666"/>
                <a:gd name="T112" fmla="*/ 1538 w 1678"/>
                <a:gd name="T113" fmla="*/ 427 h 1666"/>
                <a:gd name="T114" fmla="*/ 1580 w 1678"/>
                <a:gd name="T115" fmla="*/ 359 h 1666"/>
                <a:gd name="T116" fmla="*/ 1616 w 1678"/>
                <a:gd name="T117" fmla="*/ 286 h 1666"/>
                <a:gd name="T118" fmla="*/ 1644 w 1678"/>
                <a:gd name="T119" fmla="*/ 207 h 1666"/>
                <a:gd name="T120" fmla="*/ 1664 w 1678"/>
                <a:gd name="T121" fmla="*/ 125 h 1666"/>
                <a:gd name="T122" fmla="*/ 1675 w 1678"/>
                <a:gd name="T123" fmla="*/ 41 h 1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78" h="1666">
                  <a:moveTo>
                    <a:pt x="1678" y="0"/>
                  </a:moveTo>
                  <a:lnTo>
                    <a:pt x="1678" y="0"/>
                  </a:lnTo>
                  <a:lnTo>
                    <a:pt x="1654" y="29"/>
                  </a:lnTo>
                  <a:lnTo>
                    <a:pt x="1628" y="57"/>
                  </a:lnTo>
                  <a:lnTo>
                    <a:pt x="1603" y="84"/>
                  </a:lnTo>
                  <a:lnTo>
                    <a:pt x="1576" y="109"/>
                  </a:lnTo>
                  <a:lnTo>
                    <a:pt x="1522" y="160"/>
                  </a:lnTo>
                  <a:lnTo>
                    <a:pt x="1465" y="208"/>
                  </a:lnTo>
                  <a:lnTo>
                    <a:pt x="1408" y="256"/>
                  </a:lnTo>
                  <a:lnTo>
                    <a:pt x="1352" y="304"/>
                  </a:lnTo>
                  <a:lnTo>
                    <a:pt x="1296" y="354"/>
                  </a:lnTo>
                  <a:lnTo>
                    <a:pt x="1269" y="381"/>
                  </a:lnTo>
                  <a:lnTo>
                    <a:pt x="1243" y="407"/>
                  </a:lnTo>
                  <a:lnTo>
                    <a:pt x="878" y="598"/>
                  </a:lnTo>
                  <a:lnTo>
                    <a:pt x="878" y="598"/>
                  </a:lnTo>
                  <a:lnTo>
                    <a:pt x="849" y="621"/>
                  </a:lnTo>
                  <a:lnTo>
                    <a:pt x="824" y="643"/>
                  </a:lnTo>
                  <a:lnTo>
                    <a:pt x="798" y="664"/>
                  </a:lnTo>
                  <a:lnTo>
                    <a:pt x="775" y="685"/>
                  </a:lnTo>
                  <a:lnTo>
                    <a:pt x="750" y="704"/>
                  </a:lnTo>
                  <a:lnTo>
                    <a:pt x="723" y="721"/>
                  </a:lnTo>
                  <a:lnTo>
                    <a:pt x="709" y="729"/>
                  </a:lnTo>
                  <a:lnTo>
                    <a:pt x="693" y="737"/>
                  </a:lnTo>
                  <a:lnTo>
                    <a:pt x="675" y="745"/>
                  </a:lnTo>
                  <a:lnTo>
                    <a:pt x="657" y="752"/>
                  </a:lnTo>
                  <a:lnTo>
                    <a:pt x="657" y="752"/>
                  </a:lnTo>
                  <a:lnTo>
                    <a:pt x="503" y="814"/>
                  </a:lnTo>
                  <a:lnTo>
                    <a:pt x="426" y="843"/>
                  </a:lnTo>
                  <a:lnTo>
                    <a:pt x="348" y="871"/>
                  </a:lnTo>
                  <a:lnTo>
                    <a:pt x="295" y="917"/>
                  </a:lnTo>
                  <a:lnTo>
                    <a:pt x="295" y="917"/>
                  </a:lnTo>
                  <a:lnTo>
                    <a:pt x="248" y="1013"/>
                  </a:lnTo>
                  <a:lnTo>
                    <a:pt x="204" y="1106"/>
                  </a:lnTo>
                  <a:lnTo>
                    <a:pt x="164" y="1199"/>
                  </a:lnTo>
                  <a:lnTo>
                    <a:pt x="127" y="1291"/>
                  </a:lnTo>
                  <a:lnTo>
                    <a:pt x="91" y="1383"/>
                  </a:lnTo>
                  <a:lnTo>
                    <a:pt x="59" y="1475"/>
                  </a:lnTo>
                  <a:lnTo>
                    <a:pt x="28" y="1566"/>
                  </a:lnTo>
                  <a:lnTo>
                    <a:pt x="0" y="1658"/>
                  </a:lnTo>
                  <a:lnTo>
                    <a:pt x="0" y="1658"/>
                  </a:lnTo>
                  <a:lnTo>
                    <a:pt x="13" y="1662"/>
                  </a:lnTo>
                  <a:lnTo>
                    <a:pt x="27" y="1665"/>
                  </a:lnTo>
                  <a:lnTo>
                    <a:pt x="41" y="1666"/>
                  </a:lnTo>
                  <a:lnTo>
                    <a:pt x="57" y="1666"/>
                  </a:lnTo>
                  <a:lnTo>
                    <a:pt x="57" y="1666"/>
                  </a:lnTo>
                  <a:lnTo>
                    <a:pt x="81" y="1665"/>
                  </a:lnTo>
                  <a:lnTo>
                    <a:pt x="107" y="1662"/>
                  </a:lnTo>
                  <a:lnTo>
                    <a:pt x="132" y="1658"/>
                  </a:lnTo>
                  <a:lnTo>
                    <a:pt x="159" y="1653"/>
                  </a:lnTo>
                  <a:lnTo>
                    <a:pt x="186" y="1645"/>
                  </a:lnTo>
                  <a:lnTo>
                    <a:pt x="214" y="1637"/>
                  </a:lnTo>
                  <a:lnTo>
                    <a:pt x="268" y="1621"/>
                  </a:lnTo>
                  <a:lnTo>
                    <a:pt x="323" y="1604"/>
                  </a:lnTo>
                  <a:lnTo>
                    <a:pt x="375" y="1588"/>
                  </a:lnTo>
                  <a:lnTo>
                    <a:pt x="399" y="1581"/>
                  </a:lnTo>
                  <a:lnTo>
                    <a:pt x="423" y="1575"/>
                  </a:lnTo>
                  <a:lnTo>
                    <a:pt x="446" y="1571"/>
                  </a:lnTo>
                  <a:lnTo>
                    <a:pt x="468" y="1569"/>
                  </a:lnTo>
                  <a:lnTo>
                    <a:pt x="468" y="1569"/>
                  </a:lnTo>
                  <a:lnTo>
                    <a:pt x="481" y="1567"/>
                  </a:lnTo>
                  <a:lnTo>
                    <a:pt x="494" y="1563"/>
                  </a:lnTo>
                  <a:lnTo>
                    <a:pt x="510" y="1558"/>
                  </a:lnTo>
                  <a:lnTo>
                    <a:pt x="526" y="1550"/>
                  </a:lnTo>
                  <a:lnTo>
                    <a:pt x="543" y="1542"/>
                  </a:lnTo>
                  <a:lnTo>
                    <a:pt x="561" y="1530"/>
                  </a:lnTo>
                  <a:lnTo>
                    <a:pt x="579" y="1518"/>
                  </a:lnTo>
                  <a:lnTo>
                    <a:pt x="599" y="1505"/>
                  </a:lnTo>
                  <a:lnTo>
                    <a:pt x="639" y="1473"/>
                  </a:lnTo>
                  <a:lnTo>
                    <a:pt x="681" y="1436"/>
                  </a:lnTo>
                  <a:lnTo>
                    <a:pt x="721" y="1396"/>
                  </a:lnTo>
                  <a:lnTo>
                    <a:pt x="762" y="1352"/>
                  </a:lnTo>
                  <a:lnTo>
                    <a:pt x="801" y="1307"/>
                  </a:lnTo>
                  <a:lnTo>
                    <a:pt x="818" y="1283"/>
                  </a:lnTo>
                  <a:lnTo>
                    <a:pt x="837" y="1259"/>
                  </a:lnTo>
                  <a:lnTo>
                    <a:pt x="853" y="1233"/>
                  </a:lnTo>
                  <a:lnTo>
                    <a:pt x="869" y="1209"/>
                  </a:lnTo>
                  <a:lnTo>
                    <a:pt x="884" y="1184"/>
                  </a:lnTo>
                  <a:lnTo>
                    <a:pt x="896" y="1160"/>
                  </a:lnTo>
                  <a:lnTo>
                    <a:pt x="908" y="1134"/>
                  </a:lnTo>
                  <a:lnTo>
                    <a:pt x="918" y="1110"/>
                  </a:lnTo>
                  <a:lnTo>
                    <a:pt x="928" y="1086"/>
                  </a:lnTo>
                  <a:lnTo>
                    <a:pt x="934" y="1062"/>
                  </a:lnTo>
                  <a:lnTo>
                    <a:pt x="940" y="1038"/>
                  </a:lnTo>
                  <a:lnTo>
                    <a:pt x="942" y="1015"/>
                  </a:lnTo>
                  <a:lnTo>
                    <a:pt x="944" y="993"/>
                  </a:lnTo>
                  <a:lnTo>
                    <a:pt x="942" y="971"/>
                  </a:lnTo>
                  <a:lnTo>
                    <a:pt x="942" y="971"/>
                  </a:lnTo>
                  <a:lnTo>
                    <a:pt x="942" y="957"/>
                  </a:lnTo>
                  <a:lnTo>
                    <a:pt x="942" y="942"/>
                  </a:lnTo>
                  <a:lnTo>
                    <a:pt x="945" y="929"/>
                  </a:lnTo>
                  <a:lnTo>
                    <a:pt x="948" y="914"/>
                  </a:lnTo>
                  <a:lnTo>
                    <a:pt x="952" y="900"/>
                  </a:lnTo>
                  <a:lnTo>
                    <a:pt x="958" y="887"/>
                  </a:lnTo>
                  <a:lnTo>
                    <a:pt x="965" y="874"/>
                  </a:lnTo>
                  <a:lnTo>
                    <a:pt x="973" y="862"/>
                  </a:lnTo>
                  <a:lnTo>
                    <a:pt x="981" y="848"/>
                  </a:lnTo>
                  <a:lnTo>
                    <a:pt x="992" y="836"/>
                  </a:lnTo>
                  <a:lnTo>
                    <a:pt x="1002" y="824"/>
                  </a:lnTo>
                  <a:lnTo>
                    <a:pt x="1014" y="811"/>
                  </a:lnTo>
                  <a:lnTo>
                    <a:pt x="1042" y="787"/>
                  </a:lnTo>
                  <a:lnTo>
                    <a:pt x="1073" y="763"/>
                  </a:lnTo>
                  <a:lnTo>
                    <a:pt x="1106" y="739"/>
                  </a:lnTo>
                  <a:lnTo>
                    <a:pt x="1143" y="715"/>
                  </a:lnTo>
                  <a:lnTo>
                    <a:pt x="1181" y="691"/>
                  </a:lnTo>
                  <a:lnTo>
                    <a:pt x="1223" y="665"/>
                  </a:lnTo>
                  <a:lnTo>
                    <a:pt x="1309" y="613"/>
                  </a:lnTo>
                  <a:lnTo>
                    <a:pt x="1400" y="557"/>
                  </a:lnTo>
                  <a:lnTo>
                    <a:pt x="1400" y="557"/>
                  </a:lnTo>
                  <a:lnTo>
                    <a:pt x="1416" y="548"/>
                  </a:lnTo>
                  <a:lnTo>
                    <a:pt x="1431" y="537"/>
                  </a:lnTo>
                  <a:lnTo>
                    <a:pt x="1460" y="513"/>
                  </a:lnTo>
                  <a:lnTo>
                    <a:pt x="1488" y="486"/>
                  </a:lnTo>
                  <a:lnTo>
                    <a:pt x="1514" y="458"/>
                  </a:lnTo>
                  <a:lnTo>
                    <a:pt x="1538" y="427"/>
                  </a:lnTo>
                  <a:lnTo>
                    <a:pt x="1560" y="394"/>
                  </a:lnTo>
                  <a:lnTo>
                    <a:pt x="1580" y="359"/>
                  </a:lnTo>
                  <a:lnTo>
                    <a:pt x="1599" y="323"/>
                  </a:lnTo>
                  <a:lnTo>
                    <a:pt x="1616" y="286"/>
                  </a:lnTo>
                  <a:lnTo>
                    <a:pt x="1631" y="247"/>
                  </a:lnTo>
                  <a:lnTo>
                    <a:pt x="1644" y="207"/>
                  </a:lnTo>
                  <a:lnTo>
                    <a:pt x="1655" y="167"/>
                  </a:lnTo>
                  <a:lnTo>
                    <a:pt x="1664" y="125"/>
                  </a:lnTo>
                  <a:lnTo>
                    <a:pt x="1671" y="82"/>
                  </a:lnTo>
                  <a:lnTo>
                    <a:pt x="1675" y="41"/>
                  </a:lnTo>
                  <a:lnTo>
                    <a:pt x="16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B0C6829C-CFF2-4D3B-B0EE-3CDBB6D04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0"/>
              <a:ext cx="1367" cy="1461"/>
            </a:xfrm>
            <a:custGeom>
              <a:avLst/>
              <a:gdLst>
                <a:gd name="T0" fmla="*/ 3602 w 4100"/>
                <a:gd name="T1" fmla="*/ 1640 h 4384"/>
                <a:gd name="T2" fmla="*/ 3229 w 4100"/>
                <a:gd name="T3" fmla="*/ 1270 h 4384"/>
                <a:gd name="T4" fmla="*/ 3206 w 4100"/>
                <a:gd name="T5" fmla="*/ 1175 h 4384"/>
                <a:gd name="T6" fmla="*/ 3159 w 4100"/>
                <a:gd name="T7" fmla="*/ 1056 h 4384"/>
                <a:gd name="T8" fmla="*/ 2959 w 4100"/>
                <a:gd name="T9" fmla="*/ 797 h 4384"/>
                <a:gd name="T10" fmla="*/ 3039 w 4100"/>
                <a:gd name="T11" fmla="*/ 694 h 4384"/>
                <a:gd name="T12" fmla="*/ 3006 w 4100"/>
                <a:gd name="T13" fmla="*/ 630 h 4384"/>
                <a:gd name="T14" fmla="*/ 2986 w 4100"/>
                <a:gd name="T15" fmla="*/ 508 h 4384"/>
                <a:gd name="T16" fmla="*/ 3136 w 4100"/>
                <a:gd name="T17" fmla="*/ 512 h 4384"/>
                <a:gd name="T18" fmla="*/ 3402 w 4100"/>
                <a:gd name="T19" fmla="*/ 563 h 4384"/>
                <a:gd name="T20" fmla="*/ 3371 w 4100"/>
                <a:gd name="T21" fmla="*/ 442 h 4384"/>
                <a:gd name="T22" fmla="*/ 3534 w 4100"/>
                <a:gd name="T23" fmla="*/ 404 h 4384"/>
                <a:gd name="T24" fmla="*/ 3330 w 4100"/>
                <a:gd name="T25" fmla="*/ 160 h 4384"/>
                <a:gd name="T26" fmla="*/ 2856 w 4100"/>
                <a:gd name="T27" fmla="*/ 9 h 4384"/>
                <a:gd name="T28" fmla="*/ 2409 w 4100"/>
                <a:gd name="T29" fmla="*/ 57 h 4384"/>
                <a:gd name="T30" fmla="*/ 2147 w 4100"/>
                <a:gd name="T31" fmla="*/ 184 h 4384"/>
                <a:gd name="T32" fmla="*/ 1899 w 4100"/>
                <a:gd name="T33" fmla="*/ 147 h 4384"/>
                <a:gd name="T34" fmla="*/ 1658 w 4100"/>
                <a:gd name="T35" fmla="*/ 44 h 4384"/>
                <a:gd name="T36" fmla="*/ 1197 w 4100"/>
                <a:gd name="T37" fmla="*/ 16 h 4384"/>
                <a:gd name="T38" fmla="*/ 734 w 4100"/>
                <a:gd name="T39" fmla="*/ 180 h 4384"/>
                <a:gd name="T40" fmla="*/ 594 w 4100"/>
                <a:gd name="T41" fmla="*/ 401 h 4384"/>
                <a:gd name="T42" fmla="*/ 733 w 4100"/>
                <a:gd name="T43" fmla="*/ 452 h 4384"/>
                <a:gd name="T44" fmla="*/ 693 w 4100"/>
                <a:gd name="T45" fmla="*/ 614 h 4384"/>
                <a:gd name="T46" fmla="*/ 985 w 4100"/>
                <a:gd name="T47" fmla="*/ 507 h 4384"/>
                <a:gd name="T48" fmla="*/ 1121 w 4100"/>
                <a:gd name="T49" fmla="*/ 520 h 4384"/>
                <a:gd name="T50" fmla="*/ 1085 w 4100"/>
                <a:gd name="T51" fmla="*/ 638 h 4384"/>
                <a:gd name="T52" fmla="*/ 1098 w 4100"/>
                <a:gd name="T53" fmla="*/ 704 h 4384"/>
                <a:gd name="T54" fmla="*/ 1121 w 4100"/>
                <a:gd name="T55" fmla="*/ 845 h 4384"/>
                <a:gd name="T56" fmla="*/ 867 w 4100"/>
                <a:gd name="T57" fmla="*/ 1111 h 4384"/>
                <a:gd name="T58" fmla="*/ 906 w 4100"/>
                <a:gd name="T59" fmla="*/ 1191 h 4384"/>
                <a:gd name="T60" fmla="*/ 775 w 4100"/>
                <a:gd name="T61" fmla="*/ 1365 h 4384"/>
                <a:gd name="T62" fmla="*/ 410 w 4100"/>
                <a:gd name="T63" fmla="*/ 1747 h 4384"/>
                <a:gd name="T64" fmla="*/ 68 w 4100"/>
                <a:gd name="T65" fmla="*/ 2295 h 4384"/>
                <a:gd name="T66" fmla="*/ 7 w 4100"/>
                <a:gd name="T67" fmla="*/ 2827 h 4384"/>
                <a:gd name="T68" fmla="*/ 92 w 4100"/>
                <a:gd name="T69" fmla="*/ 3642 h 4384"/>
                <a:gd name="T70" fmla="*/ 188 w 4100"/>
                <a:gd name="T71" fmla="*/ 4200 h 4384"/>
                <a:gd name="T72" fmla="*/ 340 w 4100"/>
                <a:gd name="T73" fmla="*/ 3932 h 4384"/>
                <a:gd name="T74" fmla="*/ 520 w 4100"/>
                <a:gd name="T75" fmla="*/ 3590 h 4384"/>
                <a:gd name="T76" fmla="*/ 643 w 4100"/>
                <a:gd name="T77" fmla="*/ 3537 h 4384"/>
                <a:gd name="T78" fmla="*/ 904 w 4100"/>
                <a:gd name="T79" fmla="*/ 3431 h 4384"/>
                <a:gd name="T80" fmla="*/ 1198 w 4100"/>
                <a:gd name="T81" fmla="*/ 3141 h 4384"/>
                <a:gd name="T82" fmla="*/ 1180 w 4100"/>
                <a:gd name="T83" fmla="*/ 3029 h 4384"/>
                <a:gd name="T84" fmla="*/ 1237 w 4100"/>
                <a:gd name="T85" fmla="*/ 2831 h 4384"/>
                <a:gd name="T86" fmla="*/ 1433 w 4100"/>
                <a:gd name="T87" fmla="*/ 2696 h 4384"/>
                <a:gd name="T88" fmla="*/ 1756 w 4100"/>
                <a:gd name="T89" fmla="*/ 2497 h 4384"/>
                <a:gd name="T90" fmla="*/ 1943 w 4100"/>
                <a:gd name="T91" fmla="*/ 2207 h 4384"/>
                <a:gd name="T92" fmla="*/ 2142 w 4100"/>
                <a:gd name="T93" fmla="*/ 2120 h 4384"/>
                <a:gd name="T94" fmla="*/ 2405 w 4100"/>
                <a:gd name="T95" fmla="*/ 2594 h 4384"/>
                <a:gd name="T96" fmla="*/ 2545 w 4100"/>
                <a:gd name="T97" fmla="*/ 3021 h 4384"/>
                <a:gd name="T98" fmla="*/ 2783 w 4100"/>
                <a:gd name="T99" fmla="*/ 3330 h 4384"/>
                <a:gd name="T100" fmla="*/ 2930 w 4100"/>
                <a:gd name="T101" fmla="*/ 3172 h 4384"/>
                <a:gd name="T102" fmla="*/ 3038 w 4100"/>
                <a:gd name="T103" fmla="*/ 3213 h 4384"/>
                <a:gd name="T104" fmla="*/ 3270 w 4100"/>
                <a:gd name="T105" fmla="*/ 3248 h 4384"/>
                <a:gd name="T106" fmla="*/ 3237 w 4100"/>
                <a:gd name="T107" fmla="*/ 3149 h 4384"/>
                <a:gd name="T108" fmla="*/ 3401 w 4100"/>
                <a:gd name="T109" fmla="*/ 3179 h 4384"/>
                <a:gd name="T110" fmla="*/ 3509 w 4100"/>
                <a:gd name="T111" fmla="*/ 3299 h 4384"/>
                <a:gd name="T112" fmla="*/ 3636 w 4100"/>
                <a:gd name="T113" fmla="*/ 3510 h 4384"/>
                <a:gd name="T114" fmla="*/ 3817 w 4100"/>
                <a:gd name="T115" fmla="*/ 4205 h 4384"/>
                <a:gd name="T116" fmla="*/ 3943 w 4100"/>
                <a:gd name="T117" fmla="*/ 4111 h 4384"/>
                <a:gd name="T118" fmla="*/ 4012 w 4100"/>
                <a:gd name="T119" fmla="*/ 3493 h 4384"/>
                <a:gd name="T120" fmla="*/ 4100 w 4100"/>
                <a:gd name="T121" fmla="*/ 2676 h 4384"/>
                <a:gd name="T122" fmla="*/ 4000 w 4100"/>
                <a:gd name="T123" fmla="*/ 2228 h 4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00" h="4384">
                  <a:moveTo>
                    <a:pt x="3988" y="2207"/>
                  </a:moveTo>
                  <a:lnTo>
                    <a:pt x="3988" y="2207"/>
                  </a:lnTo>
                  <a:lnTo>
                    <a:pt x="3891" y="2050"/>
                  </a:lnTo>
                  <a:lnTo>
                    <a:pt x="3842" y="1973"/>
                  </a:lnTo>
                  <a:lnTo>
                    <a:pt x="3793" y="1897"/>
                  </a:lnTo>
                  <a:lnTo>
                    <a:pt x="3742" y="1822"/>
                  </a:lnTo>
                  <a:lnTo>
                    <a:pt x="3717" y="1784"/>
                  </a:lnTo>
                  <a:lnTo>
                    <a:pt x="3689" y="1747"/>
                  </a:lnTo>
                  <a:lnTo>
                    <a:pt x="3661" y="1711"/>
                  </a:lnTo>
                  <a:lnTo>
                    <a:pt x="3633" y="1675"/>
                  </a:lnTo>
                  <a:lnTo>
                    <a:pt x="3602" y="1640"/>
                  </a:lnTo>
                  <a:lnTo>
                    <a:pt x="3572" y="1605"/>
                  </a:lnTo>
                  <a:lnTo>
                    <a:pt x="3572" y="1605"/>
                  </a:lnTo>
                  <a:lnTo>
                    <a:pt x="3511" y="1546"/>
                  </a:lnTo>
                  <a:lnTo>
                    <a:pt x="3447" y="1488"/>
                  </a:lnTo>
                  <a:lnTo>
                    <a:pt x="3385" y="1428"/>
                  </a:lnTo>
                  <a:lnTo>
                    <a:pt x="3354" y="1397"/>
                  </a:lnTo>
                  <a:lnTo>
                    <a:pt x="3325" y="1365"/>
                  </a:lnTo>
                  <a:lnTo>
                    <a:pt x="3325" y="1365"/>
                  </a:lnTo>
                  <a:lnTo>
                    <a:pt x="3259" y="1302"/>
                  </a:lnTo>
                  <a:lnTo>
                    <a:pt x="3243" y="1286"/>
                  </a:lnTo>
                  <a:lnTo>
                    <a:pt x="3229" y="1270"/>
                  </a:lnTo>
                  <a:lnTo>
                    <a:pt x="3215" y="1254"/>
                  </a:lnTo>
                  <a:lnTo>
                    <a:pt x="3204" y="1238"/>
                  </a:lnTo>
                  <a:lnTo>
                    <a:pt x="3198" y="1223"/>
                  </a:lnTo>
                  <a:lnTo>
                    <a:pt x="3195" y="1216"/>
                  </a:lnTo>
                  <a:lnTo>
                    <a:pt x="3192" y="1210"/>
                  </a:lnTo>
                  <a:lnTo>
                    <a:pt x="3192" y="1203"/>
                  </a:lnTo>
                  <a:lnTo>
                    <a:pt x="3192" y="1196"/>
                  </a:lnTo>
                  <a:lnTo>
                    <a:pt x="3194" y="1191"/>
                  </a:lnTo>
                  <a:lnTo>
                    <a:pt x="3196" y="1186"/>
                  </a:lnTo>
                  <a:lnTo>
                    <a:pt x="3200" y="1180"/>
                  </a:lnTo>
                  <a:lnTo>
                    <a:pt x="3206" y="1175"/>
                  </a:lnTo>
                  <a:lnTo>
                    <a:pt x="3212" y="1171"/>
                  </a:lnTo>
                  <a:lnTo>
                    <a:pt x="3221" y="1167"/>
                  </a:lnTo>
                  <a:lnTo>
                    <a:pt x="3231" y="1164"/>
                  </a:lnTo>
                  <a:lnTo>
                    <a:pt x="3242" y="1162"/>
                  </a:lnTo>
                  <a:lnTo>
                    <a:pt x="3255" y="1159"/>
                  </a:lnTo>
                  <a:lnTo>
                    <a:pt x="3270" y="1158"/>
                  </a:lnTo>
                  <a:lnTo>
                    <a:pt x="3233" y="1111"/>
                  </a:lnTo>
                  <a:lnTo>
                    <a:pt x="3233" y="1111"/>
                  </a:lnTo>
                  <a:lnTo>
                    <a:pt x="3212" y="1097"/>
                  </a:lnTo>
                  <a:lnTo>
                    <a:pt x="3187" y="1079"/>
                  </a:lnTo>
                  <a:lnTo>
                    <a:pt x="3159" y="1056"/>
                  </a:lnTo>
                  <a:lnTo>
                    <a:pt x="3130" y="1028"/>
                  </a:lnTo>
                  <a:lnTo>
                    <a:pt x="3098" y="997"/>
                  </a:lnTo>
                  <a:lnTo>
                    <a:pt x="3067" y="965"/>
                  </a:lnTo>
                  <a:lnTo>
                    <a:pt x="3038" y="932"/>
                  </a:lnTo>
                  <a:lnTo>
                    <a:pt x="3011" y="897"/>
                  </a:lnTo>
                  <a:lnTo>
                    <a:pt x="2999" y="880"/>
                  </a:lnTo>
                  <a:lnTo>
                    <a:pt x="2988" y="862"/>
                  </a:lnTo>
                  <a:lnTo>
                    <a:pt x="2979" y="845"/>
                  </a:lnTo>
                  <a:lnTo>
                    <a:pt x="2971" y="829"/>
                  </a:lnTo>
                  <a:lnTo>
                    <a:pt x="2964" y="813"/>
                  </a:lnTo>
                  <a:lnTo>
                    <a:pt x="2959" y="797"/>
                  </a:lnTo>
                  <a:lnTo>
                    <a:pt x="2956" y="782"/>
                  </a:lnTo>
                  <a:lnTo>
                    <a:pt x="2956" y="767"/>
                  </a:lnTo>
                  <a:lnTo>
                    <a:pt x="2956" y="754"/>
                  </a:lnTo>
                  <a:lnTo>
                    <a:pt x="2960" y="742"/>
                  </a:lnTo>
                  <a:lnTo>
                    <a:pt x="2967" y="731"/>
                  </a:lnTo>
                  <a:lnTo>
                    <a:pt x="2975" y="720"/>
                  </a:lnTo>
                  <a:lnTo>
                    <a:pt x="2987" y="711"/>
                  </a:lnTo>
                  <a:lnTo>
                    <a:pt x="3002" y="704"/>
                  </a:lnTo>
                  <a:lnTo>
                    <a:pt x="3019" y="698"/>
                  </a:lnTo>
                  <a:lnTo>
                    <a:pt x="3039" y="694"/>
                  </a:lnTo>
                  <a:lnTo>
                    <a:pt x="3039" y="694"/>
                  </a:lnTo>
                  <a:lnTo>
                    <a:pt x="3051" y="692"/>
                  </a:lnTo>
                  <a:lnTo>
                    <a:pt x="3064" y="694"/>
                  </a:lnTo>
                  <a:lnTo>
                    <a:pt x="3079" y="695"/>
                  </a:lnTo>
                  <a:lnTo>
                    <a:pt x="3095" y="698"/>
                  </a:lnTo>
                  <a:lnTo>
                    <a:pt x="3055" y="663"/>
                  </a:lnTo>
                  <a:lnTo>
                    <a:pt x="3055" y="663"/>
                  </a:lnTo>
                  <a:lnTo>
                    <a:pt x="3044" y="658"/>
                  </a:lnTo>
                  <a:lnTo>
                    <a:pt x="3035" y="652"/>
                  </a:lnTo>
                  <a:lnTo>
                    <a:pt x="3024" y="646"/>
                  </a:lnTo>
                  <a:lnTo>
                    <a:pt x="3015" y="638"/>
                  </a:lnTo>
                  <a:lnTo>
                    <a:pt x="3006" y="630"/>
                  </a:lnTo>
                  <a:lnTo>
                    <a:pt x="2996" y="620"/>
                  </a:lnTo>
                  <a:lnTo>
                    <a:pt x="2990" y="611"/>
                  </a:lnTo>
                  <a:lnTo>
                    <a:pt x="2983" y="600"/>
                  </a:lnTo>
                  <a:lnTo>
                    <a:pt x="2976" y="589"/>
                  </a:lnTo>
                  <a:lnTo>
                    <a:pt x="2972" y="579"/>
                  </a:lnTo>
                  <a:lnTo>
                    <a:pt x="2970" y="567"/>
                  </a:lnTo>
                  <a:lnTo>
                    <a:pt x="2970" y="556"/>
                  </a:lnTo>
                  <a:lnTo>
                    <a:pt x="2970" y="544"/>
                  </a:lnTo>
                  <a:lnTo>
                    <a:pt x="2972" y="532"/>
                  </a:lnTo>
                  <a:lnTo>
                    <a:pt x="2978" y="520"/>
                  </a:lnTo>
                  <a:lnTo>
                    <a:pt x="2986" y="508"/>
                  </a:lnTo>
                  <a:lnTo>
                    <a:pt x="2986" y="508"/>
                  </a:lnTo>
                  <a:lnTo>
                    <a:pt x="2994" y="503"/>
                  </a:lnTo>
                  <a:lnTo>
                    <a:pt x="3002" y="497"/>
                  </a:lnTo>
                  <a:lnTo>
                    <a:pt x="3011" y="495"/>
                  </a:lnTo>
                  <a:lnTo>
                    <a:pt x="3022" y="492"/>
                  </a:lnTo>
                  <a:lnTo>
                    <a:pt x="3032" y="492"/>
                  </a:lnTo>
                  <a:lnTo>
                    <a:pt x="3044" y="492"/>
                  </a:lnTo>
                  <a:lnTo>
                    <a:pt x="3067" y="495"/>
                  </a:lnTo>
                  <a:lnTo>
                    <a:pt x="3091" y="500"/>
                  </a:lnTo>
                  <a:lnTo>
                    <a:pt x="3114" y="507"/>
                  </a:lnTo>
                  <a:lnTo>
                    <a:pt x="3136" y="512"/>
                  </a:lnTo>
                  <a:lnTo>
                    <a:pt x="3155" y="516"/>
                  </a:lnTo>
                  <a:lnTo>
                    <a:pt x="3155" y="516"/>
                  </a:lnTo>
                  <a:lnTo>
                    <a:pt x="3190" y="525"/>
                  </a:lnTo>
                  <a:lnTo>
                    <a:pt x="3225" y="536"/>
                  </a:lnTo>
                  <a:lnTo>
                    <a:pt x="3258" y="548"/>
                  </a:lnTo>
                  <a:lnTo>
                    <a:pt x="3293" y="561"/>
                  </a:lnTo>
                  <a:lnTo>
                    <a:pt x="3325" y="575"/>
                  </a:lnTo>
                  <a:lnTo>
                    <a:pt x="3358" y="589"/>
                  </a:lnTo>
                  <a:lnTo>
                    <a:pt x="3422" y="622"/>
                  </a:lnTo>
                  <a:lnTo>
                    <a:pt x="3402" y="563"/>
                  </a:lnTo>
                  <a:lnTo>
                    <a:pt x="3402" y="563"/>
                  </a:lnTo>
                  <a:lnTo>
                    <a:pt x="3391" y="548"/>
                  </a:lnTo>
                  <a:lnTo>
                    <a:pt x="3383" y="533"/>
                  </a:lnTo>
                  <a:lnTo>
                    <a:pt x="3377" y="521"/>
                  </a:lnTo>
                  <a:lnTo>
                    <a:pt x="3371" y="508"/>
                  </a:lnTo>
                  <a:lnTo>
                    <a:pt x="3367" y="497"/>
                  </a:lnTo>
                  <a:lnTo>
                    <a:pt x="3366" y="487"/>
                  </a:lnTo>
                  <a:lnTo>
                    <a:pt x="3365" y="476"/>
                  </a:lnTo>
                  <a:lnTo>
                    <a:pt x="3365" y="466"/>
                  </a:lnTo>
                  <a:lnTo>
                    <a:pt x="3366" y="458"/>
                  </a:lnTo>
                  <a:lnTo>
                    <a:pt x="3367" y="450"/>
                  </a:lnTo>
                  <a:lnTo>
                    <a:pt x="3371" y="442"/>
                  </a:lnTo>
                  <a:lnTo>
                    <a:pt x="3375" y="436"/>
                  </a:lnTo>
                  <a:lnTo>
                    <a:pt x="3381" y="430"/>
                  </a:lnTo>
                  <a:lnTo>
                    <a:pt x="3387" y="425"/>
                  </a:lnTo>
                  <a:lnTo>
                    <a:pt x="3394" y="420"/>
                  </a:lnTo>
                  <a:lnTo>
                    <a:pt x="3402" y="416"/>
                  </a:lnTo>
                  <a:lnTo>
                    <a:pt x="3421" y="409"/>
                  </a:lnTo>
                  <a:lnTo>
                    <a:pt x="3441" y="405"/>
                  </a:lnTo>
                  <a:lnTo>
                    <a:pt x="3462" y="401"/>
                  </a:lnTo>
                  <a:lnTo>
                    <a:pt x="3485" y="401"/>
                  </a:lnTo>
                  <a:lnTo>
                    <a:pt x="3509" y="401"/>
                  </a:lnTo>
                  <a:lnTo>
                    <a:pt x="3534" y="404"/>
                  </a:lnTo>
                  <a:lnTo>
                    <a:pt x="3558" y="408"/>
                  </a:lnTo>
                  <a:lnTo>
                    <a:pt x="3582" y="412"/>
                  </a:lnTo>
                  <a:lnTo>
                    <a:pt x="3527" y="325"/>
                  </a:lnTo>
                  <a:lnTo>
                    <a:pt x="3527" y="325"/>
                  </a:lnTo>
                  <a:lnTo>
                    <a:pt x="3507" y="298"/>
                  </a:lnTo>
                  <a:lnTo>
                    <a:pt x="3485" y="274"/>
                  </a:lnTo>
                  <a:lnTo>
                    <a:pt x="3459" y="249"/>
                  </a:lnTo>
                  <a:lnTo>
                    <a:pt x="3430" y="226"/>
                  </a:lnTo>
                  <a:lnTo>
                    <a:pt x="3399" y="203"/>
                  </a:lnTo>
                  <a:lnTo>
                    <a:pt x="3366" y="180"/>
                  </a:lnTo>
                  <a:lnTo>
                    <a:pt x="3330" y="160"/>
                  </a:lnTo>
                  <a:lnTo>
                    <a:pt x="3293" y="140"/>
                  </a:lnTo>
                  <a:lnTo>
                    <a:pt x="3254" y="122"/>
                  </a:lnTo>
                  <a:lnTo>
                    <a:pt x="3214" y="104"/>
                  </a:lnTo>
                  <a:lnTo>
                    <a:pt x="3171" y="87"/>
                  </a:lnTo>
                  <a:lnTo>
                    <a:pt x="3128" y="72"/>
                  </a:lnTo>
                  <a:lnTo>
                    <a:pt x="3084" y="57"/>
                  </a:lnTo>
                  <a:lnTo>
                    <a:pt x="3039" y="45"/>
                  </a:lnTo>
                  <a:lnTo>
                    <a:pt x="2994" y="35"/>
                  </a:lnTo>
                  <a:lnTo>
                    <a:pt x="2948" y="24"/>
                  </a:lnTo>
                  <a:lnTo>
                    <a:pt x="2903" y="16"/>
                  </a:lnTo>
                  <a:lnTo>
                    <a:pt x="2856" y="9"/>
                  </a:lnTo>
                  <a:lnTo>
                    <a:pt x="2811" y="5"/>
                  </a:lnTo>
                  <a:lnTo>
                    <a:pt x="2765" y="1"/>
                  </a:lnTo>
                  <a:lnTo>
                    <a:pt x="2721" y="0"/>
                  </a:lnTo>
                  <a:lnTo>
                    <a:pt x="2677" y="0"/>
                  </a:lnTo>
                  <a:lnTo>
                    <a:pt x="2635" y="3"/>
                  </a:lnTo>
                  <a:lnTo>
                    <a:pt x="2593" y="7"/>
                  </a:lnTo>
                  <a:lnTo>
                    <a:pt x="2553" y="13"/>
                  </a:lnTo>
                  <a:lnTo>
                    <a:pt x="2514" y="21"/>
                  </a:lnTo>
                  <a:lnTo>
                    <a:pt x="2477" y="31"/>
                  </a:lnTo>
                  <a:lnTo>
                    <a:pt x="2442" y="44"/>
                  </a:lnTo>
                  <a:lnTo>
                    <a:pt x="2409" y="57"/>
                  </a:lnTo>
                  <a:lnTo>
                    <a:pt x="2394" y="67"/>
                  </a:lnTo>
                  <a:lnTo>
                    <a:pt x="2378" y="75"/>
                  </a:lnTo>
                  <a:lnTo>
                    <a:pt x="2365" y="84"/>
                  </a:lnTo>
                  <a:lnTo>
                    <a:pt x="2350" y="94"/>
                  </a:lnTo>
                  <a:lnTo>
                    <a:pt x="2338" y="104"/>
                  </a:lnTo>
                  <a:lnTo>
                    <a:pt x="2325" y="116"/>
                  </a:lnTo>
                  <a:lnTo>
                    <a:pt x="2214" y="163"/>
                  </a:lnTo>
                  <a:lnTo>
                    <a:pt x="2214" y="163"/>
                  </a:lnTo>
                  <a:lnTo>
                    <a:pt x="2193" y="172"/>
                  </a:lnTo>
                  <a:lnTo>
                    <a:pt x="2170" y="179"/>
                  </a:lnTo>
                  <a:lnTo>
                    <a:pt x="2147" y="184"/>
                  </a:lnTo>
                  <a:lnTo>
                    <a:pt x="2125" y="187"/>
                  </a:lnTo>
                  <a:lnTo>
                    <a:pt x="2102" y="190"/>
                  </a:lnTo>
                  <a:lnTo>
                    <a:pt x="2079" y="190"/>
                  </a:lnTo>
                  <a:lnTo>
                    <a:pt x="2057" y="188"/>
                  </a:lnTo>
                  <a:lnTo>
                    <a:pt x="2033" y="186"/>
                  </a:lnTo>
                  <a:lnTo>
                    <a:pt x="2010" y="183"/>
                  </a:lnTo>
                  <a:lnTo>
                    <a:pt x="1987" y="178"/>
                  </a:lnTo>
                  <a:lnTo>
                    <a:pt x="1965" y="171"/>
                  </a:lnTo>
                  <a:lnTo>
                    <a:pt x="1942" y="164"/>
                  </a:lnTo>
                  <a:lnTo>
                    <a:pt x="1921" y="156"/>
                  </a:lnTo>
                  <a:lnTo>
                    <a:pt x="1899" y="147"/>
                  </a:lnTo>
                  <a:lnTo>
                    <a:pt x="1879" y="138"/>
                  </a:lnTo>
                  <a:lnTo>
                    <a:pt x="1859" y="128"/>
                  </a:lnTo>
                  <a:lnTo>
                    <a:pt x="1774" y="116"/>
                  </a:lnTo>
                  <a:lnTo>
                    <a:pt x="1774" y="116"/>
                  </a:lnTo>
                  <a:lnTo>
                    <a:pt x="1762" y="104"/>
                  </a:lnTo>
                  <a:lnTo>
                    <a:pt x="1748" y="94"/>
                  </a:lnTo>
                  <a:lnTo>
                    <a:pt x="1735" y="84"/>
                  </a:lnTo>
                  <a:lnTo>
                    <a:pt x="1720" y="75"/>
                  </a:lnTo>
                  <a:lnTo>
                    <a:pt x="1706" y="67"/>
                  </a:lnTo>
                  <a:lnTo>
                    <a:pt x="1690" y="57"/>
                  </a:lnTo>
                  <a:lnTo>
                    <a:pt x="1658" y="44"/>
                  </a:lnTo>
                  <a:lnTo>
                    <a:pt x="1623" y="31"/>
                  </a:lnTo>
                  <a:lnTo>
                    <a:pt x="1586" y="21"/>
                  </a:lnTo>
                  <a:lnTo>
                    <a:pt x="1547" y="13"/>
                  </a:lnTo>
                  <a:lnTo>
                    <a:pt x="1507" y="7"/>
                  </a:lnTo>
                  <a:lnTo>
                    <a:pt x="1465" y="3"/>
                  </a:lnTo>
                  <a:lnTo>
                    <a:pt x="1423" y="0"/>
                  </a:lnTo>
                  <a:lnTo>
                    <a:pt x="1379" y="0"/>
                  </a:lnTo>
                  <a:lnTo>
                    <a:pt x="1333" y="1"/>
                  </a:lnTo>
                  <a:lnTo>
                    <a:pt x="1288" y="5"/>
                  </a:lnTo>
                  <a:lnTo>
                    <a:pt x="1243" y="9"/>
                  </a:lnTo>
                  <a:lnTo>
                    <a:pt x="1197" y="16"/>
                  </a:lnTo>
                  <a:lnTo>
                    <a:pt x="1152" y="24"/>
                  </a:lnTo>
                  <a:lnTo>
                    <a:pt x="1105" y="35"/>
                  </a:lnTo>
                  <a:lnTo>
                    <a:pt x="1060" y="45"/>
                  </a:lnTo>
                  <a:lnTo>
                    <a:pt x="1016" y="57"/>
                  </a:lnTo>
                  <a:lnTo>
                    <a:pt x="972" y="72"/>
                  </a:lnTo>
                  <a:lnTo>
                    <a:pt x="929" y="87"/>
                  </a:lnTo>
                  <a:lnTo>
                    <a:pt x="886" y="104"/>
                  </a:lnTo>
                  <a:lnTo>
                    <a:pt x="846" y="122"/>
                  </a:lnTo>
                  <a:lnTo>
                    <a:pt x="806" y="140"/>
                  </a:lnTo>
                  <a:lnTo>
                    <a:pt x="769" y="160"/>
                  </a:lnTo>
                  <a:lnTo>
                    <a:pt x="734" y="180"/>
                  </a:lnTo>
                  <a:lnTo>
                    <a:pt x="701" y="203"/>
                  </a:lnTo>
                  <a:lnTo>
                    <a:pt x="670" y="226"/>
                  </a:lnTo>
                  <a:lnTo>
                    <a:pt x="641" y="249"/>
                  </a:lnTo>
                  <a:lnTo>
                    <a:pt x="615" y="274"/>
                  </a:lnTo>
                  <a:lnTo>
                    <a:pt x="591" y="298"/>
                  </a:lnTo>
                  <a:lnTo>
                    <a:pt x="571" y="325"/>
                  </a:lnTo>
                  <a:lnTo>
                    <a:pt x="523" y="412"/>
                  </a:lnTo>
                  <a:lnTo>
                    <a:pt x="523" y="412"/>
                  </a:lnTo>
                  <a:lnTo>
                    <a:pt x="546" y="406"/>
                  </a:lnTo>
                  <a:lnTo>
                    <a:pt x="570" y="404"/>
                  </a:lnTo>
                  <a:lnTo>
                    <a:pt x="594" y="401"/>
                  </a:lnTo>
                  <a:lnTo>
                    <a:pt x="618" y="401"/>
                  </a:lnTo>
                  <a:lnTo>
                    <a:pt x="641" y="402"/>
                  </a:lnTo>
                  <a:lnTo>
                    <a:pt x="662" y="405"/>
                  </a:lnTo>
                  <a:lnTo>
                    <a:pt x="682" y="410"/>
                  </a:lnTo>
                  <a:lnTo>
                    <a:pt x="699" y="417"/>
                  </a:lnTo>
                  <a:lnTo>
                    <a:pt x="706" y="421"/>
                  </a:lnTo>
                  <a:lnTo>
                    <a:pt x="714" y="426"/>
                  </a:lnTo>
                  <a:lnTo>
                    <a:pt x="719" y="432"/>
                  </a:lnTo>
                  <a:lnTo>
                    <a:pt x="725" y="437"/>
                  </a:lnTo>
                  <a:lnTo>
                    <a:pt x="729" y="444"/>
                  </a:lnTo>
                  <a:lnTo>
                    <a:pt x="733" y="452"/>
                  </a:lnTo>
                  <a:lnTo>
                    <a:pt x="734" y="458"/>
                  </a:lnTo>
                  <a:lnTo>
                    <a:pt x="735" y="468"/>
                  </a:lnTo>
                  <a:lnTo>
                    <a:pt x="735" y="477"/>
                  </a:lnTo>
                  <a:lnTo>
                    <a:pt x="734" y="487"/>
                  </a:lnTo>
                  <a:lnTo>
                    <a:pt x="731" y="497"/>
                  </a:lnTo>
                  <a:lnTo>
                    <a:pt x="727" y="509"/>
                  </a:lnTo>
                  <a:lnTo>
                    <a:pt x="722" y="521"/>
                  </a:lnTo>
                  <a:lnTo>
                    <a:pt x="715" y="535"/>
                  </a:lnTo>
                  <a:lnTo>
                    <a:pt x="707" y="548"/>
                  </a:lnTo>
                  <a:lnTo>
                    <a:pt x="698" y="563"/>
                  </a:lnTo>
                  <a:lnTo>
                    <a:pt x="693" y="614"/>
                  </a:lnTo>
                  <a:lnTo>
                    <a:pt x="693" y="614"/>
                  </a:lnTo>
                  <a:lnTo>
                    <a:pt x="753" y="584"/>
                  </a:lnTo>
                  <a:lnTo>
                    <a:pt x="785" y="571"/>
                  </a:lnTo>
                  <a:lnTo>
                    <a:pt x="815" y="559"/>
                  </a:lnTo>
                  <a:lnTo>
                    <a:pt x="847" y="547"/>
                  </a:lnTo>
                  <a:lnTo>
                    <a:pt x="879" y="535"/>
                  </a:lnTo>
                  <a:lnTo>
                    <a:pt x="912" y="525"/>
                  </a:lnTo>
                  <a:lnTo>
                    <a:pt x="945" y="516"/>
                  </a:lnTo>
                  <a:lnTo>
                    <a:pt x="945" y="516"/>
                  </a:lnTo>
                  <a:lnTo>
                    <a:pt x="964" y="512"/>
                  </a:lnTo>
                  <a:lnTo>
                    <a:pt x="985" y="507"/>
                  </a:lnTo>
                  <a:lnTo>
                    <a:pt x="1009" y="500"/>
                  </a:lnTo>
                  <a:lnTo>
                    <a:pt x="1033" y="495"/>
                  </a:lnTo>
                  <a:lnTo>
                    <a:pt x="1056" y="492"/>
                  </a:lnTo>
                  <a:lnTo>
                    <a:pt x="1068" y="492"/>
                  </a:lnTo>
                  <a:lnTo>
                    <a:pt x="1078" y="492"/>
                  </a:lnTo>
                  <a:lnTo>
                    <a:pt x="1088" y="495"/>
                  </a:lnTo>
                  <a:lnTo>
                    <a:pt x="1098" y="497"/>
                  </a:lnTo>
                  <a:lnTo>
                    <a:pt x="1106" y="503"/>
                  </a:lnTo>
                  <a:lnTo>
                    <a:pt x="1114" y="508"/>
                  </a:lnTo>
                  <a:lnTo>
                    <a:pt x="1114" y="508"/>
                  </a:lnTo>
                  <a:lnTo>
                    <a:pt x="1121" y="520"/>
                  </a:lnTo>
                  <a:lnTo>
                    <a:pt x="1126" y="532"/>
                  </a:lnTo>
                  <a:lnTo>
                    <a:pt x="1129" y="544"/>
                  </a:lnTo>
                  <a:lnTo>
                    <a:pt x="1130" y="556"/>
                  </a:lnTo>
                  <a:lnTo>
                    <a:pt x="1129" y="567"/>
                  </a:lnTo>
                  <a:lnTo>
                    <a:pt x="1126" y="579"/>
                  </a:lnTo>
                  <a:lnTo>
                    <a:pt x="1122" y="589"/>
                  </a:lnTo>
                  <a:lnTo>
                    <a:pt x="1117" y="600"/>
                  </a:lnTo>
                  <a:lnTo>
                    <a:pt x="1110" y="611"/>
                  </a:lnTo>
                  <a:lnTo>
                    <a:pt x="1102" y="620"/>
                  </a:lnTo>
                  <a:lnTo>
                    <a:pt x="1094" y="630"/>
                  </a:lnTo>
                  <a:lnTo>
                    <a:pt x="1085" y="638"/>
                  </a:lnTo>
                  <a:lnTo>
                    <a:pt x="1076" y="646"/>
                  </a:lnTo>
                  <a:lnTo>
                    <a:pt x="1065" y="652"/>
                  </a:lnTo>
                  <a:lnTo>
                    <a:pt x="1056" y="658"/>
                  </a:lnTo>
                  <a:lnTo>
                    <a:pt x="1045" y="663"/>
                  </a:lnTo>
                  <a:lnTo>
                    <a:pt x="1028" y="694"/>
                  </a:lnTo>
                  <a:lnTo>
                    <a:pt x="1028" y="694"/>
                  </a:lnTo>
                  <a:lnTo>
                    <a:pt x="1045" y="692"/>
                  </a:lnTo>
                  <a:lnTo>
                    <a:pt x="1061" y="694"/>
                  </a:lnTo>
                  <a:lnTo>
                    <a:pt x="1061" y="694"/>
                  </a:lnTo>
                  <a:lnTo>
                    <a:pt x="1081" y="698"/>
                  </a:lnTo>
                  <a:lnTo>
                    <a:pt x="1098" y="704"/>
                  </a:lnTo>
                  <a:lnTo>
                    <a:pt x="1113" y="711"/>
                  </a:lnTo>
                  <a:lnTo>
                    <a:pt x="1125" y="720"/>
                  </a:lnTo>
                  <a:lnTo>
                    <a:pt x="1133" y="731"/>
                  </a:lnTo>
                  <a:lnTo>
                    <a:pt x="1140" y="742"/>
                  </a:lnTo>
                  <a:lnTo>
                    <a:pt x="1142" y="754"/>
                  </a:lnTo>
                  <a:lnTo>
                    <a:pt x="1144" y="767"/>
                  </a:lnTo>
                  <a:lnTo>
                    <a:pt x="1144" y="782"/>
                  </a:lnTo>
                  <a:lnTo>
                    <a:pt x="1140" y="797"/>
                  </a:lnTo>
                  <a:lnTo>
                    <a:pt x="1136" y="813"/>
                  </a:lnTo>
                  <a:lnTo>
                    <a:pt x="1129" y="829"/>
                  </a:lnTo>
                  <a:lnTo>
                    <a:pt x="1121" y="845"/>
                  </a:lnTo>
                  <a:lnTo>
                    <a:pt x="1112" y="862"/>
                  </a:lnTo>
                  <a:lnTo>
                    <a:pt x="1100" y="880"/>
                  </a:lnTo>
                  <a:lnTo>
                    <a:pt x="1088" y="897"/>
                  </a:lnTo>
                  <a:lnTo>
                    <a:pt x="1061" y="932"/>
                  </a:lnTo>
                  <a:lnTo>
                    <a:pt x="1032" y="965"/>
                  </a:lnTo>
                  <a:lnTo>
                    <a:pt x="1001" y="997"/>
                  </a:lnTo>
                  <a:lnTo>
                    <a:pt x="970" y="1028"/>
                  </a:lnTo>
                  <a:lnTo>
                    <a:pt x="941" y="1056"/>
                  </a:lnTo>
                  <a:lnTo>
                    <a:pt x="913" y="1079"/>
                  </a:lnTo>
                  <a:lnTo>
                    <a:pt x="887" y="1097"/>
                  </a:lnTo>
                  <a:lnTo>
                    <a:pt x="867" y="1111"/>
                  </a:lnTo>
                  <a:lnTo>
                    <a:pt x="829" y="1158"/>
                  </a:lnTo>
                  <a:lnTo>
                    <a:pt x="829" y="1158"/>
                  </a:lnTo>
                  <a:lnTo>
                    <a:pt x="843" y="1159"/>
                  </a:lnTo>
                  <a:lnTo>
                    <a:pt x="857" y="1162"/>
                  </a:lnTo>
                  <a:lnTo>
                    <a:pt x="869" y="1164"/>
                  </a:lnTo>
                  <a:lnTo>
                    <a:pt x="878" y="1167"/>
                  </a:lnTo>
                  <a:lnTo>
                    <a:pt x="887" y="1171"/>
                  </a:lnTo>
                  <a:lnTo>
                    <a:pt x="894" y="1175"/>
                  </a:lnTo>
                  <a:lnTo>
                    <a:pt x="900" y="1180"/>
                  </a:lnTo>
                  <a:lnTo>
                    <a:pt x="904" y="1186"/>
                  </a:lnTo>
                  <a:lnTo>
                    <a:pt x="906" y="1191"/>
                  </a:lnTo>
                  <a:lnTo>
                    <a:pt x="908" y="1196"/>
                  </a:lnTo>
                  <a:lnTo>
                    <a:pt x="908" y="1203"/>
                  </a:lnTo>
                  <a:lnTo>
                    <a:pt x="908" y="1210"/>
                  </a:lnTo>
                  <a:lnTo>
                    <a:pt x="905" y="1216"/>
                  </a:lnTo>
                  <a:lnTo>
                    <a:pt x="902" y="1223"/>
                  </a:lnTo>
                  <a:lnTo>
                    <a:pt x="894" y="1238"/>
                  </a:lnTo>
                  <a:lnTo>
                    <a:pt x="883" y="1254"/>
                  </a:lnTo>
                  <a:lnTo>
                    <a:pt x="870" y="1270"/>
                  </a:lnTo>
                  <a:lnTo>
                    <a:pt x="855" y="1286"/>
                  </a:lnTo>
                  <a:lnTo>
                    <a:pt x="839" y="1302"/>
                  </a:lnTo>
                  <a:lnTo>
                    <a:pt x="775" y="1365"/>
                  </a:lnTo>
                  <a:lnTo>
                    <a:pt x="775" y="1365"/>
                  </a:lnTo>
                  <a:lnTo>
                    <a:pt x="746" y="1397"/>
                  </a:lnTo>
                  <a:lnTo>
                    <a:pt x="715" y="1428"/>
                  </a:lnTo>
                  <a:lnTo>
                    <a:pt x="651" y="1488"/>
                  </a:lnTo>
                  <a:lnTo>
                    <a:pt x="589" y="1546"/>
                  </a:lnTo>
                  <a:lnTo>
                    <a:pt x="528" y="1605"/>
                  </a:lnTo>
                  <a:lnTo>
                    <a:pt x="528" y="1605"/>
                  </a:lnTo>
                  <a:lnTo>
                    <a:pt x="498" y="1640"/>
                  </a:lnTo>
                  <a:lnTo>
                    <a:pt x="467" y="1675"/>
                  </a:lnTo>
                  <a:lnTo>
                    <a:pt x="438" y="1711"/>
                  </a:lnTo>
                  <a:lnTo>
                    <a:pt x="410" y="1747"/>
                  </a:lnTo>
                  <a:lnTo>
                    <a:pt x="383" y="1784"/>
                  </a:lnTo>
                  <a:lnTo>
                    <a:pt x="356" y="1822"/>
                  </a:lnTo>
                  <a:lnTo>
                    <a:pt x="306" y="1897"/>
                  </a:lnTo>
                  <a:lnTo>
                    <a:pt x="256" y="1973"/>
                  </a:lnTo>
                  <a:lnTo>
                    <a:pt x="208" y="2050"/>
                  </a:lnTo>
                  <a:lnTo>
                    <a:pt x="112" y="2207"/>
                  </a:lnTo>
                  <a:lnTo>
                    <a:pt x="112" y="2207"/>
                  </a:lnTo>
                  <a:lnTo>
                    <a:pt x="100" y="2228"/>
                  </a:lnTo>
                  <a:lnTo>
                    <a:pt x="88" y="2251"/>
                  </a:lnTo>
                  <a:lnTo>
                    <a:pt x="77" y="2274"/>
                  </a:lnTo>
                  <a:lnTo>
                    <a:pt x="68" y="2295"/>
                  </a:lnTo>
                  <a:lnTo>
                    <a:pt x="51" y="2340"/>
                  </a:lnTo>
                  <a:lnTo>
                    <a:pt x="36" y="2387"/>
                  </a:lnTo>
                  <a:lnTo>
                    <a:pt x="24" y="2434"/>
                  </a:lnTo>
                  <a:lnTo>
                    <a:pt x="15" y="2481"/>
                  </a:lnTo>
                  <a:lnTo>
                    <a:pt x="8" y="2529"/>
                  </a:lnTo>
                  <a:lnTo>
                    <a:pt x="3" y="2577"/>
                  </a:lnTo>
                  <a:lnTo>
                    <a:pt x="0" y="2626"/>
                  </a:lnTo>
                  <a:lnTo>
                    <a:pt x="0" y="2676"/>
                  </a:lnTo>
                  <a:lnTo>
                    <a:pt x="0" y="2725"/>
                  </a:lnTo>
                  <a:lnTo>
                    <a:pt x="3" y="2776"/>
                  </a:lnTo>
                  <a:lnTo>
                    <a:pt x="7" y="2827"/>
                  </a:lnTo>
                  <a:lnTo>
                    <a:pt x="11" y="2878"/>
                  </a:lnTo>
                  <a:lnTo>
                    <a:pt x="23" y="2979"/>
                  </a:lnTo>
                  <a:lnTo>
                    <a:pt x="37" y="3082"/>
                  </a:lnTo>
                  <a:lnTo>
                    <a:pt x="53" y="3185"/>
                  </a:lnTo>
                  <a:lnTo>
                    <a:pt x="68" y="3288"/>
                  </a:lnTo>
                  <a:lnTo>
                    <a:pt x="80" y="3390"/>
                  </a:lnTo>
                  <a:lnTo>
                    <a:pt x="84" y="3442"/>
                  </a:lnTo>
                  <a:lnTo>
                    <a:pt x="88" y="3493"/>
                  </a:lnTo>
                  <a:lnTo>
                    <a:pt x="91" y="3542"/>
                  </a:lnTo>
                  <a:lnTo>
                    <a:pt x="92" y="3593"/>
                  </a:lnTo>
                  <a:lnTo>
                    <a:pt x="92" y="3642"/>
                  </a:lnTo>
                  <a:lnTo>
                    <a:pt x="89" y="3692"/>
                  </a:lnTo>
                  <a:lnTo>
                    <a:pt x="85" y="3741"/>
                  </a:lnTo>
                  <a:lnTo>
                    <a:pt x="79" y="3789"/>
                  </a:lnTo>
                  <a:lnTo>
                    <a:pt x="104" y="3874"/>
                  </a:lnTo>
                  <a:lnTo>
                    <a:pt x="104" y="3874"/>
                  </a:lnTo>
                  <a:lnTo>
                    <a:pt x="128" y="3993"/>
                  </a:lnTo>
                  <a:lnTo>
                    <a:pt x="143" y="4051"/>
                  </a:lnTo>
                  <a:lnTo>
                    <a:pt x="159" y="4111"/>
                  </a:lnTo>
                  <a:lnTo>
                    <a:pt x="168" y="4141"/>
                  </a:lnTo>
                  <a:lnTo>
                    <a:pt x="177" y="4170"/>
                  </a:lnTo>
                  <a:lnTo>
                    <a:pt x="188" y="4200"/>
                  </a:lnTo>
                  <a:lnTo>
                    <a:pt x="200" y="4228"/>
                  </a:lnTo>
                  <a:lnTo>
                    <a:pt x="212" y="4256"/>
                  </a:lnTo>
                  <a:lnTo>
                    <a:pt x="227" y="4284"/>
                  </a:lnTo>
                  <a:lnTo>
                    <a:pt x="242" y="4311"/>
                  </a:lnTo>
                  <a:lnTo>
                    <a:pt x="259" y="4337"/>
                  </a:lnTo>
                  <a:lnTo>
                    <a:pt x="259" y="4384"/>
                  </a:lnTo>
                  <a:lnTo>
                    <a:pt x="259" y="4384"/>
                  </a:lnTo>
                  <a:lnTo>
                    <a:pt x="276" y="4267"/>
                  </a:lnTo>
                  <a:lnTo>
                    <a:pt x="296" y="4153"/>
                  </a:lnTo>
                  <a:lnTo>
                    <a:pt x="318" y="4042"/>
                  </a:lnTo>
                  <a:lnTo>
                    <a:pt x="340" y="3932"/>
                  </a:lnTo>
                  <a:lnTo>
                    <a:pt x="366" y="3825"/>
                  </a:lnTo>
                  <a:lnTo>
                    <a:pt x="394" y="3720"/>
                  </a:lnTo>
                  <a:lnTo>
                    <a:pt x="424" y="3616"/>
                  </a:lnTo>
                  <a:lnTo>
                    <a:pt x="458" y="3511"/>
                  </a:lnTo>
                  <a:lnTo>
                    <a:pt x="458" y="3511"/>
                  </a:lnTo>
                  <a:lnTo>
                    <a:pt x="471" y="3535"/>
                  </a:lnTo>
                  <a:lnTo>
                    <a:pt x="486" y="3557"/>
                  </a:lnTo>
                  <a:lnTo>
                    <a:pt x="494" y="3567"/>
                  </a:lnTo>
                  <a:lnTo>
                    <a:pt x="502" y="3575"/>
                  </a:lnTo>
                  <a:lnTo>
                    <a:pt x="511" y="3584"/>
                  </a:lnTo>
                  <a:lnTo>
                    <a:pt x="520" y="3590"/>
                  </a:lnTo>
                  <a:lnTo>
                    <a:pt x="530" y="3594"/>
                  </a:lnTo>
                  <a:lnTo>
                    <a:pt x="540" y="3598"/>
                  </a:lnTo>
                  <a:lnTo>
                    <a:pt x="550" y="3600"/>
                  </a:lnTo>
                  <a:lnTo>
                    <a:pt x="560" y="3598"/>
                  </a:lnTo>
                  <a:lnTo>
                    <a:pt x="571" y="3596"/>
                  </a:lnTo>
                  <a:lnTo>
                    <a:pt x="583" y="3590"/>
                  </a:lnTo>
                  <a:lnTo>
                    <a:pt x="594" y="3581"/>
                  </a:lnTo>
                  <a:lnTo>
                    <a:pt x="606" y="3570"/>
                  </a:lnTo>
                  <a:lnTo>
                    <a:pt x="606" y="3570"/>
                  </a:lnTo>
                  <a:lnTo>
                    <a:pt x="625" y="3551"/>
                  </a:lnTo>
                  <a:lnTo>
                    <a:pt x="643" y="3537"/>
                  </a:lnTo>
                  <a:lnTo>
                    <a:pt x="661" y="3527"/>
                  </a:lnTo>
                  <a:lnTo>
                    <a:pt x="678" y="3521"/>
                  </a:lnTo>
                  <a:lnTo>
                    <a:pt x="697" y="3515"/>
                  </a:lnTo>
                  <a:lnTo>
                    <a:pt x="714" y="3511"/>
                  </a:lnTo>
                  <a:lnTo>
                    <a:pt x="734" y="3509"/>
                  </a:lnTo>
                  <a:lnTo>
                    <a:pt x="755" y="3503"/>
                  </a:lnTo>
                  <a:lnTo>
                    <a:pt x="779" y="3497"/>
                  </a:lnTo>
                  <a:lnTo>
                    <a:pt x="805" y="3487"/>
                  </a:lnTo>
                  <a:lnTo>
                    <a:pt x="834" y="3474"/>
                  </a:lnTo>
                  <a:lnTo>
                    <a:pt x="866" y="3455"/>
                  </a:lnTo>
                  <a:lnTo>
                    <a:pt x="904" y="3431"/>
                  </a:lnTo>
                  <a:lnTo>
                    <a:pt x="945" y="3400"/>
                  </a:lnTo>
                  <a:lnTo>
                    <a:pt x="990" y="3362"/>
                  </a:lnTo>
                  <a:lnTo>
                    <a:pt x="1042" y="3315"/>
                  </a:lnTo>
                  <a:lnTo>
                    <a:pt x="1042" y="3315"/>
                  </a:lnTo>
                  <a:lnTo>
                    <a:pt x="1090" y="3267"/>
                  </a:lnTo>
                  <a:lnTo>
                    <a:pt x="1129" y="3229"/>
                  </a:lnTo>
                  <a:lnTo>
                    <a:pt x="1157" y="3199"/>
                  </a:lnTo>
                  <a:lnTo>
                    <a:pt x="1177" y="3175"/>
                  </a:lnTo>
                  <a:lnTo>
                    <a:pt x="1190" y="3156"/>
                  </a:lnTo>
                  <a:lnTo>
                    <a:pt x="1196" y="3149"/>
                  </a:lnTo>
                  <a:lnTo>
                    <a:pt x="1198" y="3141"/>
                  </a:lnTo>
                  <a:lnTo>
                    <a:pt x="1200" y="3136"/>
                  </a:lnTo>
                  <a:lnTo>
                    <a:pt x="1201" y="3129"/>
                  </a:lnTo>
                  <a:lnTo>
                    <a:pt x="1201" y="3124"/>
                  </a:lnTo>
                  <a:lnTo>
                    <a:pt x="1200" y="3120"/>
                  </a:lnTo>
                  <a:lnTo>
                    <a:pt x="1196" y="3109"/>
                  </a:lnTo>
                  <a:lnTo>
                    <a:pt x="1192" y="3097"/>
                  </a:lnTo>
                  <a:lnTo>
                    <a:pt x="1186" y="3084"/>
                  </a:lnTo>
                  <a:lnTo>
                    <a:pt x="1182" y="3066"/>
                  </a:lnTo>
                  <a:lnTo>
                    <a:pt x="1181" y="3056"/>
                  </a:lnTo>
                  <a:lnTo>
                    <a:pt x="1180" y="3044"/>
                  </a:lnTo>
                  <a:lnTo>
                    <a:pt x="1180" y="3029"/>
                  </a:lnTo>
                  <a:lnTo>
                    <a:pt x="1181" y="3014"/>
                  </a:lnTo>
                  <a:lnTo>
                    <a:pt x="1182" y="2997"/>
                  </a:lnTo>
                  <a:lnTo>
                    <a:pt x="1186" y="2978"/>
                  </a:lnTo>
                  <a:lnTo>
                    <a:pt x="1190" y="2957"/>
                  </a:lnTo>
                  <a:lnTo>
                    <a:pt x="1197" y="2933"/>
                  </a:lnTo>
                  <a:lnTo>
                    <a:pt x="1197" y="2933"/>
                  </a:lnTo>
                  <a:lnTo>
                    <a:pt x="1204" y="2909"/>
                  </a:lnTo>
                  <a:lnTo>
                    <a:pt x="1212" y="2886"/>
                  </a:lnTo>
                  <a:lnTo>
                    <a:pt x="1220" y="2866"/>
                  </a:lnTo>
                  <a:lnTo>
                    <a:pt x="1229" y="2848"/>
                  </a:lnTo>
                  <a:lnTo>
                    <a:pt x="1237" y="2831"/>
                  </a:lnTo>
                  <a:lnTo>
                    <a:pt x="1248" y="2816"/>
                  </a:lnTo>
                  <a:lnTo>
                    <a:pt x="1257" y="2802"/>
                  </a:lnTo>
                  <a:lnTo>
                    <a:pt x="1268" y="2790"/>
                  </a:lnTo>
                  <a:lnTo>
                    <a:pt x="1279" y="2779"/>
                  </a:lnTo>
                  <a:lnTo>
                    <a:pt x="1291" y="2768"/>
                  </a:lnTo>
                  <a:lnTo>
                    <a:pt x="1303" y="2759"/>
                  </a:lnTo>
                  <a:lnTo>
                    <a:pt x="1315" y="2749"/>
                  </a:lnTo>
                  <a:lnTo>
                    <a:pt x="1341" y="2735"/>
                  </a:lnTo>
                  <a:lnTo>
                    <a:pt x="1369" y="2721"/>
                  </a:lnTo>
                  <a:lnTo>
                    <a:pt x="1400" y="2708"/>
                  </a:lnTo>
                  <a:lnTo>
                    <a:pt x="1433" y="2696"/>
                  </a:lnTo>
                  <a:lnTo>
                    <a:pt x="1468" y="2681"/>
                  </a:lnTo>
                  <a:lnTo>
                    <a:pt x="1505" y="2665"/>
                  </a:lnTo>
                  <a:lnTo>
                    <a:pt x="1544" y="2647"/>
                  </a:lnTo>
                  <a:lnTo>
                    <a:pt x="1586" y="2624"/>
                  </a:lnTo>
                  <a:lnTo>
                    <a:pt x="1607" y="2610"/>
                  </a:lnTo>
                  <a:lnTo>
                    <a:pt x="1630" y="2596"/>
                  </a:lnTo>
                  <a:lnTo>
                    <a:pt x="1652" y="2580"/>
                  </a:lnTo>
                  <a:lnTo>
                    <a:pt x="1676" y="2561"/>
                  </a:lnTo>
                  <a:lnTo>
                    <a:pt x="1676" y="2561"/>
                  </a:lnTo>
                  <a:lnTo>
                    <a:pt x="1719" y="2526"/>
                  </a:lnTo>
                  <a:lnTo>
                    <a:pt x="1756" y="2497"/>
                  </a:lnTo>
                  <a:lnTo>
                    <a:pt x="1786" y="2470"/>
                  </a:lnTo>
                  <a:lnTo>
                    <a:pt x="1811" y="2447"/>
                  </a:lnTo>
                  <a:lnTo>
                    <a:pt x="1831" y="2427"/>
                  </a:lnTo>
                  <a:lnTo>
                    <a:pt x="1848" y="2409"/>
                  </a:lnTo>
                  <a:lnTo>
                    <a:pt x="1862" y="2390"/>
                  </a:lnTo>
                  <a:lnTo>
                    <a:pt x="1872" y="2374"/>
                  </a:lnTo>
                  <a:lnTo>
                    <a:pt x="1880" y="2356"/>
                  </a:lnTo>
                  <a:lnTo>
                    <a:pt x="1890" y="2338"/>
                  </a:lnTo>
                  <a:lnTo>
                    <a:pt x="1906" y="2295"/>
                  </a:lnTo>
                  <a:lnTo>
                    <a:pt x="1929" y="2240"/>
                  </a:lnTo>
                  <a:lnTo>
                    <a:pt x="1943" y="2207"/>
                  </a:lnTo>
                  <a:lnTo>
                    <a:pt x="1963" y="2168"/>
                  </a:lnTo>
                  <a:lnTo>
                    <a:pt x="1963" y="2168"/>
                  </a:lnTo>
                  <a:lnTo>
                    <a:pt x="1978" y="2136"/>
                  </a:lnTo>
                  <a:lnTo>
                    <a:pt x="1991" y="2105"/>
                  </a:lnTo>
                  <a:lnTo>
                    <a:pt x="1991" y="2105"/>
                  </a:lnTo>
                  <a:lnTo>
                    <a:pt x="2019" y="2078"/>
                  </a:lnTo>
                  <a:lnTo>
                    <a:pt x="2045" y="2050"/>
                  </a:lnTo>
                  <a:lnTo>
                    <a:pt x="2071" y="2021"/>
                  </a:lnTo>
                  <a:lnTo>
                    <a:pt x="2095" y="1990"/>
                  </a:lnTo>
                  <a:lnTo>
                    <a:pt x="2142" y="2120"/>
                  </a:lnTo>
                  <a:lnTo>
                    <a:pt x="2142" y="2120"/>
                  </a:lnTo>
                  <a:lnTo>
                    <a:pt x="2171" y="2189"/>
                  </a:lnTo>
                  <a:lnTo>
                    <a:pt x="2201" y="2256"/>
                  </a:lnTo>
                  <a:lnTo>
                    <a:pt x="2232" y="2322"/>
                  </a:lnTo>
                  <a:lnTo>
                    <a:pt x="2265" y="2385"/>
                  </a:lnTo>
                  <a:lnTo>
                    <a:pt x="2282" y="2415"/>
                  </a:lnTo>
                  <a:lnTo>
                    <a:pt x="2301" y="2446"/>
                  </a:lnTo>
                  <a:lnTo>
                    <a:pt x="2320" y="2477"/>
                  </a:lnTo>
                  <a:lnTo>
                    <a:pt x="2340" y="2506"/>
                  </a:lnTo>
                  <a:lnTo>
                    <a:pt x="2360" y="2536"/>
                  </a:lnTo>
                  <a:lnTo>
                    <a:pt x="2382" y="2565"/>
                  </a:lnTo>
                  <a:lnTo>
                    <a:pt x="2405" y="2594"/>
                  </a:lnTo>
                  <a:lnTo>
                    <a:pt x="2430" y="2624"/>
                  </a:lnTo>
                  <a:lnTo>
                    <a:pt x="2480" y="2675"/>
                  </a:lnTo>
                  <a:lnTo>
                    <a:pt x="2480" y="2675"/>
                  </a:lnTo>
                  <a:lnTo>
                    <a:pt x="2478" y="2716"/>
                  </a:lnTo>
                  <a:lnTo>
                    <a:pt x="2481" y="2759"/>
                  </a:lnTo>
                  <a:lnTo>
                    <a:pt x="2485" y="2803"/>
                  </a:lnTo>
                  <a:lnTo>
                    <a:pt x="2493" y="2846"/>
                  </a:lnTo>
                  <a:lnTo>
                    <a:pt x="2502" y="2890"/>
                  </a:lnTo>
                  <a:lnTo>
                    <a:pt x="2514" y="2934"/>
                  </a:lnTo>
                  <a:lnTo>
                    <a:pt x="2529" y="2978"/>
                  </a:lnTo>
                  <a:lnTo>
                    <a:pt x="2545" y="3021"/>
                  </a:lnTo>
                  <a:lnTo>
                    <a:pt x="2564" y="3064"/>
                  </a:lnTo>
                  <a:lnTo>
                    <a:pt x="2584" y="3105"/>
                  </a:lnTo>
                  <a:lnTo>
                    <a:pt x="2605" y="3145"/>
                  </a:lnTo>
                  <a:lnTo>
                    <a:pt x="2629" y="3184"/>
                  </a:lnTo>
                  <a:lnTo>
                    <a:pt x="2653" y="3221"/>
                  </a:lnTo>
                  <a:lnTo>
                    <a:pt x="2679" y="3257"/>
                  </a:lnTo>
                  <a:lnTo>
                    <a:pt x="2705" y="3292"/>
                  </a:lnTo>
                  <a:lnTo>
                    <a:pt x="2733" y="3323"/>
                  </a:lnTo>
                  <a:lnTo>
                    <a:pt x="2781" y="3358"/>
                  </a:lnTo>
                  <a:lnTo>
                    <a:pt x="2781" y="3358"/>
                  </a:lnTo>
                  <a:lnTo>
                    <a:pt x="2783" y="3330"/>
                  </a:lnTo>
                  <a:lnTo>
                    <a:pt x="2784" y="3300"/>
                  </a:lnTo>
                  <a:lnTo>
                    <a:pt x="2789" y="3236"/>
                  </a:lnTo>
                  <a:lnTo>
                    <a:pt x="2797" y="3172"/>
                  </a:lnTo>
                  <a:lnTo>
                    <a:pt x="2805" y="3114"/>
                  </a:lnTo>
                  <a:lnTo>
                    <a:pt x="2805" y="3114"/>
                  </a:lnTo>
                  <a:lnTo>
                    <a:pt x="2829" y="3124"/>
                  </a:lnTo>
                  <a:lnTo>
                    <a:pt x="2851" y="3132"/>
                  </a:lnTo>
                  <a:lnTo>
                    <a:pt x="2871" y="3142"/>
                  </a:lnTo>
                  <a:lnTo>
                    <a:pt x="2891" y="3152"/>
                  </a:lnTo>
                  <a:lnTo>
                    <a:pt x="2910" y="3162"/>
                  </a:lnTo>
                  <a:lnTo>
                    <a:pt x="2930" y="3172"/>
                  </a:lnTo>
                  <a:lnTo>
                    <a:pt x="2951" y="3181"/>
                  </a:lnTo>
                  <a:lnTo>
                    <a:pt x="2975" y="3189"/>
                  </a:lnTo>
                  <a:lnTo>
                    <a:pt x="2975" y="3189"/>
                  </a:lnTo>
                  <a:lnTo>
                    <a:pt x="2976" y="3185"/>
                  </a:lnTo>
                  <a:lnTo>
                    <a:pt x="2979" y="3183"/>
                  </a:lnTo>
                  <a:lnTo>
                    <a:pt x="2983" y="3183"/>
                  </a:lnTo>
                  <a:lnTo>
                    <a:pt x="2988" y="3184"/>
                  </a:lnTo>
                  <a:lnTo>
                    <a:pt x="3000" y="3191"/>
                  </a:lnTo>
                  <a:lnTo>
                    <a:pt x="3014" y="3199"/>
                  </a:lnTo>
                  <a:lnTo>
                    <a:pt x="3027" y="3208"/>
                  </a:lnTo>
                  <a:lnTo>
                    <a:pt x="3038" y="3213"/>
                  </a:lnTo>
                  <a:lnTo>
                    <a:pt x="3043" y="3215"/>
                  </a:lnTo>
                  <a:lnTo>
                    <a:pt x="3046" y="3215"/>
                  </a:lnTo>
                  <a:lnTo>
                    <a:pt x="3048" y="3212"/>
                  </a:lnTo>
                  <a:lnTo>
                    <a:pt x="3050" y="3208"/>
                  </a:lnTo>
                  <a:lnTo>
                    <a:pt x="3050" y="3208"/>
                  </a:lnTo>
                  <a:lnTo>
                    <a:pt x="3062" y="3211"/>
                  </a:lnTo>
                  <a:lnTo>
                    <a:pt x="3082" y="3216"/>
                  </a:lnTo>
                  <a:lnTo>
                    <a:pt x="3119" y="3228"/>
                  </a:lnTo>
                  <a:lnTo>
                    <a:pt x="3270" y="3255"/>
                  </a:lnTo>
                  <a:lnTo>
                    <a:pt x="3270" y="3255"/>
                  </a:lnTo>
                  <a:lnTo>
                    <a:pt x="3270" y="3248"/>
                  </a:lnTo>
                  <a:lnTo>
                    <a:pt x="3267" y="3243"/>
                  </a:lnTo>
                  <a:lnTo>
                    <a:pt x="3259" y="3227"/>
                  </a:lnTo>
                  <a:lnTo>
                    <a:pt x="3238" y="3192"/>
                  </a:lnTo>
                  <a:lnTo>
                    <a:pt x="3226" y="3175"/>
                  </a:lnTo>
                  <a:lnTo>
                    <a:pt x="3218" y="3160"/>
                  </a:lnTo>
                  <a:lnTo>
                    <a:pt x="3215" y="3153"/>
                  </a:lnTo>
                  <a:lnTo>
                    <a:pt x="3214" y="3146"/>
                  </a:lnTo>
                  <a:lnTo>
                    <a:pt x="3214" y="3142"/>
                  </a:lnTo>
                  <a:lnTo>
                    <a:pt x="3216" y="3138"/>
                  </a:lnTo>
                  <a:lnTo>
                    <a:pt x="3216" y="3138"/>
                  </a:lnTo>
                  <a:lnTo>
                    <a:pt x="3237" y="3149"/>
                  </a:lnTo>
                  <a:lnTo>
                    <a:pt x="3249" y="3154"/>
                  </a:lnTo>
                  <a:lnTo>
                    <a:pt x="3263" y="3160"/>
                  </a:lnTo>
                  <a:lnTo>
                    <a:pt x="3282" y="3162"/>
                  </a:lnTo>
                  <a:lnTo>
                    <a:pt x="3303" y="3165"/>
                  </a:lnTo>
                  <a:lnTo>
                    <a:pt x="3329" y="3165"/>
                  </a:lnTo>
                  <a:lnTo>
                    <a:pt x="3359" y="3164"/>
                  </a:lnTo>
                  <a:lnTo>
                    <a:pt x="3359" y="3164"/>
                  </a:lnTo>
                  <a:lnTo>
                    <a:pt x="3374" y="3165"/>
                  </a:lnTo>
                  <a:lnTo>
                    <a:pt x="3385" y="3168"/>
                  </a:lnTo>
                  <a:lnTo>
                    <a:pt x="3393" y="3172"/>
                  </a:lnTo>
                  <a:lnTo>
                    <a:pt x="3401" y="3179"/>
                  </a:lnTo>
                  <a:lnTo>
                    <a:pt x="3409" y="3184"/>
                  </a:lnTo>
                  <a:lnTo>
                    <a:pt x="3417" y="3189"/>
                  </a:lnTo>
                  <a:lnTo>
                    <a:pt x="3426" y="3195"/>
                  </a:lnTo>
                  <a:lnTo>
                    <a:pt x="3438" y="3197"/>
                  </a:lnTo>
                  <a:lnTo>
                    <a:pt x="3438" y="3197"/>
                  </a:lnTo>
                  <a:lnTo>
                    <a:pt x="3442" y="3200"/>
                  </a:lnTo>
                  <a:lnTo>
                    <a:pt x="3449" y="3209"/>
                  </a:lnTo>
                  <a:lnTo>
                    <a:pt x="3465" y="3235"/>
                  </a:lnTo>
                  <a:lnTo>
                    <a:pt x="3485" y="3265"/>
                  </a:lnTo>
                  <a:lnTo>
                    <a:pt x="3502" y="3291"/>
                  </a:lnTo>
                  <a:lnTo>
                    <a:pt x="3509" y="3299"/>
                  </a:lnTo>
                  <a:lnTo>
                    <a:pt x="3513" y="3303"/>
                  </a:lnTo>
                  <a:lnTo>
                    <a:pt x="3515" y="3303"/>
                  </a:lnTo>
                  <a:lnTo>
                    <a:pt x="3515" y="3300"/>
                  </a:lnTo>
                  <a:lnTo>
                    <a:pt x="3515" y="3291"/>
                  </a:lnTo>
                  <a:lnTo>
                    <a:pt x="3511" y="3273"/>
                  </a:lnTo>
                  <a:lnTo>
                    <a:pt x="3503" y="3248"/>
                  </a:lnTo>
                  <a:lnTo>
                    <a:pt x="3490" y="3211"/>
                  </a:lnTo>
                  <a:lnTo>
                    <a:pt x="3473" y="3161"/>
                  </a:lnTo>
                  <a:lnTo>
                    <a:pt x="3565" y="3339"/>
                  </a:lnTo>
                  <a:lnTo>
                    <a:pt x="3565" y="3339"/>
                  </a:lnTo>
                  <a:lnTo>
                    <a:pt x="3636" y="3510"/>
                  </a:lnTo>
                  <a:lnTo>
                    <a:pt x="3664" y="3582"/>
                  </a:lnTo>
                  <a:lnTo>
                    <a:pt x="3688" y="3645"/>
                  </a:lnTo>
                  <a:lnTo>
                    <a:pt x="3709" y="3702"/>
                  </a:lnTo>
                  <a:lnTo>
                    <a:pt x="3726" y="3756"/>
                  </a:lnTo>
                  <a:lnTo>
                    <a:pt x="3742" y="3805"/>
                  </a:lnTo>
                  <a:lnTo>
                    <a:pt x="3756" y="3854"/>
                  </a:lnTo>
                  <a:lnTo>
                    <a:pt x="3766" y="3902"/>
                  </a:lnTo>
                  <a:lnTo>
                    <a:pt x="3777" y="3952"/>
                  </a:lnTo>
                  <a:lnTo>
                    <a:pt x="3788" y="4007"/>
                  </a:lnTo>
                  <a:lnTo>
                    <a:pt x="3797" y="4066"/>
                  </a:lnTo>
                  <a:lnTo>
                    <a:pt x="3817" y="4205"/>
                  </a:lnTo>
                  <a:lnTo>
                    <a:pt x="3842" y="4384"/>
                  </a:lnTo>
                  <a:lnTo>
                    <a:pt x="3842" y="4337"/>
                  </a:lnTo>
                  <a:lnTo>
                    <a:pt x="3842" y="4337"/>
                  </a:lnTo>
                  <a:lnTo>
                    <a:pt x="3860" y="4311"/>
                  </a:lnTo>
                  <a:lnTo>
                    <a:pt x="3874" y="4284"/>
                  </a:lnTo>
                  <a:lnTo>
                    <a:pt x="3889" y="4256"/>
                  </a:lnTo>
                  <a:lnTo>
                    <a:pt x="3901" y="4228"/>
                  </a:lnTo>
                  <a:lnTo>
                    <a:pt x="3913" y="4200"/>
                  </a:lnTo>
                  <a:lnTo>
                    <a:pt x="3924" y="4170"/>
                  </a:lnTo>
                  <a:lnTo>
                    <a:pt x="3933" y="4141"/>
                  </a:lnTo>
                  <a:lnTo>
                    <a:pt x="3943" y="4111"/>
                  </a:lnTo>
                  <a:lnTo>
                    <a:pt x="3959" y="4051"/>
                  </a:lnTo>
                  <a:lnTo>
                    <a:pt x="3972" y="3993"/>
                  </a:lnTo>
                  <a:lnTo>
                    <a:pt x="3996" y="3874"/>
                  </a:lnTo>
                  <a:lnTo>
                    <a:pt x="4021" y="3791"/>
                  </a:lnTo>
                  <a:lnTo>
                    <a:pt x="4021" y="3791"/>
                  </a:lnTo>
                  <a:lnTo>
                    <a:pt x="4015" y="3741"/>
                  </a:lnTo>
                  <a:lnTo>
                    <a:pt x="4011" y="3693"/>
                  </a:lnTo>
                  <a:lnTo>
                    <a:pt x="4008" y="3644"/>
                  </a:lnTo>
                  <a:lnTo>
                    <a:pt x="4008" y="3593"/>
                  </a:lnTo>
                  <a:lnTo>
                    <a:pt x="4009" y="3543"/>
                  </a:lnTo>
                  <a:lnTo>
                    <a:pt x="4012" y="3493"/>
                  </a:lnTo>
                  <a:lnTo>
                    <a:pt x="4016" y="3442"/>
                  </a:lnTo>
                  <a:lnTo>
                    <a:pt x="4020" y="3391"/>
                  </a:lnTo>
                  <a:lnTo>
                    <a:pt x="4032" y="3288"/>
                  </a:lnTo>
                  <a:lnTo>
                    <a:pt x="4047" y="3185"/>
                  </a:lnTo>
                  <a:lnTo>
                    <a:pt x="4063" y="3082"/>
                  </a:lnTo>
                  <a:lnTo>
                    <a:pt x="4076" y="2979"/>
                  </a:lnTo>
                  <a:lnTo>
                    <a:pt x="4089" y="2878"/>
                  </a:lnTo>
                  <a:lnTo>
                    <a:pt x="4093" y="2827"/>
                  </a:lnTo>
                  <a:lnTo>
                    <a:pt x="4097" y="2776"/>
                  </a:lnTo>
                  <a:lnTo>
                    <a:pt x="4100" y="2727"/>
                  </a:lnTo>
                  <a:lnTo>
                    <a:pt x="4100" y="2676"/>
                  </a:lnTo>
                  <a:lnTo>
                    <a:pt x="4100" y="2626"/>
                  </a:lnTo>
                  <a:lnTo>
                    <a:pt x="4097" y="2578"/>
                  </a:lnTo>
                  <a:lnTo>
                    <a:pt x="4092" y="2529"/>
                  </a:lnTo>
                  <a:lnTo>
                    <a:pt x="4085" y="2481"/>
                  </a:lnTo>
                  <a:lnTo>
                    <a:pt x="4076" y="2434"/>
                  </a:lnTo>
                  <a:lnTo>
                    <a:pt x="4064" y="2387"/>
                  </a:lnTo>
                  <a:lnTo>
                    <a:pt x="4049" y="2340"/>
                  </a:lnTo>
                  <a:lnTo>
                    <a:pt x="4032" y="2295"/>
                  </a:lnTo>
                  <a:lnTo>
                    <a:pt x="4023" y="2274"/>
                  </a:lnTo>
                  <a:lnTo>
                    <a:pt x="4012" y="2251"/>
                  </a:lnTo>
                  <a:lnTo>
                    <a:pt x="4000" y="2228"/>
                  </a:lnTo>
                  <a:lnTo>
                    <a:pt x="3988" y="2207"/>
                  </a:lnTo>
                  <a:lnTo>
                    <a:pt x="3988" y="2207"/>
                  </a:lnTo>
                  <a:close/>
                </a:path>
              </a:pathLst>
            </a:custGeom>
            <a:solidFill>
              <a:srgbClr val="5E38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5B3CE096-8563-52ED-CD81-4444CCE1B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136"/>
              <a:ext cx="565" cy="530"/>
            </a:xfrm>
            <a:custGeom>
              <a:avLst/>
              <a:gdLst>
                <a:gd name="T0" fmla="*/ 16 w 1695"/>
                <a:gd name="T1" fmla="*/ 1568 h 1590"/>
                <a:gd name="T2" fmla="*/ 38 w 1695"/>
                <a:gd name="T3" fmla="*/ 1527 h 1590"/>
                <a:gd name="T4" fmla="*/ 103 w 1695"/>
                <a:gd name="T5" fmla="*/ 1458 h 1590"/>
                <a:gd name="T6" fmla="*/ 243 w 1695"/>
                <a:gd name="T7" fmla="*/ 1334 h 1590"/>
                <a:gd name="T8" fmla="*/ 334 w 1695"/>
                <a:gd name="T9" fmla="*/ 1247 h 1590"/>
                <a:gd name="T10" fmla="*/ 394 w 1695"/>
                <a:gd name="T11" fmla="*/ 1172 h 1590"/>
                <a:gd name="T12" fmla="*/ 490 w 1695"/>
                <a:gd name="T13" fmla="*/ 1010 h 1590"/>
                <a:gd name="T14" fmla="*/ 625 w 1695"/>
                <a:gd name="T15" fmla="*/ 792 h 1590"/>
                <a:gd name="T16" fmla="*/ 700 w 1695"/>
                <a:gd name="T17" fmla="*/ 689 h 1590"/>
                <a:gd name="T18" fmla="*/ 830 w 1695"/>
                <a:gd name="T19" fmla="*/ 541 h 1590"/>
                <a:gd name="T20" fmla="*/ 1060 w 1695"/>
                <a:gd name="T21" fmla="*/ 307 h 1590"/>
                <a:gd name="T22" fmla="*/ 1214 w 1695"/>
                <a:gd name="T23" fmla="*/ 176 h 1590"/>
                <a:gd name="T24" fmla="*/ 1311 w 1695"/>
                <a:gd name="T25" fmla="*/ 105 h 1590"/>
                <a:gd name="T26" fmla="*/ 1392 w 1695"/>
                <a:gd name="T27" fmla="*/ 56 h 1590"/>
                <a:gd name="T28" fmla="*/ 1442 w 1695"/>
                <a:gd name="T29" fmla="*/ 36 h 1590"/>
                <a:gd name="T30" fmla="*/ 1517 w 1695"/>
                <a:gd name="T31" fmla="*/ 18 h 1590"/>
                <a:gd name="T32" fmla="*/ 1595 w 1695"/>
                <a:gd name="T33" fmla="*/ 17 h 1590"/>
                <a:gd name="T34" fmla="*/ 1645 w 1695"/>
                <a:gd name="T35" fmla="*/ 30 h 1590"/>
                <a:gd name="T36" fmla="*/ 1675 w 1695"/>
                <a:gd name="T37" fmla="*/ 57 h 1590"/>
                <a:gd name="T38" fmla="*/ 1679 w 1695"/>
                <a:gd name="T39" fmla="*/ 81 h 1590"/>
                <a:gd name="T40" fmla="*/ 1669 w 1695"/>
                <a:gd name="T41" fmla="*/ 120 h 1590"/>
                <a:gd name="T42" fmla="*/ 1643 w 1695"/>
                <a:gd name="T43" fmla="*/ 165 h 1590"/>
                <a:gd name="T44" fmla="*/ 1646 w 1695"/>
                <a:gd name="T45" fmla="*/ 176 h 1590"/>
                <a:gd name="T46" fmla="*/ 1657 w 1695"/>
                <a:gd name="T47" fmla="*/ 173 h 1590"/>
                <a:gd name="T48" fmla="*/ 1686 w 1695"/>
                <a:gd name="T49" fmla="*/ 123 h 1590"/>
                <a:gd name="T50" fmla="*/ 1695 w 1695"/>
                <a:gd name="T51" fmla="*/ 75 h 1590"/>
                <a:gd name="T52" fmla="*/ 1682 w 1695"/>
                <a:gd name="T53" fmla="*/ 38 h 1590"/>
                <a:gd name="T54" fmla="*/ 1661 w 1695"/>
                <a:gd name="T55" fmla="*/ 21 h 1590"/>
                <a:gd name="T56" fmla="*/ 1614 w 1695"/>
                <a:gd name="T57" fmla="*/ 4 h 1590"/>
                <a:gd name="T58" fmla="*/ 1533 w 1695"/>
                <a:gd name="T59" fmla="*/ 1 h 1590"/>
                <a:gd name="T60" fmla="*/ 1455 w 1695"/>
                <a:gd name="T61" fmla="*/ 14 h 1590"/>
                <a:gd name="T62" fmla="*/ 1383 w 1695"/>
                <a:gd name="T63" fmla="*/ 42 h 1590"/>
                <a:gd name="T64" fmla="*/ 1260 w 1695"/>
                <a:gd name="T65" fmla="*/ 121 h 1590"/>
                <a:gd name="T66" fmla="*/ 1163 w 1695"/>
                <a:gd name="T67" fmla="*/ 196 h 1590"/>
                <a:gd name="T68" fmla="*/ 1008 w 1695"/>
                <a:gd name="T69" fmla="*/ 335 h 1590"/>
                <a:gd name="T70" fmla="*/ 833 w 1695"/>
                <a:gd name="T71" fmla="*/ 516 h 1590"/>
                <a:gd name="T72" fmla="*/ 698 w 1695"/>
                <a:gd name="T73" fmla="*/ 668 h 1590"/>
                <a:gd name="T74" fmla="*/ 621 w 1695"/>
                <a:gd name="T75" fmla="*/ 770 h 1590"/>
                <a:gd name="T76" fmla="*/ 483 w 1695"/>
                <a:gd name="T77" fmla="*/ 990 h 1590"/>
                <a:gd name="T78" fmla="*/ 397 w 1695"/>
                <a:gd name="T79" fmla="*/ 1138 h 1590"/>
                <a:gd name="T80" fmla="*/ 322 w 1695"/>
                <a:gd name="T81" fmla="*/ 1235 h 1590"/>
                <a:gd name="T82" fmla="*/ 229 w 1695"/>
                <a:gd name="T83" fmla="*/ 1326 h 1590"/>
                <a:gd name="T84" fmla="*/ 70 w 1695"/>
                <a:gd name="T85" fmla="*/ 1469 h 1590"/>
                <a:gd name="T86" fmla="*/ 24 w 1695"/>
                <a:gd name="T87" fmla="*/ 1519 h 1590"/>
                <a:gd name="T88" fmla="*/ 4 w 1695"/>
                <a:gd name="T89" fmla="*/ 1554 h 1590"/>
                <a:gd name="T90" fmla="*/ 0 w 1695"/>
                <a:gd name="T91" fmla="*/ 1582 h 1590"/>
                <a:gd name="T92" fmla="*/ 8 w 1695"/>
                <a:gd name="T93" fmla="*/ 1590 h 1590"/>
                <a:gd name="T94" fmla="*/ 16 w 1695"/>
                <a:gd name="T95" fmla="*/ 1582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5" h="1590">
                  <a:moveTo>
                    <a:pt x="16" y="1582"/>
                  </a:moveTo>
                  <a:lnTo>
                    <a:pt x="16" y="1582"/>
                  </a:lnTo>
                  <a:lnTo>
                    <a:pt x="16" y="1576"/>
                  </a:lnTo>
                  <a:lnTo>
                    <a:pt x="16" y="1568"/>
                  </a:lnTo>
                  <a:lnTo>
                    <a:pt x="19" y="1561"/>
                  </a:lnTo>
                  <a:lnTo>
                    <a:pt x="22" y="1553"/>
                  </a:lnTo>
                  <a:lnTo>
                    <a:pt x="30" y="1539"/>
                  </a:lnTo>
                  <a:lnTo>
                    <a:pt x="38" y="1527"/>
                  </a:lnTo>
                  <a:lnTo>
                    <a:pt x="38" y="1527"/>
                  </a:lnTo>
                  <a:lnTo>
                    <a:pt x="54" y="1509"/>
                  </a:lnTo>
                  <a:lnTo>
                    <a:pt x="70" y="1491"/>
                  </a:lnTo>
                  <a:lnTo>
                    <a:pt x="103" y="1458"/>
                  </a:lnTo>
                  <a:lnTo>
                    <a:pt x="103" y="1458"/>
                  </a:lnTo>
                  <a:lnTo>
                    <a:pt x="150" y="1415"/>
                  </a:lnTo>
                  <a:lnTo>
                    <a:pt x="197" y="1375"/>
                  </a:lnTo>
                  <a:lnTo>
                    <a:pt x="243" y="1334"/>
                  </a:lnTo>
                  <a:lnTo>
                    <a:pt x="289" y="1291"/>
                  </a:lnTo>
                  <a:lnTo>
                    <a:pt x="289" y="1291"/>
                  </a:lnTo>
                  <a:lnTo>
                    <a:pt x="311" y="1268"/>
                  </a:lnTo>
                  <a:lnTo>
                    <a:pt x="334" y="1247"/>
                  </a:lnTo>
                  <a:lnTo>
                    <a:pt x="354" y="1223"/>
                  </a:lnTo>
                  <a:lnTo>
                    <a:pt x="374" y="1199"/>
                  </a:lnTo>
                  <a:lnTo>
                    <a:pt x="374" y="1199"/>
                  </a:lnTo>
                  <a:lnTo>
                    <a:pt x="394" y="1172"/>
                  </a:lnTo>
                  <a:lnTo>
                    <a:pt x="413" y="1142"/>
                  </a:lnTo>
                  <a:lnTo>
                    <a:pt x="447" y="1084"/>
                  </a:lnTo>
                  <a:lnTo>
                    <a:pt x="447" y="1084"/>
                  </a:lnTo>
                  <a:lnTo>
                    <a:pt x="490" y="1010"/>
                  </a:lnTo>
                  <a:lnTo>
                    <a:pt x="534" y="937"/>
                  </a:lnTo>
                  <a:lnTo>
                    <a:pt x="578" y="863"/>
                  </a:lnTo>
                  <a:lnTo>
                    <a:pt x="601" y="828"/>
                  </a:lnTo>
                  <a:lnTo>
                    <a:pt x="625" y="792"/>
                  </a:lnTo>
                  <a:lnTo>
                    <a:pt x="625" y="792"/>
                  </a:lnTo>
                  <a:lnTo>
                    <a:pt x="649" y="758"/>
                  </a:lnTo>
                  <a:lnTo>
                    <a:pt x="674" y="723"/>
                  </a:lnTo>
                  <a:lnTo>
                    <a:pt x="700" y="689"/>
                  </a:lnTo>
                  <a:lnTo>
                    <a:pt x="728" y="656"/>
                  </a:lnTo>
                  <a:lnTo>
                    <a:pt x="728" y="656"/>
                  </a:lnTo>
                  <a:lnTo>
                    <a:pt x="830" y="541"/>
                  </a:lnTo>
                  <a:lnTo>
                    <a:pt x="830" y="541"/>
                  </a:lnTo>
                  <a:lnTo>
                    <a:pt x="887" y="481"/>
                  </a:lnTo>
                  <a:lnTo>
                    <a:pt x="944" y="422"/>
                  </a:lnTo>
                  <a:lnTo>
                    <a:pt x="1001" y="365"/>
                  </a:lnTo>
                  <a:lnTo>
                    <a:pt x="1060" y="307"/>
                  </a:lnTo>
                  <a:lnTo>
                    <a:pt x="1060" y="307"/>
                  </a:lnTo>
                  <a:lnTo>
                    <a:pt x="1120" y="254"/>
                  </a:lnTo>
                  <a:lnTo>
                    <a:pt x="1182" y="202"/>
                  </a:lnTo>
                  <a:lnTo>
                    <a:pt x="1214" y="176"/>
                  </a:lnTo>
                  <a:lnTo>
                    <a:pt x="1246" y="152"/>
                  </a:lnTo>
                  <a:lnTo>
                    <a:pt x="1278" y="128"/>
                  </a:lnTo>
                  <a:lnTo>
                    <a:pt x="1311" y="105"/>
                  </a:lnTo>
                  <a:lnTo>
                    <a:pt x="1311" y="105"/>
                  </a:lnTo>
                  <a:lnTo>
                    <a:pt x="1344" y="85"/>
                  </a:lnTo>
                  <a:lnTo>
                    <a:pt x="1378" y="65"/>
                  </a:lnTo>
                  <a:lnTo>
                    <a:pt x="1378" y="65"/>
                  </a:lnTo>
                  <a:lnTo>
                    <a:pt x="1392" y="56"/>
                  </a:lnTo>
                  <a:lnTo>
                    <a:pt x="1407" y="48"/>
                  </a:lnTo>
                  <a:lnTo>
                    <a:pt x="1407" y="48"/>
                  </a:lnTo>
                  <a:lnTo>
                    <a:pt x="1424" y="41"/>
                  </a:lnTo>
                  <a:lnTo>
                    <a:pt x="1442" y="36"/>
                  </a:lnTo>
                  <a:lnTo>
                    <a:pt x="1460" y="30"/>
                  </a:lnTo>
                  <a:lnTo>
                    <a:pt x="1478" y="26"/>
                  </a:lnTo>
                  <a:lnTo>
                    <a:pt x="1478" y="26"/>
                  </a:lnTo>
                  <a:lnTo>
                    <a:pt x="1517" y="18"/>
                  </a:lnTo>
                  <a:lnTo>
                    <a:pt x="1535" y="17"/>
                  </a:lnTo>
                  <a:lnTo>
                    <a:pt x="1555" y="16"/>
                  </a:lnTo>
                  <a:lnTo>
                    <a:pt x="1575" y="16"/>
                  </a:lnTo>
                  <a:lnTo>
                    <a:pt x="1595" y="17"/>
                  </a:lnTo>
                  <a:lnTo>
                    <a:pt x="1614" y="20"/>
                  </a:lnTo>
                  <a:lnTo>
                    <a:pt x="1633" y="25"/>
                  </a:lnTo>
                  <a:lnTo>
                    <a:pt x="1633" y="25"/>
                  </a:lnTo>
                  <a:lnTo>
                    <a:pt x="1645" y="30"/>
                  </a:lnTo>
                  <a:lnTo>
                    <a:pt x="1657" y="37"/>
                  </a:lnTo>
                  <a:lnTo>
                    <a:pt x="1667" y="46"/>
                  </a:lnTo>
                  <a:lnTo>
                    <a:pt x="1671" y="52"/>
                  </a:lnTo>
                  <a:lnTo>
                    <a:pt x="1675" y="57"/>
                  </a:lnTo>
                  <a:lnTo>
                    <a:pt x="1675" y="57"/>
                  </a:lnTo>
                  <a:lnTo>
                    <a:pt x="1678" y="65"/>
                  </a:lnTo>
                  <a:lnTo>
                    <a:pt x="1679" y="73"/>
                  </a:lnTo>
                  <a:lnTo>
                    <a:pt x="1679" y="81"/>
                  </a:lnTo>
                  <a:lnTo>
                    <a:pt x="1678" y="89"/>
                  </a:lnTo>
                  <a:lnTo>
                    <a:pt x="1675" y="105"/>
                  </a:lnTo>
                  <a:lnTo>
                    <a:pt x="1669" y="120"/>
                  </a:lnTo>
                  <a:lnTo>
                    <a:pt x="1669" y="120"/>
                  </a:lnTo>
                  <a:lnTo>
                    <a:pt x="1663" y="132"/>
                  </a:lnTo>
                  <a:lnTo>
                    <a:pt x="1657" y="144"/>
                  </a:lnTo>
                  <a:lnTo>
                    <a:pt x="1643" y="165"/>
                  </a:lnTo>
                  <a:lnTo>
                    <a:pt x="1643" y="165"/>
                  </a:lnTo>
                  <a:lnTo>
                    <a:pt x="1642" y="169"/>
                  </a:lnTo>
                  <a:lnTo>
                    <a:pt x="1642" y="172"/>
                  </a:lnTo>
                  <a:lnTo>
                    <a:pt x="1643" y="175"/>
                  </a:lnTo>
                  <a:lnTo>
                    <a:pt x="1646" y="176"/>
                  </a:lnTo>
                  <a:lnTo>
                    <a:pt x="1649" y="177"/>
                  </a:lnTo>
                  <a:lnTo>
                    <a:pt x="1651" y="177"/>
                  </a:lnTo>
                  <a:lnTo>
                    <a:pt x="1654" y="176"/>
                  </a:lnTo>
                  <a:lnTo>
                    <a:pt x="1657" y="173"/>
                  </a:lnTo>
                  <a:lnTo>
                    <a:pt x="1657" y="173"/>
                  </a:lnTo>
                  <a:lnTo>
                    <a:pt x="1667" y="159"/>
                  </a:lnTo>
                  <a:lnTo>
                    <a:pt x="1677" y="141"/>
                  </a:lnTo>
                  <a:lnTo>
                    <a:pt x="1686" y="123"/>
                  </a:lnTo>
                  <a:lnTo>
                    <a:pt x="1693" y="103"/>
                  </a:lnTo>
                  <a:lnTo>
                    <a:pt x="1694" y="93"/>
                  </a:lnTo>
                  <a:lnTo>
                    <a:pt x="1695" y="84"/>
                  </a:lnTo>
                  <a:lnTo>
                    <a:pt x="1695" y="75"/>
                  </a:lnTo>
                  <a:lnTo>
                    <a:pt x="1694" y="65"/>
                  </a:lnTo>
                  <a:lnTo>
                    <a:pt x="1691" y="56"/>
                  </a:lnTo>
                  <a:lnTo>
                    <a:pt x="1687" y="46"/>
                  </a:lnTo>
                  <a:lnTo>
                    <a:pt x="1682" y="38"/>
                  </a:lnTo>
                  <a:lnTo>
                    <a:pt x="1674" y="30"/>
                  </a:lnTo>
                  <a:lnTo>
                    <a:pt x="1674" y="30"/>
                  </a:lnTo>
                  <a:lnTo>
                    <a:pt x="1667" y="25"/>
                  </a:lnTo>
                  <a:lnTo>
                    <a:pt x="1661" y="21"/>
                  </a:lnTo>
                  <a:lnTo>
                    <a:pt x="1646" y="13"/>
                  </a:lnTo>
                  <a:lnTo>
                    <a:pt x="1630" y="8"/>
                  </a:lnTo>
                  <a:lnTo>
                    <a:pt x="1614" y="4"/>
                  </a:lnTo>
                  <a:lnTo>
                    <a:pt x="1614" y="4"/>
                  </a:lnTo>
                  <a:lnTo>
                    <a:pt x="1594" y="1"/>
                  </a:lnTo>
                  <a:lnTo>
                    <a:pt x="1574" y="0"/>
                  </a:lnTo>
                  <a:lnTo>
                    <a:pt x="1554" y="0"/>
                  </a:lnTo>
                  <a:lnTo>
                    <a:pt x="1533" y="1"/>
                  </a:lnTo>
                  <a:lnTo>
                    <a:pt x="1533" y="1"/>
                  </a:lnTo>
                  <a:lnTo>
                    <a:pt x="1494" y="6"/>
                  </a:lnTo>
                  <a:lnTo>
                    <a:pt x="1475" y="9"/>
                  </a:lnTo>
                  <a:lnTo>
                    <a:pt x="1455" y="14"/>
                  </a:lnTo>
                  <a:lnTo>
                    <a:pt x="1436" y="20"/>
                  </a:lnTo>
                  <a:lnTo>
                    <a:pt x="1418" y="26"/>
                  </a:lnTo>
                  <a:lnTo>
                    <a:pt x="1400" y="34"/>
                  </a:lnTo>
                  <a:lnTo>
                    <a:pt x="1383" y="42"/>
                  </a:lnTo>
                  <a:lnTo>
                    <a:pt x="1383" y="42"/>
                  </a:lnTo>
                  <a:lnTo>
                    <a:pt x="1320" y="81"/>
                  </a:lnTo>
                  <a:lnTo>
                    <a:pt x="1291" y="100"/>
                  </a:lnTo>
                  <a:lnTo>
                    <a:pt x="1260" y="121"/>
                  </a:lnTo>
                  <a:lnTo>
                    <a:pt x="1260" y="121"/>
                  </a:lnTo>
                  <a:lnTo>
                    <a:pt x="1228" y="145"/>
                  </a:lnTo>
                  <a:lnTo>
                    <a:pt x="1195" y="169"/>
                  </a:lnTo>
                  <a:lnTo>
                    <a:pt x="1163" y="196"/>
                  </a:lnTo>
                  <a:lnTo>
                    <a:pt x="1132" y="222"/>
                  </a:lnTo>
                  <a:lnTo>
                    <a:pt x="1132" y="222"/>
                  </a:lnTo>
                  <a:lnTo>
                    <a:pt x="1068" y="278"/>
                  </a:lnTo>
                  <a:lnTo>
                    <a:pt x="1008" y="335"/>
                  </a:lnTo>
                  <a:lnTo>
                    <a:pt x="948" y="395"/>
                  </a:lnTo>
                  <a:lnTo>
                    <a:pt x="889" y="455"/>
                  </a:lnTo>
                  <a:lnTo>
                    <a:pt x="889" y="455"/>
                  </a:lnTo>
                  <a:lnTo>
                    <a:pt x="833" y="516"/>
                  </a:lnTo>
                  <a:lnTo>
                    <a:pt x="778" y="576"/>
                  </a:lnTo>
                  <a:lnTo>
                    <a:pt x="778" y="576"/>
                  </a:lnTo>
                  <a:lnTo>
                    <a:pt x="724" y="636"/>
                  </a:lnTo>
                  <a:lnTo>
                    <a:pt x="698" y="668"/>
                  </a:lnTo>
                  <a:lnTo>
                    <a:pt x="672" y="699"/>
                  </a:lnTo>
                  <a:lnTo>
                    <a:pt x="672" y="699"/>
                  </a:lnTo>
                  <a:lnTo>
                    <a:pt x="646" y="733"/>
                  </a:lnTo>
                  <a:lnTo>
                    <a:pt x="621" y="770"/>
                  </a:lnTo>
                  <a:lnTo>
                    <a:pt x="597" y="806"/>
                  </a:lnTo>
                  <a:lnTo>
                    <a:pt x="573" y="842"/>
                  </a:lnTo>
                  <a:lnTo>
                    <a:pt x="528" y="915"/>
                  </a:lnTo>
                  <a:lnTo>
                    <a:pt x="483" y="990"/>
                  </a:lnTo>
                  <a:lnTo>
                    <a:pt x="483" y="990"/>
                  </a:lnTo>
                  <a:lnTo>
                    <a:pt x="441" y="1065"/>
                  </a:lnTo>
                  <a:lnTo>
                    <a:pt x="397" y="1138"/>
                  </a:lnTo>
                  <a:lnTo>
                    <a:pt x="397" y="1138"/>
                  </a:lnTo>
                  <a:lnTo>
                    <a:pt x="381" y="1164"/>
                  </a:lnTo>
                  <a:lnTo>
                    <a:pt x="362" y="1189"/>
                  </a:lnTo>
                  <a:lnTo>
                    <a:pt x="343" y="1212"/>
                  </a:lnTo>
                  <a:lnTo>
                    <a:pt x="322" y="1235"/>
                  </a:lnTo>
                  <a:lnTo>
                    <a:pt x="322" y="1235"/>
                  </a:lnTo>
                  <a:lnTo>
                    <a:pt x="299" y="1257"/>
                  </a:lnTo>
                  <a:lnTo>
                    <a:pt x="277" y="1280"/>
                  </a:lnTo>
                  <a:lnTo>
                    <a:pt x="229" y="1326"/>
                  </a:lnTo>
                  <a:lnTo>
                    <a:pt x="130" y="1412"/>
                  </a:lnTo>
                  <a:lnTo>
                    <a:pt x="130" y="1412"/>
                  </a:lnTo>
                  <a:lnTo>
                    <a:pt x="90" y="1449"/>
                  </a:lnTo>
                  <a:lnTo>
                    <a:pt x="70" y="1469"/>
                  </a:lnTo>
                  <a:lnTo>
                    <a:pt x="50" y="1489"/>
                  </a:lnTo>
                  <a:lnTo>
                    <a:pt x="50" y="1489"/>
                  </a:lnTo>
                  <a:lnTo>
                    <a:pt x="36" y="1503"/>
                  </a:lnTo>
                  <a:lnTo>
                    <a:pt x="24" y="1519"/>
                  </a:lnTo>
                  <a:lnTo>
                    <a:pt x="12" y="1537"/>
                  </a:lnTo>
                  <a:lnTo>
                    <a:pt x="8" y="1545"/>
                  </a:lnTo>
                  <a:lnTo>
                    <a:pt x="4" y="1554"/>
                  </a:lnTo>
                  <a:lnTo>
                    <a:pt x="4" y="1554"/>
                  </a:lnTo>
                  <a:lnTo>
                    <a:pt x="0" y="1569"/>
                  </a:lnTo>
                  <a:lnTo>
                    <a:pt x="0" y="1576"/>
                  </a:lnTo>
                  <a:lnTo>
                    <a:pt x="0" y="1582"/>
                  </a:lnTo>
                  <a:lnTo>
                    <a:pt x="0" y="1582"/>
                  </a:lnTo>
                  <a:lnTo>
                    <a:pt x="0" y="1586"/>
                  </a:lnTo>
                  <a:lnTo>
                    <a:pt x="3" y="1589"/>
                  </a:lnTo>
                  <a:lnTo>
                    <a:pt x="6" y="1590"/>
                  </a:lnTo>
                  <a:lnTo>
                    <a:pt x="8" y="1590"/>
                  </a:lnTo>
                  <a:lnTo>
                    <a:pt x="11" y="1590"/>
                  </a:lnTo>
                  <a:lnTo>
                    <a:pt x="14" y="1589"/>
                  </a:lnTo>
                  <a:lnTo>
                    <a:pt x="15" y="1586"/>
                  </a:lnTo>
                  <a:lnTo>
                    <a:pt x="16" y="1582"/>
                  </a:lnTo>
                  <a:lnTo>
                    <a:pt x="16" y="158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A5ECA2B1-4943-4F0A-9307-B6043A952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4" y="166"/>
              <a:ext cx="442" cy="225"/>
            </a:xfrm>
            <a:custGeom>
              <a:avLst/>
              <a:gdLst>
                <a:gd name="T0" fmla="*/ 24 w 1326"/>
                <a:gd name="T1" fmla="*/ 659 h 675"/>
                <a:gd name="T2" fmla="*/ 61 w 1326"/>
                <a:gd name="T3" fmla="*/ 626 h 675"/>
                <a:gd name="T4" fmla="*/ 117 w 1326"/>
                <a:gd name="T5" fmla="*/ 592 h 675"/>
                <a:gd name="T6" fmla="*/ 252 w 1326"/>
                <a:gd name="T7" fmla="*/ 526 h 675"/>
                <a:gd name="T8" fmla="*/ 313 w 1326"/>
                <a:gd name="T9" fmla="*/ 494 h 675"/>
                <a:gd name="T10" fmla="*/ 372 w 1326"/>
                <a:gd name="T11" fmla="*/ 458 h 675"/>
                <a:gd name="T12" fmla="*/ 450 w 1326"/>
                <a:gd name="T13" fmla="*/ 405 h 675"/>
                <a:gd name="T14" fmla="*/ 606 w 1326"/>
                <a:gd name="T15" fmla="*/ 298 h 675"/>
                <a:gd name="T16" fmla="*/ 849 w 1326"/>
                <a:gd name="T17" fmla="*/ 156 h 675"/>
                <a:gd name="T18" fmla="*/ 931 w 1326"/>
                <a:gd name="T19" fmla="*/ 115 h 675"/>
                <a:gd name="T20" fmla="*/ 1017 w 1326"/>
                <a:gd name="T21" fmla="*/ 77 h 675"/>
                <a:gd name="T22" fmla="*/ 1106 w 1326"/>
                <a:gd name="T23" fmla="*/ 48 h 675"/>
                <a:gd name="T24" fmla="*/ 1174 w 1326"/>
                <a:gd name="T25" fmla="*/ 30 h 675"/>
                <a:gd name="T26" fmla="*/ 1244 w 1326"/>
                <a:gd name="T27" fmla="*/ 17 h 675"/>
                <a:gd name="T28" fmla="*/ 1274 w 1326"/>
                <a:gd name="T29" fmla="*/ 18 h 675"/>
                <a:gd name="T30" fmla="*/ 1294 w 1326"/>
                <a:gd name="T31" fmla="*/ 29 h 675"/>
                <a:gd name="T32" fmla="*/ 1304 w 1326"/>
                <a:gd name="T33" fmla="*/ 42 h 675"/>
                <a:gd name="T34" fmla="*/ 1310 w 1326"/>
                <a:gd name="T35" fmla="*/ 68 h 675"/>
                <a:gd name="T36" fmla="*/ 1306 w 1326"/>
                <a:gd name="T37" fmla="*/ 93 h 675"/>
                <a:gd name="T38" fmla="*/ 1284 w 1326"/>
                <a:gd name="T39" fmla="*/ 132 h 675"/>
                <a:gd name="T40" fmla="*/ 1258 w 1326"/>
                <a:gd name="T41" fmla="*/ 156 h 675"/>
                <a:gd name="T42" fmla="*/ 1229 w 1326"/>
                <a:gd name="T43" fmla="*/ 172 h 675"/>
                <a:gd name="T44" fmla="*/ 1225 w 1326"/>
                <a:gd name="T45" fmla="*/ 180 h 675"/>
                <a:gd name="T46" fmla="*/ 1230 w 1326"/>
                <a:gd name="T47" fmla="*/ 187 h 675"/>
                <a:gd name="T48" fmla="*/ 1237 w 1326"/>
                <a:gd name="T49" fmla="*/ 187 h 675"/>
                <a:gd name="T50" fmla="*/ 1282 w 1326"/>
                <a:gd name="T51" fmla="*/ 156 h 675"/>
                <a:gd name="T52" fmla="*/ 1317 w 1326"/>
                <a:gd name="T53" fmla="*/ 112 h 675"/>
                <a:gd name="T54" fmla="*/ 1325 w 1326"/>
                <a:gd name="T55" fmla="*/ 86 h 675"/>
                <a:gd name="T56" fmla="*/ 1326 w 1326"/>
                <a:gd name="T57" fmla="*/ 68 h 675"/>
                <a:gd name="T58" fmla="*/ 1320 w 1326"/>
                <a:gd name="T59" fmla="*/ 41 h 675"/>
                <a:gd name="T60" fmla="*/ 1305 w 1326"/>
                <a:gd name="T61" fmla="*/ 17 h 675"/>
                <a:gd name="T62" fmla="*/ 1292 w 1326"/>
                <a:gd name="T63" fmla="*/ 8 h 675"/>
                <a:gd name="T64" fmla="*/ 1268 w 1326"/>
                <a:gd name="T65" fmla="*/ 1 h 675"/>
                <a:gd name="T66" fmla="*/ 1236 w 1326"/>
                <a:gd name="T67" fmla="*/ 1 h 675"/>
                <a:gd name="T68" fmla="*/ 1164 w 1326"/>
                <a:gd name="T69" fmla="*/ 17 h 675"/>
                <a:gd name="T70" fmla="*/ 1089 w 1326"/>
                <a:gd name="T71" fmla="*/ 36 h 675"/>
                <a:gd name="T72" fmla="*/ 998 w 1326"/>
                <a:gd name="T73" fmla="*/ 68 h 675"/>
                <a:gd name="T74" fmla="*/ 910 w 1326"/>
                <a:gd name="T75" fmla="*/ 106 h 675"/>
                <a:gd name="T76" fmla="*/ 743 w 1326"/>
                <a:gd name="T77" fmla="*/ 196 h 675"/>
                <a:gd name="T78" fmla="*/ 616 w 1326"/>
                <a:gd name="T79" fmla="*/ 272 h 675"/>
                <a:gd name="T80" fmla="*/ 495 w 1326"/>
                <a:gd name="T81" fmla="*/ 354 h 675"/>
                <a:gd name="T82" fmla="*/ 373 w 1326"/>
                <a:gd name="T83" fmla="*/ 437 h 675"/>
                <a:gd name="T84" fmla="*/ 344 w 1326"/>
                <a:gd name="T85" fmla="*/ 458 h 675"/>
                <a:gd name="T86" fmla="*/ 281 w 1326"/>
                <a:gd name="T87" fmla="*/ 494 h 675"/>
                <a:gd name="T88" fmla="*/ 143 w 1326"/>
                <a:gd name="T89" fmla="*/ 561 h 675"/>
                <a:gd name="T90" fmla="*/ 80 w 1326"/>
                <a:gd name="T91" fmla="*/ 596 h 675"/>
                <a:gd name="T92" fmla="*/ 22 w 1326"/>
                <a:gd name="T93" fmla="*/ 637 h 675"/>
                <a:gd name="T94" fmla="*/ 1 w 1326"/>
                <a:gd name="T95" fmla="*/ 660 h 675"/>
                <a:gd name="T96" fmla="*/ 0 w 1326"/>
                <a:gd name="T97" fmla="*/ 667 h 675"/>
                <a:gd name="T98" fmla="*/ 5 w 1326"/>
                <a:gd name="T99" fmla="*/ 673 h 675"/>
                <a:gd name="T100" fmla="*/ 13 w 1326"/>
                <a:gd name="T101" fmla="*/ 672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26" h="675">
                  <a:moveTo>
                    <a:pt x="13" y="672"/>
                  </a:moveTo>
                  <a:lnTo>
                    <a:pt x="13" y="672"/>
                  </a:lnTo>
                  <a:lnTo>
                    <a:pt x="24" y="659"/>
                  </a:lnTo>
                  <a:lnTo>
                    <a:pt x="36" y="648"/>
                  </a:lnTo>
                  <a:lnTo>
                    <a:pt x="48" y="637"/>
                  </a:lnTo>
                  <a:lnTo>
                    <a:pt x="61" y="626"/>
                  </a:lnTo>
                  <a:lnTo>
                    <a:pt x="89" y="609"/>
                  </a:lnTo>
                  <a:lnTo>
                    <a:pt x="117" y="592"/>
                  </a:lnTo>
                  <a:lnTo>
                    <a:pt x="117" y="592"/>
                  </a:lnTo>
                  <a:lnTo>
                    <a:pt x="151" y="574"/>
                  </a:lnTo>
                  <a:lnTo>
                    <a:pt x="184" y="558"/>
                  </a:lnTo>
                  <a:lnTo>
                    <a:pt x="252" y="526"/>
                  </a:lnTo>
                  <a:lnTo>
                    <a:pt x="252" y="526"/>
                  </a:lnTo>
                  <a:lnTo>
                    <a:pt x="283" y="511"/>
                  </a:lnTo>
                  <a:lnTo>
                    <a:pt x="313" y="494"/>
                  </a:lnTo>
                  <a:lnTo>
                    <a:pt x="343" y="477"/>
                  </a:lnTo>
                  <a:lnTo>
                    <a:pt x="372" y="458"/>
                  </a:lnTo>
                  <a:lnTo>
                    <a:pt x="372" y="458"/>
                  </a:lnTo>
                  <a:lnTo>
                    <a:pt x="411" y="430"/>
                  </a:lnTo>
                  <a:lnTo>
                    <a:pt x="450" y="405"/>
                  </a:lnTo>
                  <a:lnTo>
                    <a:pt x="450" y="405"/>
                  </a:lnTo>
                  <a:lnTo>
                    <a:pt x="528" y="350"/>
                  </a:lnTo>
                  <a:lnTo>
                    <a:pt x="528" y="350"/>
                  </a:lnTo>
                  <a:lnTo>
                    <a:pt x="606" y="298"/>
                  </a:lnTo>
                  <a:lnTo>
                    <a:pt x="686" y="248"/>
                  </a:lnTo>
                  <a:lnTo>
                    <a:pt x="766" y="201"/>
                  </a:lnTo>
                  <a:lnTo>
                    <a:pt x="849" y="156"/>
                  </a:lnTo>
                  <a:lnTo>
                    <a:pt x="849" y="156"/>
                  </a:lnTo>
                  <a:lnTo>
                    <a:pt x="890" y="135"/>
                  </a:lnTo>
                  <a:lnTo>
                    <a:pt x="931" y="115"/>
                  </a:lnTo>
                  <a:lnTo>
                    <a:pt x="974" y="96"/>
                  </a:lnTo>
                  <a:lnTo>
                    <a:pt x="1017" y="77"/>
                  </a:lnTo>
                  <a:lnTo>
                    <a:pt x="1017" y="77"/>
                  </a:lnTo>
                  <a:lnTo>
                    <a:pt x="1061" y="62"/>
                  </a:lnTo>
                  <a:lnTo>
                    <a:pt x="1106" y="48"/>
                  </a:lnTo>
                  <a:lnTo>
                    <a:pt x="1106" y="48"/>
                  </a:lnTo>
                  <a:lnTo>
                    <a:pt x="1141" y="40"/>
                  </a:lnTo>
                  <a:lnTo>
                    <a:pt x="1174" y="30"/>
                  </a:lnTo>
                  <a:lnTo>
                    <a:pt x="1174" y="30"/>
                  </a:lnTo>
                  <a:lnTo>
                    <a:pt x="1209" y="22"/>
                  </a:lnTo>
                  <a:lnTo>
                    <a:pt x="1226" y="18"/>
                  </a:lnTo>
                  <a:lnTo>
                    <a:pt x="1244" y="17"/>
                  </a:lnTo>
                  <a:lnTo>
                    <a:pt x="1244" y="17"/>
                  </a:lnTo>
                  <a:lnTo>
                    <a:pt x="1260" y="16"/>
                  </a:lnTo>
                  <a:lnTo>
                    <a:pt x="1274" y="18"/>
                  </a:lnTo>
                  <a:lnTo>
                    <a:pt x="1281" y="21"/>
                  </a:lnTo>
                  <a:lnTo>
                    <a:pt x="1288" y="24"/>
                  </a:lnTo>
                  <a:lnTo>
                    <a:pt x="1294" y="29"/>
                  </a:lnTo>
                  <a:lnTo>
                    <a:pt x="1298" y="34"/>
                  </a:lnTo>
                  <a:lnTo>
                    <a:pt x="1298" y="34"/>
                  </a:lnTo>
                  <a:lnTo>
                    <a:pt x="1304" y="42"/>
                  </a:lnTo>
                  <a:lnTo>
                    <a:pt x="1306" y="52"/>
                  </a:lnTo>
                  <a:lnTo>
                    <a:pt x="1309" y="60"/>
                  </a:lnTo>
                  <a:lnTo>
                    <a:pt x="1310" y="68"/>
                  </a:lnTo>
                  <a:lnTo>
                    <a:pt x="1309" y="77"/>
                  </a:lnTo>
                  <a:lnTo>
                    <a:pt x="1308" y="85"/>
                  </a:lnTo>
                  <a:lnTo>
                    <a:pt x="1306" y="93"/>
                  </a:lnTo>
                  <a:lnTo>
                    <a:pt x="1304" y="101"/>
                  </a:lnTo>
                  <a:lnTo>
                    <a:pt x="1294" y="117"/>
                  </a:lnTo>
                  <a:lnTo>
                    <a:pt x="1284" y="132"/>
                  </a:lnTo>
                  <a:lnTo>
                    <a:pt x="1272" y="144"/>
                  </a:lnTo>
                  <a:lnTo>
                    <a:pt x="1258" y="156"/>
                  </a:lnTo>
                  <a:lnTo>
                    <a:pt x="1258" y="156"/>
                  </a:lnTo>
                  <a:lnTo>
                    <a:pt x="1244" y="165"/>
                  </a:lnTo>
                  <a:lnTo>
                    <a:pt x="1229" y="172"/>
                  </a:lnTo>
                  <a:lnTo>
                    <a:pt x="1229" y="172"/>
                  </a:lnTo>
                  <a:lnTo>
                    <a:pt x="1226" y="175"/>
                  </a:lnTo>
                  <a:lnTo>
                    <a:pt x="1225" y="177"/>
                  </a:lnTo>
                  <a:lnTo>
                    <a:pt x="1225" y="180"/>
                  </a:lnTo>
                  <a:lnTo>
                    <a:pt x="1225" y="183"/>
                  </a:lnTo>
                  <a:lnTo>
                    <a:pt x="1228" y="185"/>
                  </a:lnTo>
                  <a:lnTo>
                    <a:pt x="1230" y="187"/>
                  </a:lnTo>
                  <a:lnTo>
                    <a:pt x="1233" y="187"/>
                  </a:lnTo>
                  <a:lnTo>
                    <a:pt x="1237" y="187"/>
                  </a:lnTo>
                  <a:lnTo>
                    <a:pt x="1237" y="187"/>
                  </a:lnTo>
                  <a:lnTo>
                    <a:pt x="1253" y="179"/>
                  </a:lnTo>
                  <a:lnTo>
                    <a:pt x="1268" y="168"/>
                  </a:lnTo>
                  <a:lnTo>
                    <a:pt x="1282" y="156"/>
                  </a:lnTo>
                  <a:lnTo>
                    <a:pt x="1296" y="143"/>
                  </a:lnTo>
                  <a:lnTo>
                    <a:pt x="1308" y="128"/>
                  </a:lnTo>
                  <a:lnTo>
                    <a:pt x="1317" y="112"/>
                  </a:lnTo>
                  <a:lnTo>
                    <a:pt x="1320" y="104"/>
                  </a:lnTo>
                  <a:lnTo>
                    <a:pt x="1322" y="94"/>
                  </a:lnTo>
                  <a:lnTo>
                    <a:pt x="1325" y="86"/>
                  </a:lnTo>
                  <a:lnTo>
                    <a:pt x="1326" y="77"/>
                  </a:lnTo>
                  <a:lnTo>
                    <a:pt x="1326" y="77"/>
                  </a:lnTo>
                  <a:lnTo>
                    <a:pt x="1326" y="68"/>
                  </a:lnTo>
                  <a:lnTo>
                    <a:pt x="1325" y="58"/>
                  </a:lnTo>
                  <a:lnTo>
                    <a:pt x="1324" y="49"/>
                  </a:lnTo>
                  <a:lnTo>
                    <a:pt x="1320" y="41"/>
                  </a:lnTo>
                  <a:lnTo>
                    <a:pt x="1317" y="32"/>
                  </a:lnTo>
                  <a:lnTo>
                    <a:pt x="1312" y="24"/>
                  </a:lnTo>
                  <a:lnTo>
                    <a:pt x="1305" y="17"/>
                  </a:lnTo>
                  <a:lnTo>
                    <a:pt x="1298" y="12"/>
                  </a:lnTo>
                  <a:lnTo>
                    <a:pt x="1298" y="12"/>
                  </a:lnTo>
                  <a:lnTo>
                    <a:pt x="1292" y="8"/>
                  </a:lnTo>
                  <a:lnTo>
                    <a:pt x="1284" y="5"/>
                  </a:lnTo>
                  <a:lnTo>
                    <a:pt x="1276" y="2"/>
                  </a:lnTo>
                  <a:lnTo>
                    <a:pt x="1268" y="1"/>
                  </a:lnTo>
                  <a:lnTo>
                    <a:pt x="1252" y="0"/>
                  </a:lnTo>
                  <a:lnTo>
                    <a:pt x="1236" y="1"/>
                  </a:lnTo>
                  <a:lnTo>
                    <a:pt x="1236" y="1"/>
                  </a:lnTo>
                  <a:lnTo>
                    <a:pt x="1217" y="4"/>
                  </a:lnTo>
                  <a:lnTo>
                    <a:pt x="1200" y="8"/>
                  </a:lnTo>
                  <a:lnTo>
                    <a:pt x="1164" y="17"/>
                  </a:lnTo>
                  <a:lnTo>
                    <a:pt x="1164" y="17"/>
                  </a:lnTo>
                  <a:lnTo>
                    <a:pt x="1126" y="26"/>
                  </a:lnTo>
                  <a:lnTo>
                    <a:pt x="1089" y="36"/>
                  </a:lnTo>
                  <a:lnTo>
                    <a:pt x="1089" y="36"/>
                  </a:lnTo>
                  <a:lnTo>
                    <a:pt x="1043" y="52"/>
                  </a:lnTo>
                  <a:lnTo>
                    <a:pt x="998" y="68"/>
                  </a:lnTo>
                  <a:lnTo>
                    <a:pt x="954" y="86"/>
                  </a:lnTo>
                  <a:lnTo>
                    <a:pt x="910" y="106"/>
                  </a:lnTo>
                  <a:lnTo>
                    <a:pt x="910" y="106"/>
                  </a:lnTo>
                  <a:lnTo>
                    <a:pt x="867" y="128"/>
                  </a:lnTo>
                  <a:lnTo>
                    <a:pt x="826" y="149"/>
                  </a:lnTo>
                  <a:lnTo>
                    <a:pt x="743" y="196"/>
                  </a:lnTo>
                  <a:lnTo>
                    <a:pt x="743" y="196"/>
                  </a:lnTo>
                  <a:lnTo>
                    <a:pt x="658" y="247"/>
                  </a:lnTo>
                  <a:lnTo>
                    <a:pt x="616" y="272"/>
                  </a:lnTo>
                  <a:lnTo>
                    <a:pt x="575" y="299"/>
                  </a:lnTo>
                  <a:lnTo>
                    <a:pt x="575" y="299"/>
                  </a:lnTo>
                  <a:lnTo>
                    <a:pt x="495" y="354"/>
                  </a:lnTo>
                  <a:lnTo>
                    <a:pt x="415" y="409"/>
                  </a:lnTo>
                  <a:lnTo>
                    <a:pt x="415" y="409"/>
                  </a:lnTo>
                  <a:lnTo>
                    <a:pt x="373" y="437"/>
                  </a:lnTo>
                  <a:lnTo>
                    <a:pt x="373" y="437"/>
                  </a:lnTo>
                  <a:lnTo>
                    <a:pt x="344" y="458"/>
                  </a:lnTo>
                  <a:lnTo>
                    <a:pt x="344" y="458"/>
                  </a:lnTo>
                  <a:lnTo>
                    <a:pt x="313" y="477"/>
                  </a:lnTo>
                  <a:lnTo>
                    <a:pt x="281" y="494"/>
                  </a:lnTo>
                  <a:lnTo>
                    <a:pt x="281" y="494"/>
                  </a:lnTo>
                  <a:lnTo>
                    <a:pt x="247" y="511"/>
                  </a:lnTo>
                  <a:lnTo>
                    <a:pt x="212" y="528"/>
                  </a:lnTo>
                  <a:lnTo>
                    <a:pt x="143" y="561"/>
                  </a:lnTo>
                  <a:lnTo>
                    <a:pt x="143" y="561"/>
                  </a:lnTo>
                  <a:lnTo>
                    <a:pt x="112" y="577"/>
                  </a:lnTo>
                  <a:lnTo>
                    <a:pt x="80" y="596"/>
                  </a:lnTo>
                  <a:lnTo>
                    <a:pt x="50" y="614"/>
                  </a:lnTo>
                  <a:lnTo>
                    <a:pt x="36" y="626"/>
                  </a:lnTo>
                  <a:lnTo>
                    <a:pt x="22" y="637"/>
                  </a:lnTo>
                  <a:lnTo>
                    <a:pt x="22" y="637"/>
                  </a:lnTo>
                  <a:lnTo>
                    <a:pt x="12" y="648"/>
                  </a:lnTo>
                  <a:lnTo>
                    <a:pt x="1" y="660"/>
                  </a:lnTo>
                  <a:lnTo>
                    <a:pt x="1" y="660"/>
                  </a:lnTo>
                  <a:lnTo>
                    <a:pt x="0" y="663"/>
                  </a:lnTo>
                  <a:lnTo>
                    <a:pt x="0" y="667"/>
                  </a:lnTo>
                  <a:lnTo>
                    <a:pt x="0" y="669"/>
                  </a:lnTo>
                  <a:lnTo>
                    <a:pt x="2" y="672"/>
                  </a:lnTo>
                  <a:lnTo>
                    <a:pt x="5" y="673"/>
                  </a:lnTo>
                  <a:lnTo>
                    <a:pt x="8" y="675"/>
                  </a:lnTo>
                  <a:lnTo>
                    <a:pt x="10" y="673"/>
                  </a:lnTo>
                  <a:lnTo>
                    <a:pt x="13" y="672"/>
                  </a:lnTo>
                  <a:lnTo>
                    <a:pt x="13" y="67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BEC1442D-0E16-5623-B66C-0A995591F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233"/>
              <a:ext cx="494" cy="320"/>
            </a:xfrm>
            <a:custGeom>
              <a:avLst/>
              <a:gdLst>
                <a:gd name="T0" fmla="*/ 36 w 1480"/>
                <a:gd name="T1" fmla="*/ 928 h 959"/>
                <a:gd name="T2" fmla="*/ 101 w 1480"/>
                <a:gd name="T3" fmla="*/ 852 h 959"/>
                <a:gd name="T4" fmla="*/ 197 w 1480"/>
                <a:gd name="T5" fmla="*/ 757 h 959"/>
                <a:gd name="T6" fmla="*/ 359 w 1480"/>
                <a:gd name="T7" fmla="*/ 618 h 959"/>
                <a:gd name="T8" fmla="*/ 444 w 1480"/>
                <a:gd name="T9" fmla="*/ 552 h 959"/>
                <a:gd name="T10" fmla="*/ 537 w 1480"/>
                <a:gd name="T11" fmla="*/ 487 h 959"/>
                <a:gd name="T12" fmla="*/ 756 w 1480"/>
                <a:gd name="T13" fmla="*/ 337 h 959"/>
                <a:gd name="T14" fmla="*/ 882 w 1480"/>
                <a:gd name="T15" fmla="*/ 258 h 959"/>
                <a:gd name="T16" fmla="*/ 1025 w 1480"/>
                <a:gd name="T17" fmla="*/ 170 h 959"/>
                <a:gd name="T18" fmla="*/ 1117 w 1480"/>
                <a:gd name="T19" fmla="*/ 115 h 959"/>
                <a:gd name="T20" fmla="*/ 1241 w 1480"/>
                <a:gd name="T21" fmla="*/ 53 h 959"/>
                <a:gd name="T22" fmla="*/ 1318 w 1480"/>
                <a:gd name="T23" fmla="*/ 24 h 959"/>
                <a:gd name="T24" fmla="*/ 1356 w 1480"/>
                <a:gd name="T25" fmla="*/ 18 h 959"/>
                <a:gd name="T26" fmla="*/ 1394 w 1480"/>
                <a:gd name="T27" fmla="*/ 18 h 959"/>
                <a:gd name="T28" fmla="*/ 1426 w 1480"/>
                <a:gd name="T29" fmla="*/ 28 h 959"/>
                <a:gd name="T30" fmla="*/ 1446 w 1480"/>
                <a:gd name="T31" fmla="*/ 42 h 959"/>
                <a:gd name="T32" fmla="*/ 1458 w 1480"/>
                <a:gd name="T33" fmla="*/ 58 h 959"/>
                <a:gd name="T34" fmla="*/ 1464 w 1480"/>
                <a:gd name="T35" fmla="*/ 82 h 959"/>
                <a:gd name="T36" fmla="*/ 1460 w 1480"/>
                <a:gd name="T37" fmla="*/ 113 h 959"/>
                <a:gd name="T38" fmla="*/ 1440 w 1480"/>
                <a:gd name="T39" fmla="*/ 161 h 959"/>
                <a:gd name="T40" fmla="*/ 1416 w 1480"/>
                <a:gd name="T41" fmla="*/ 198 h 959"/>
                <a:gd name="T42" fmla="*/ 1360 w 1480"/>
                <a:gd name="T43" fmla="*/ 269 h 959"/>
                <a:gd name="T44" fmla="*/ 1302 w 1480"/>
                <a:gd name="T45" fmla="*/ 329 h 959"/>
                <a:gd name="T46" fmla="*/ 1211 w 1480"/>
                <a:gd name="T47" fmla="*/ 405 h 959"/>
                <a:gd name="T48" fmla="*/ 1191 w 1480"/>
                <a:gd name="T49" fmla="*/ 419 h 959"/>
                <a:gd name="T50" fmla="*/ 1187 w 1480"/>
                <a:gd name="T51" fmla="*/ 427 h 959"/>
                <a:gd name="T52" fmla="*/ 1193 w 1480"/>
                <a:gd name="T53" fmla="*/ 433 h 959"/>
                <a:gd name="T54" fmla="*/ 1199 w 1480"/>
                <a:gd name="T55" fmla="*/ 433 h 959"/>
                <a:gd name="T56" fmla="*/ 1249 w 1480"/>
                <a:gd name="T57" fmla="*/ 397 h 959"/>
                <a:gd name="T58" fmla="*/ 1310 w 1480"/>
                <a:gd name="T59" fmla="*/ 344 h 959"/>
                <a:gd name="T60" fmla="*/ 1376 w 1480"/>
                <a:gd name="T61" fmla="*/ 276 h 959"/>
                <a:gd name="T62" fmla="*/ 1433 w 1480"/>
                <a:gd name="T63" fmla="*/ 202 h 959"/>
                <a:gd name="T64" fmla="*/ 1454 w 1480"/>
                <a:gd name="T65" fmla="*/ 167 h 959"/>
                <a:gd name="T66" fmla="*/ 1470 w 1480"/>
                <a:gd name="T67" fmla="*/ 130 h 959"/>
                <a:gd name="T68" fmla="*/ 1480 w 1480"/>
                <a:gd name="T69" fmla="*/ 82 h 959"/>
                <a:gd name="T70" fmla="*/ 1476 w 1480"/>
                <a:gd name="T71" fmla="*/ 58 h 959"/>
                <a:gd name="T72" fmla="*/ 1462 w 1480"/>
                <a:gd name="T73" fmla="*/ 35 h 959"/>
                <a:gd name="T74" fmla="*/ 1436 w 1480"/>
                <a:gd name="T75" fmla="*/ 15 h 959"/>
                <a:gd name="T76" fmla="*/ 1384 w 1480"/>
                <a:gd name="T77" fmla="*/ 0 h 959"/>
                <a:gd name="T78" fmla="*/ 1345 w 1480"/>
                <a:gd name="T79" fmla="*/ 3 h 959"/>
                <a:gd name="T80" fmla="*/ 1281 w 1480"/>
                <a:gd name="T81" fmla="*/ 20 h 959"/>
                <a:gd name="T82" fmla="*/ 1228 w 1480"/>
                <a:gd name="T83" fmla="*/ 42 h 959"/>
                <a:gd name="T84" fmla="*/ 1125 w 1480"/>
                <a:gd name="T85" fmla="*/ 93 h 959"/>
                <a:gd name="T86" fmla="*/ 973 w 1480"/>
                <a:gd name="T87" fmla="*/ 182 h 959"/>
                <a:gd name="T88" fmla="*/ 897 w 1480"/>
                <a:gd name="T89" fmla="*/ 230 h 959"/>
                <a:gd name="T90" fmla="*/ 758 w 1480"/>
                <a:gd name="T91" fmla="*/ 317 h 959"/>
                <a:gd name="T92" fmla="*/ 607 w 1480"/>
                <a:gd name="T93" fmla="*/ 419 h 959"/>
                <a:gd name="T94" fmla="*/ 431 w 1480"/>
                <a:gd name="T95" fmla="*/ 542 h 959"/>
                <a:gd name="T96" fmla="*/ 353 w 1480"/>
                <a:gd name="T97" fmla="*/ 602 h 959"/>
                <a:gd name="T98" fmla="*/ 241 w 1480"/>
                <a:gd name="T99" fmla="*/ 695 h 959"/>
                <a:gd name="T100" fmla="*/ 110 w 1480"/>
                <a:gd name="T101" fmla="*/ 820 h 959"/>
                <a:gd name="T102" fmla="*/ 38 w 1480"/>
                <a:gd name="T103" fmla="*/ 900 h 959"/>
                <a:gd name="T104" fmla="*/ 1 w 1480"/>
                <a:gd name="T105" fmla="*/ 947 h 959"/>
                <a:gd name="T106" fmla="*/ 0 w 1480"/>
                <a:gd name="T107" fmla="*/ 953 h 959"/>
                <a:gd name="T108" fmla="*/ 6 w 1480"/>
                <a:gd name="T109" fmla="*/ 959 h 959"/>
                <a:gd name="T110" fmla="*/ 16 w 1480"/>
                <a:gd name="T111" fmla="*/ 955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80" h="959">
                  <a:moveTo>
                    <a:pt x="16" y="955"/>
                  </a:moveTo>
                  <a:lnTo>
                    <a:pt x="16" y="955"/>
                  </a:lnTo>
                  <a:lnTo>
                    <a:pt x="36" y="928"/>
                  </a:lnTo>
                  <a:lnTo>
                    <a:pt x="57" y="903"/>
                  </a:lnTo>
                  <a:lnTo>
                    <a:pt x="78" y="876"/>
                  </a:lnTo>
                  <a:lnTo>
                    <a:pt x="101" y="852"/>
                  </a:lnTo>
                  <a:lnTo>
                    <a:pt x="149" y="804"/>
                  </a:lnTo>
                  <a:lnTo>
                    <a:pt x="197" y="757"/>
                  </a:lnTo>
                  <a:lnTo>
                    <a:pt x="197" y="757"/>
                  </a:lnTo>
                  <a:lnTo>
                    <a:pt x="251" y="710"/>
                  </a:lnTo>
                  <a:lnTo>
                    <a:pt x="304" y="663"/>
                  </a:lnTo>
                  <a:lnTo>
                    <a:pt x="359" y="618"/>
                  </a:lnTo>
                  <a:lnTo>
                    <a:pt x="415" y="575"/>
                  </a:lnTo>
                  <a:lnTo>
                    <a:pt x="415" y="575"/>
                  </a:lnTo>
                  <a:lnTo>
                    <a:pt x="444" y="552"/>
                  </a:lnTo>
                  <a:lnTo>
                    <a:pt x="475" y="531"/>
                  </a:lnTo>
                  <a:lnTo>
                    <a:pt x="537" y="487"/>
                  </a:lnTo>
                  <a:lnTo>
                    <a:pt x="537" y="487"/>
                  </a:lnTo>
                  <a:lnTo>
                    <a:pt x="683" y="385"/>
                  </a:lnTo>
                  <a:lnTo>
                    <a:pt x="683" y="385"/>
                  </a:lnTo>
                  <a:lnTo>
                    <a:pt x="756" y="337"/>
                  </a:lnTo>
                  <a:lnTo>
                    <a:pt x="830" y="289"/>
                  </a:lnTo>
                  <a:lnTo>
                    <a:pt x="830" y="289"/>
                  </a:lnTo>
                  <a:lnTo>
                    <a:pt x="882" y="258"/>
                  </a:lnTo>
                  <a:lnTo>
                    <a:pt x="933" y="226"/>
                  </a:lnTo>
                  <a:lnTo>
                    <a:pt x="933" y="226"/>
                  </a:lnTo>
                  <a:lnTo>
                    <a:pt x="1025" y="170"/>
                  </a:lnTo>
                  <a:lnTo>
                    <a:pt x="1070" y="142"/>
                  </a:lnTo>
                  <a:lnTo>
                    <a:pt x="1117" y="115"/>
                  </a:lnTo>
                  <a:lnTo>
                    <a:pt x="1117" y="115"/>
                  </a:lnTo>
                  <a:lnTo>
                    <a:pt x="1166" y="89"/>
                  </a:lnTo>
                  <a:lnTo>
                    <a:pt x="1215" y="65"/>
                  </a:lnTo>
                  <a:lnTo>
                    <a:pt x="1241" y="53"/>
                  </a:lnTo>
                  <a:lnTo>
                    <a:pt x="1266" y="42"/>
                  </a:lnTo>
                  <a:lnTo>
                    <a:pt x="1292" y="32"/>
                  </a:lnTo>
                  <a:lnTo>
                    <a:pt x="1318" y="24"/>
                  </a:lnTo>
                  <a:lnTo>
                    <a:pt x="1318" y="24"/>
                  </a:lnTo>
                  <a:lnTo>
                    <a:pt x="1337" y="20"/>
                  </a:lnTo>
                  <a:lnTo>
                    <a:pt x="1356" y="18"/>
                  </a:lnTo>
                  <a:lnTo>
                    <a:pt x="1376" y="16"/>
                  </a:lnTo>
                  <a:lnTo>
                    <a:pt x="1385" y="16"/>
                  </a:lnTo>
                  <a:lnTo>
                    <a:pt x="1394" y="18"/>
                  </a:lnTo>
                  <a:lnTo>
                    <a:pt x="1394" y="18"/>
                  </a:lnTo>
                  <a:lnTo>
                    <a:pt x="1410" y="22"/>
                  </a:lnTo>
                  <a:lnTo>
                    <a:pt x="1426" y="28"/>
                  </a:lnTo>
                  <a:lnTo>
                    <a:pt x="1433" y="32"/>
                  </a:lnTo>
                  <a:lnTo>
                    <a:pt x="1441" y="36"/>
                  </a:lnTo>
                  <a:lnTo>
                    <a:pt x="1446" y="42"/>
                  </a:lnTo>
                  <a:lnTo>
                    <a:pt x="1452" y="49"/>
                  </a:lnTo>
                  <a:lnTo>
                    <a:pt x="1452" y="49"/>
                  </a:lnTo>
                  <a:lnTo>
                    <a:pt x="1458" y="58"/>
                  </a:lnTo>
                  <a:lnTo>
                    <a:pt x="1462" y="70"/>
                  </a:lnTo>
                  <a:lnTo>
                    <a:pt x="1462" y="70"/>
                  </a:lnTo>
                  <a:lnTo>
                    <a:pt x="1464" y="82"/>
                  </a:lnTo>
                  <a:lnTo>
                    <a:pt x="1462" y="95"/>
                  </a:lnTo>
                  <a:lnTo>
                    <a:pt x="1462" y="95"/>
                  </a:lnTo>
                  <a:lnTo>
                    <a:pt x="1460" y="113"/>
                  </a:lnTo>
                  <a:lnTo>
                    <a:pt x="1454" y="129"/>
                  </a:lnTo>
                  <a:lnTo>
                    <a:pt x="1448" y="145"/>
                  </a:lnTo>
                  <a:lnTo>
                    <a:pt x="1440" y="161"/>
                  </a:lnTo>
                  <a:lnTo>
                    <a:pt x="1440" y="161"/>
                  </a:lnTo>
                  <a:lnTo>
                    <a:pt x="1428" y="180"/>
                  </a:lnTo>
                  <a:lnTo>
                    <a:pt x="1416" y="198"/>
                  </a:lnTo>
                  <a:lnTo>
                    <a:pt x="1402" y="217"/>
                  </a:lnTo>
                  <a:lnTo>
                    <a:pt x="1389" y="234"/>
                  </a:lnTo>
                  <a:lnTo>
                    <a:pt x="1360" y="269"/>
                  </a:lnTo>
                  <a:lnTo>
                    <a:pt x="1329" y="301"/>
                  </a:lnTo>
                  <a:lnTo>
                    <a:pt x="1329" y="301"/>
                  </a:lnTo>
                  <a:lnTo>
                    <a:pt x="1302" y="329"/>
                  </a:lnTo>
                  <a:lnTo>
                    <a:pt x="1273" y="356"/>
                  </a:lnTo>
                  <a:lnTo>
                    <a:pt x="1242" y="383"/>
                  </a:lnTo>
                  <a:lnTo>
                    <a:pt x="1211" y="405"/>
                  </a:lnTo>
                  <a:lnTo>
                    <a:pt x="1211" y="405"/>
                  </a:lnTo>
                  <a:lnTo>
                    <a:pt x="1191" y="419"/>
                  </a:lnTo>
                  <a:lnTo>
                    <a:pt x="1191" y="419"/>
                  </a:lnTo>
                  <a:lnTo>
                    <a:pt x="1189" y="421"/>
                  </a:lnTo>
                  <a:lnTo>
                    <a:pt x="1187" y="424"/>
                  </a:lnTo>
                  <a:lnTo>
                    <a:pt x="1187" y="427"/>
                  </a:lnTo>
                  <a:lnTo>
                    <a:pt x="1189" y="429"/>
                  </a:lnTo>
                  <a:lnTo>
                    <a:pt x="1190" y="432"/>
                  </a:lnTo>
                  <a:lnTo>
                    <a:pt x="1193" y="433"/>
                  </a:lnTo>
                  <a:lnTo>
                    <a:pt x="1195" y="433"/>
                  </a:lnTo>
                  <a:lnTo>
                    <a:pt x="1199" y="433"/>
                  </a:lnTo>
                  <a:lnTo>
                    <a:pt x="1199" y="433"/>
                  </a:lnTo>
                  <a:lnTo>
                    <a:pt x="1211" y="425"/>
                  </a:lnTo>
                  <a:lnTo>
                    <a:pt x="1225" y="416"/>
                  </a:lnTo>
                  <a:lnTo>
                    <a:pt x="1249" y="397"/>
                  </a:lnTo>
                  <a:lnTo>
                    <a:pt x="1249" y="397"/>
                  </a:lnTo>
                  <a:lnTo>
                    <a:pt x="1280" y="371"/>
                  </a:lnTo>
                  <a:lnTo>
                    <a:pt x="1310" y="344"/>
                  </a:lnTo>
                  <a:lnTo>
                    <a:pt x="1310" y="344"/>
                  </a:lnTo>
                  <a:lnTo>
                    <a:pt x="1344" y="310"/>
                  </a:lnTo>
                  <a:lnTo>
                    <a:pt x="1376" y="276"/>
                  </a:lnTo>
                  <a:lnTo>
                    <a:pt x="1405" y="240"/>
                  </a:lnTo>
                  <a:lnTo>
                    <a:pt x="1420" y="221"/>
                  </a:lnTo>
                  <a:lnTo>
                    <a:pt x="1433" y="202"/>
                  </a:lnTo>
                  <a:lnTo>
                    <a:pt x="1433" y="202"/>
                  </a:lnTo>
                  <a:lnTo>
                    <a:pt x="1444" y="185"/>
                  </a:lnTo>
                  <a:lnTo>
                    <a:pt x="1454" y="167"/>
                  </a:lnTo>
                  <a:lnTo>
                    <a:pt x="1462" y="149"/>
                  </a:lnTo>
                  <a:lnTo>
                    <a:pt x="1470" y="130"/>
                  </a:lnTo>
                  <a:lnTo>
                    <a:pt x="1470" y="130"/>
                  </a:lnTo>
                  <a:lnTo>
                    <a:pt x="1476" y="114"/>
                  </a:lnTo>
                  <a:lnTo>
                    <a:pt x="1478" y="98"/>
                  </a:lnTo>
                  <a:lnTo>
                    <a:pt x="1480" y="82"/>
                  </a:lnTo>
                  <a:lnTo>
                    <a:pt x="1478" y="66"/>
                  </a:lnTo>
                  <a:lnTo>
                    <a:pt x="1478" y="66"/>
                  </a:lnTo>
                  <a:lnTo>
                    <a:pt x="1476" y="58"/>
                  </a:lnTo>
                  <a:lnTo>
                    <a:pt x="1472" y="50"/>
                  </a:lnTo>
                  <a:lnTo>
                    <a:pt x="1468" y="42"/>
                  </a:lnTo>
                  <a:lnTo>
                    <a:pt x="1462" y="35"/>
                  </a:lnTo>
                  <a:lnTo>
                    <a:pt x="1457" y="30"/>
                  </a:lnTo>
                  <a:lnTo>
                    <a:pt x="1450" y="24"/>
                  </a:lnTo>
                  <a:lnTo>
                    <a:pt x="1436" y="15"/>
                  </a:lnTo>
                  <a:lnTo>
                    <a:pt x="1418" y="8"/>
                  </a:lnTo>
                  <a:lnTo>
                    <a:pt x="1402" y="3"/>
                  </a:lnTo>
                  <a:lnTo>
                    <a:pt x="1384" y="0"/>
                  </a:lnTo>
                  <a:lnTo>
                    <a:pt x="1368" y="0"/>
                  </a:lnTo>
                  <a:lnTo>
                    <a:pt x="1368" y="0"/>
                  </a:lnTo>
                  <a:lnTo>
                    <a:pt x="1345" y="3"/>
                  </a:lnTo>
                  <a:lnTo>
                    <a:pt x="1324" y="7"/>
                  </a:lnTo>
                  <a:lnTo>
                    <a:pt x="1301" y="14"/>
                  </a:lnTo>
                  <a:lnTo>
                    <a:pt x="1281" y="20"/>
                  </a:lnTo>
                  <a:lnTo>
                    <a:pt x="1281" y="20"/>
                  </a:lnTo>
                  <a:lnTo>
                    <a:pt x="1254" y="30"/>
                  </a:lnTo>
                  <a:lnTo>
                    <a:pt x="1228" y="42"/>
                  </a:lnTo>
                  <a:lnTo>
                    <a:pt x="1177" y="66"/>
                  </a:lnTo>
                  <a:lnTo>
                    <a:pt x="1177" y="66"/>
                  </a:lnTo>
                  <a:lnTo>
                    <a:pt x="1125" y="93"/>
                  </a:lnTo>
                  <a:lnTo>
                    <a:pt x="1074" y="122"/>
                  </a:lnTo>
                  <a:lnTo>
                    <a:pt x="1023" y="151"/>
                  </a:lnTo>
                  <a:lnTo>
                    <a:pt x="973" y="182"/>
                  </a:lnTo>
                  <a:lnTo>
                    <a:pt x="973" y="182"/>
                  </a:lnTo>
                  <a:lnTo>
                    <a:pt x="897" y="230"/>
                  </a:lnTo>
                  <a:lnTo>
                    <a:pt x="897" y="230"/>
                  </a:lnTo>
                  <a:lnTo>
                    <a:pt x="832" y="269"/>
                  </a:lnTo>
                  <a:lnTo>
                    <a:pt x="832" y="269"/>
                  </a:lnTo>
                  <a:lnTo>
                    <a:pt x="758" y="317"/>
                  </a:lnTo>
                  <a:lnTo>
                    <a:pt x="758" y="317"/>
                  </a:lnTo>
                  <a:lnTo>
                    <a:pt x="682" y="367"/>
                  </a:lnTo>
                  <a:lnTo>
                    <a:pt x="607" y="419"/>
                  </a:lnTo>
                  <a:lnTo>
                    <a:pt x="457" y="523"/>
                  </a:lnTo>
                  <a:lnTo>
                    <a:pt x="457" y="523"/>
                  </a:lnTo>
                  <a:lnTo>
                    <a:pt x="431" y="542"/>
                  </a:lnTo>
                  <a:lnTo>
                    <a:pt x="405" y="562"/>
                  </a:lnTo>
                  <a:lnTo>
                    <a:pt x="353" y="602"/>
                  </a:lnTo>
                  <a:lnTo>
                    <a:pt x="353" y="602"/>
                  </a:lnTo>
                  <a:lnTo>
                    <a:pt x="297" y="649"/>
                  </a:lnTo>
                  <a:lnTo>
                    <a:pt x="241" y="695"/>
                  </a:lnTo>
                  <a:lnTo>
                    <a:pt x="241" y="695"/>
                  </a:lnTo>
                  <a:lnTo>
                    <a:pt x="188" y="744"/>
                  </a:lnTo>
                  <a:lnTo>
                    <a:pt x="136" y="793"/>
                  </a:lnTo>
                  <a:lnTo>
                    <a:pt x="110" y="820"/>
                  </a:lnTo>
                  <a:lnTo>
                    <a:pt x="86" y="845"/>
                  </a:lnTo>
                  <a:lnTo>
                    <a:pt x="62" y="872"/>
                  </a:lnTo>
                  <a:lnTo>
                    <a:pt x="38" y="900"/>
                  </a:lnTo>
                  <a:lnTo>
                    <a:pt x="38" y="900"/>
                  </a:lnTo>
                  <a:lnTo>
                    <a:pt x="20" y="923"/>
                  </a:lnTo>
                  <a:lnTo>
                    <a:pt x="1" y="947"/>
                  </a:lnTo>
                  <a:lnTo>
                    <a:pt x="1" y="947"/>
                  </a:lnTo>
                  <a:lnTo>
                    <a:pt x="0" y="949"/>
                  </a:lnTo>
                  <a:lnTo>
                    <a:pt x="0" y="953"/>
                  </a:lnTo>
                  <a:lnTo>
                    <a:pt x="1" y="955"/>
                  </a:lnTo>
                  <a:lnTo>
                    <a:pt x="4" y="957"/>
                  </a:lnTo>
                  <a:lnTo>
                    <a:pt x="6" y="959"/>
                  </a:lnTo>
                  <a:lnTo>
                    <a:pt x="10" y="959"/>
                  </a:lnTo>
                  <a:lnTo>
                    <a:pt x="13" y="957"/>
                  </a:lnTo>
                  <a:lnTo>
                    <a:pt x="16" y="955"/>
                  </a:lnTo>
                  <a:lnTo>
                    <a:pt x="16" y="9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0741A7B6-C35A-F5C0-E38D-292420934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388"/>
              <a:ext cx="391" cy="932"/>
            </a:xfrm>
            <a:custGeom>
              <a:avLst/>
              <a:gdLst>
                <a:gd name="T0" fmla="*/ 219 w 1174"/>
                <a:gd name="T1" fmla="*/ 576 h 2795"/>
                <a:gd name="T2" fmla="*/ 621 w 1174"/>
                <a:gd name="T3" fmla="*/ 256 h 2795"/>
                <a:gd name="T4" fmla="*/ 790 w 1174"/>
                <a:gd name="T5" fmla="*/ 127 h 2795"/>
                <a:gd name="T6" fmla="*/ 881 w 1174"/>
                <a:gd name="T7" fmla="*/ 70 h 2795"/>
                <a:gd name="T8" fmla="*/ 980 w 1174"/>
                <a:gd name="T9" fmla="*/ 28 h 2795"/>
                <a:gd name="T10" fmla="*/ 1053 w 1174"/>
                <a:gd name="T11" fmla="*/ 16 h 2795"/>
                <a:gd name="T12" fmla="*/ 1119 w 1174"/>
                <a:gd name="T13" fmla="*/ 20 h 2795"/>
                <a:gd name="T14" fmla="*/ 1154 w 1174"/>
                <a:gd name="T15" fmla="*/ 39 h 2795"/>
                <a:gd name="T16" fmla="*/ 1158 w 1174"/>
                <a:gd name="T17" fmla="*/ 58 h 2795"/>
                <a:gd name="T18" fmla="*/ 1144 w 1174"/>
                <a:gd name="T19" fmla="*/ 87 h 2795"/>
                <a:gd name="T20" fmla="*/ 1095 w 1174"/>
                <a:gd name="T21" fmla="*/ 145 h 2795"/>
                <a:gd name="T22" fmla="*/ 995 w 1174"/>
                <a:gd name="T23" fmla="*/ 245 h 2795"/>
                <a:gd name="T24" fmla="*/ 860 w 1174"/>
                <a:gd name="T25" fmla="*/ 373 h 2795"/>
                <a:gd name="T26" fmla="*/ 770 w 1174"/>
                <a:gd name="T27" fmla="*/ 461 h 2795"/>
                <a:gd name="T28" fmla="*/ 616 w 1174"/>
                <a:gd name="T29" fmla="*/ 658 h 2795"/>
                <a:gd name="T30" fmla="*/ 479 w 1174"/>
                <a:gd name="T31" fmla="*/ 866 h 2795"/>
                <a:gd name="T32" fmla="*/ 382 w 1174"/>
                <a:gd name="T33" fmla="*/ 1024 h 2795"/>
                <a:gd name="T34" fmla="*/ 339 w 1174"/>
                <a:gd name="T35" fmla="*/ 1099 h 2795"/>
                <a:gd name="T36" fmla="*/ 299 w 1174"/>
                <a:gd name="T37" fmla="*/ 1191 h 2795"/>
                <a:gd name="T38" fmla="*/ 261 w 1174"/>
                <a:gd name="T39" fmla="*/ 1362 h 2795"/>
                <a:gd name="T40" fmla="*/ 250 w 1174"/>
                <a:gd name="T41" fmla="*/ 1563 h 2795"/>
                <a:gd name="T42" fmla="*/ 265 w 1174"/>
                <a:gd name="T43" fmla="*/ 1765 h 2795"/>
                <a:gd name="T44" fmla="*/ 309 w 1174"/>
                <a:gd name="T45" fmla="*/ 2075 h 2795"/>
                <a:gd name="T46" fmla="*/ 334 w 1174"/>
                <a:gd name="T47" fmla="*/ 2286 h 2795"/>
                <a:gd name="T48" fmla="*/ 342 w 1174"/>
                <a:gd name="T49" fmla="*/ 2490 h 2795"/>
                <a:gd name="T50" fmla="*/ 318 w 1174"/>
                <a:gd name="T51" fmla="*/ 2692 h 2795"/>
                <a:gd name="T52" fmla="*/ 293 w 1174"/>
                <a:gd name="T53" fmla="*/ 2786 h 2795"/>
                <a:gd name="T54" fmla="*/ 298 w 1174"/>
                <a:gd name="T55" fmla="*/ 2795 h 2795"/>
                <a:gd name="T56" fmla="*/ 309 w 1174"/>
                <a:gd name="T57" fmla="*/ 2790 h 2795"/>
                <a:gd name="T58" fmla="*/ 345 w 1174"/>
                <a:gd name="T59" fmla="*/ 2641 h 2795"/>
                <a:gd name="T60" fmla="*/ 358 w 1174"/>
                <a:gd name="T61" fmla="*/ 2438 h 2795"/>
                <a:gd name="T62" fmla="*/ 349 w 1174"/>
                <a:gd name="T63" fmla="*/ 2281 h 2795"/>
                <a:gd name="T64" fmla="*/ 307 w 1174"/>
                <a:gd name="T65" fmla="*/ 1962 h 2795"/>
                <a:gd name="T66" fmla="*/ 274 w 1174"/>
                <a:gd name="T67" fmla="*/ 1698 h 2795"/>
                <a:gd name="T68" fmla="*/ 265 w 1174"/>
                <a:gd name="T69" fmla="*/ 1539 h 2795"/>
                <a:gd name="T70" fmla="*/ 281 w 1174"/>
                <a:gd name="T71" fmla="*/ 1334 h 2795"/>
                <a:gd name="T72" fmla="*/ 318 w 1174"/>
                <a:gd name="T73" fmla="*/ 1186 h 2795"/>
                <a:gd name="T74" fmla="*/ 350 w 1174"/>
                <a:gd name="T75" fmla="*/ 1112 h 2795"/>
                <a:gd name="T76" fmla="*/ 455 w 1174"/>
                <a:gd name="T77" fmla="*/ 936 h 2795"/>
                <a:gd name="T78" fmla="*/ 592 w 1174"/>
                <a:gd name="T79" fmla="*/ 722 h 2795"/>
                <a:gd name="T80" fmla="*/ 746 w 1174"/>
                <a:gd name="T81" fmla="*/ 513 h 2795"/>
                <a:gd name="T82" fmla="*/ 835 w 1174"/>
                <a:gd name="T83" fmla="*/ 421 h 2795"/>
                <a:gd name="T84" fmla="*/ 968 w 1174"/>
                <a:gd name="T85" fmla="*/ 294 h 2795"/>
                <a:gd name="T86" fmla="*/ 1084 w 1174"/>
                <a:gd name="T87" fmla="*/ 178 h 2795"/>
                <a:gd name="T88" fmla="*/ 1141 w 1174"/>
                <a:gd name="T89" fmla="*/ 118 h 2795"/>
                <a:gd name="T90" fmla="*/ 1170 w 1174"/>
                <a:gd name="T91" fmla="*/ 71 h 2795"/>
                <a:gd name="T92" fmla="*/ 1172 w 1174"/>
                <a:gd name="T93" fmla="*/ 46 h 2795"/>
                <a:gd name="T94" fmla="*/ 1158 w 1174"/>
                <a:gd name="T95" fmla="*/ 22 h 2795"/>
                <a:gd name="T96" fmla="*/ 1111 w 1174"/>
                <a:gd name="T97" fmla="*/ 3 h 2795"/>
                <a:gd name="T98" fmla="*/ 1053 w 1174"/>
                <a:gd name="T99" fmla="*/ 0 h 2795"/>
                <a:gd name="T100" fmla="*/ 956 w 1174"/>
                <a:gd name="T101" fmla="*/ 19 h 2795"/>
                <a:gd name="T102" fmla="*/ 888 w 1174"/>
                <a:gd name="T103" fmla="*/ 48 h 2795"/>
                <a:gd name="T104" fmla="*/ 793 w 1174"/>
                <a:gd name="T105" fmla="*/ 104 h 2795"/>
                <a:gd name="T106" fmla="*/ 533 w 1174"/>
                <a:gd name="T107" fmla="*/ 304 h 2795"/>
                <a:gd name="T108" fmla="*/ 217 w 1174"/>
                <a:gd name="T109" fmla="*/ 559 h 2795"/>
                <a:gd name="T110" fmla="*/ 3 w 1174"/>
                <a:gd name="T111" fmla="*/ 727 h 2795"/>
                <a:gd name="T112" fmla="*/ 2 w 1174"/>
                <a:gd name="T113" fmla="*/ 738 h 2795"/>
                <a:gd name="T114" fmla="*/ 12 w 1174"/>
                <a:gd name="T115" fmla="*/ 741 h 2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4" h="2795">
                  <a:moveTo>
                    <a:pt x="12" y="741"/>
                  </a:moveTo>
                  <a:lnTo>
                    <a:pt x="12" y="741"/>
                  </a:lnTo>
                  <a:lnTo>
                    <a:pt x="116" y="659"/>
                  </a:lnTo>
                  <a:lnTo>
                    <a:pt x="219" y="576"/>
                  </a:lnTo>
                  <a:lnTo>
                    <a:pt x="425" y="409"/>
                  </a:lnTo>
                  <a:lnTo>
                    <a:pt x="425" y="409"/>
                  </a:lnTo>
                  <a:lnTo>
                    <a:pt x="522" y="332"/>
                  </a:lnTo>
                  <a:lnTo>
                    <a:pt x="621" y="256"/>
                  </a:lnTo>
                  <a:lnTo>
                    <a:pt x="621" y="256"/>
                  </a:lnTo>
                  <a:lnTo>
                    <a:pt x="705" y="190"/>
                  </a:lnTo>
                  <a:lnTo>
                    <a:pt x="746" y="158"/>
                  </a:lnTo>
                  <a:lnTo>
                    <a:pt x="790" y="127"/>
                  </a:lnTo>
                  <a:lnTo>
                    <a:pt x="790" y="127"/>
                  </a:lnTo>
                  <a:lnTo>
                    <a:pt x="835" y="96"/>
                  </a:lnTo>
                  <a:lnTo>
                    <a:pt x="857" y="83"/>
                  </a:lnTo>
                  <a:lnTo>
                    <a:pt x="881" y="70"/>
                  </a:lnTo>
                  <a:lnTo>
                    <a:pt x="905" y="58"/>
                  </a:lnTo>
                  <a:lnTo>
                    <a:pt x="929" y="46"/>
                  </a:lnTo>
                  <a:lnTo>
                    <a:pt x="955" y="36"/>
                  </a:lnTo>
                  <a:lnTo>
                    <a:pt x="980" y="28"/>
                  </a:lnTo>
                  <a:lnTo>
                    <a:pt x="980" y="28"/>
                  </a:lnTo>
                  <a:lnTo>
                    <a:pt x="1004" y="22"/>
                  </a:lnTo>
                  <a:lnTo>
                    <a:pt x="1029" y="18"/>
                  </a:lnTo>
                  <a:lnTo>
                    <a:pt x="1053" y="16"/>
                  </a:lnTo>
                  <a:lnTo>
                    <a:pt x="1079" y="16"/>
                  </a:lnTo>
                  <a:lnTo>
                    <a:pt x="1079" y="16"/>
                  </a:lnTo>
                  <a:lnTo>
                    <a:pt x="1097" y="18"/>
                  </a:lnTo>
                  <a:lnTo>
                    <a:pt x="1119" y="20"/>
                  </a:lnTo>
                  <a:lnTo>
                    <a:pt x="1129" y="23"/>
                  </a:lnTo>
                  <a:lnTo>
                    <a:pt x="1139" y="27"/>
                  </a:lnTo>
                  <a:lnTo>
                    <a:pt x="1147" y="32"/>
                  </a:lnTo>
                  <a:lnTo>
                    <a:pt x="1154" y="39"/>
                  </a:lnTo>
                  <a:lnTo>
                    <a:pt x="1154" y="39"/>
                  </a:lnTo>
                  <a:lnTo>
                    <a:pt x="1156" y="46"/>
                  </a:lnTo>
                  <a:lnTo>
                    <a:pt x="1158" y="51"/>
                  </a:lnTo>
                  <a:lnTo>
                    <a:pt x="1158" y="58"/>
                  </a:lnTo>
                  <a:lnTo>
                    <a:pt x="1156" y="63"/>
                  </a:lnTo>
                  <a:lnTo>
                    <a:pt x="1151" y="76"/>
                  </a:lnTo>
                  <a:lnTo>
                    <a:pt x="1144" y="87"/>
                  </a:lnTo>
                  <a:lnTo>
                    <a:pt x="1144" y="87"/>
                  </a:lnTo>
                  <a:lnTo>
                    <a:pt x="1133" y="102"/>
                  </a:lnTo>
                  <a:lnTo>
                    <a:pt x="1121" y="118"/>
                  </a:lnTo>
                  <a:lnTo>
                    <a:pt x="1095" y="145"/>
                  </a:lnTo>
                  <a:lnTo>
                    <a:pt x="1095" y="145"/>
                  </a:lnTo>
                  <a:lnTo>
                    <a:pt x="1065" y="174"/>
                  </a:lnTo>
                  <a:lnTo>
                    <a:pt x="1036" y="202"/>
                  </a:lnTo>
                  <a:lnTo>
                    <a:pt x="1036" y="202"/>
                  </a:lnTo>
                  <a:lnTo>
                    <a:pt x="995" y="245"/>
                  </a:lnTo>
                  <a:lnTo>
                    <a:pt x="952" y="288"/>
                  </a:lnTo>
                  <a:lnTo>
                    <a:pt x="952" y="288"/>
                  </a:lnTo>
                  <a:lnTo>
                    <a:pt x="907" y="330"/>
                  </a:lnTo>
                  <a:lnTo>
                    <a:pt x="860" y="373"/>
                  </a:lnTo>
                  <a:lnTo>
                    <a:pt x="813" y="417"/>
                  </a:lnTo>
                  <a:lnTo>
                    <a:pt x="792" y="439"/>
                  </a:lnTo>
                  <a:lnTo>
                    <a:pt x="770" y="461"/>
                  </a:lnTo>
                  <a:lnTo>
                    <a:pt x="770" y="461"/>
                  </a:lnTo>
                  <a:lnTo>
                    <a:pt x="729" y="509"/>
                  </a:lnTo>
                  <a:lnTo>
                    <a:pt x="690" y="558"/>
                  </a:lnTo>
                  <a:lnTo>
                    <a:pt x="652" y="607"/>
                  </a:lnTo>
                  <a:lnTo>
                    <a:pt x="616" y="658"/>
                  </a:lnTo>
                  <a:lnTo>
                    <a:pt x="616" y="658"/>
                  </a:lnTo>
                  <a:lnTo>
                    <a:pt x="580" y="709"/>
                  </a:lnTo>
                  <a:lnTo>
                    <a:pt x="546" y="761"/>
                  </a:lnTo>
                  <a:lnTo>
                    <a:pt x="479" y="866"/>
                  </a:lnTo>
                  <a:lnTo>
                    <a:pt x="479" y="866"/>
                  </a:lnTo>
                  <a:lnTo>
                    <a:pt x="414" y="973"/>
                  </a:lnTo>
                  <a:lnTo>
                    <a:pt x="414" y="973"/>
                  </a:lnTo>
                  <a:lnTo>
                    <a:pt x="382" y="1024"/>
                  </a:lnTo>
                  <a:lnTo>
                    <a:pt x="366" y="1049"/>
                  </a:lnTo>
                  <a:lnTo>
                    <a:pt x="351" y="1076"/>
                  </a:lnTo>
                  <a:lnTo>
                    <a:pt x="351" y="1076"/>
                  </a:lnTo>
                  <a:lnTo>
                    <a:pt x="339" y="1099"/>
                  </a:lnTo>
                  <a:lnTo>
                    <a:pt x="327" y="1122"/>
                  </a:lnTo>
                  <a:lnTo>
                    <a:pt x="318" y="1144"/>
                  </a:lnTo>
                  <a:lnTo>
                    <a:pt x="309" y="1168"/>
                  </a:lnTo>
                  <a:lnTo>
                    <a:pt x="299" y="1191"/>
                  </a:lnTo>
                  <a:lnTo>
                    <a:pt x="291" y="1215"/>
                  </a:lnTo>
                  <a:lnTo>
                    <a:pt x="278" y="1263"/>
                  </a:lnTo>
                  <a:lnTo>
                    <a:pt x="269" y="1313"/>
                  </a:lnTo>
                  <a:lnTo>
                    <a:pt x="261" y="1362"/>
                  </a:lnTo>
                  <a:lnTo>
                    <a:pt x="254" y="1412"/>
                  </a:lnTo>
                  <a:lnTo>
                    <a:pt x="251" y="1461"/>
                  </a:lnTo>
                  <a:lnTo>
                    <a:pt x="250" y="1512"/>
                  </a:lnTo>
                  <a:lnTo>
                    <a:pt x="250" y="1563"/>
                  </a:lnTo>
                  <a:lnTo>
                    <a:pt x="251" y="1614"/>
                  </a:lnTo>
                  <a:lnTo>
                    <a:pt x="255" y="1663"/>
                  </a:lnTo>
                  <a:lnTo>
                    <a:pt x="259" y="1714"/>
                  </a:lnTo>
                  <a:lnTo>
                    <a:pt x="265" y="1765"/>
                  </a:lnTo>
                  <a:lnTo>
                    <a:pt x="278" y="1863"/>
                  </a:lnTo>
                  <a:lnTo>
                    <a:pt x="278" y="1863"/>
                  </a:lnTo>
                  <a:lnTo>
                    <a:pt x="293" y="1969"/>
                  </a:lnTo>
                  <a:lnTo>
                    <a:pt x="309" y="2075"/>
                  </a:lnTo>
                  <a:lnTo>
                    <a:pt x="322" y="2180"/>
                  </a:lnTo>
                  <a:lnTo>
                    <a:pt x="329" y="2232"/>
                  </a:lnTo>
                  <a:lnTo>
                    <a:pt x="334" y="2286"/>
                  </a:lnTo>
                  <a:lnTo>
                    <a:pt x="334" y="2286"/>
                  </a:lnTo>
                  <a:lnTo>
                    <a:pt x="338" y="2337"/>
                  </a:lnTo>
                  <a:lnTo>
                    <a:pt x="341" y="2387"/>
                  </a:lnTo>
                  <a:lnTo>
                    <a:pt x="342" y="2438"/>
                  </a:lnTo>
                  <a:lnTo>
                    <a:pt x="342" y="2490"/>
                  </a:lnTo>
                  <a:lnTo>
                    <a:pt x="339" y="2541"/>
                  </a:lnTo>
                  <a:lnTo>
                    <a:pt x="335" y="2592"/>
                  </a:lnTo>
                  <a:lnTo>
                    <a:pt x="327" y="2643"/>
                  </a:lnTo>
                  <a:lnTo>
                    <a:pt x="318" y="2692"/>
                  </a:lnTo>
                  <a:lnTo>
                    <a:pt x="318" y="2692"/>
                  </a:lnTo>
                  <a:lnTo>
                    <a:pt x="307" y="2739"/>
                  </a:lnTo>
                  <a:lnTo>
                    <a:pt x="293" y="2786"/>
                  </a:lnTo>
                  <a:lnTo>
                    <a:pt x="293" y="2786"/>
                  </a:lnTo>
                  <a:lnTo>
                    <a:pt x="293" y="2788"/>
                  </a:lnTo>
                  <a:lnTo>
                    <a:pt x="294" y="2791"/>
                  </a:lnTo>
                  <a:lnTo>
                    <a:pt x="295" y="2794"/>
                  </a:lnTo>
                  <a:lnTo>
                    <a:pt x="298" y="2795"/>
                  </a:lnTo>
                  <a:lnTo>
                    <a:pt x="301" y="2795"/>
                  </a:lnTo>
                  <a:lnTo>
                    <a:pt x="305" y="2794"/>
                  </a:lnTo>
                  <a:lnTo>
                    <a:pt x="306" y="2792"/>
                  </a:lnTo>
                  <a:lnTo>
                    <a:pt x="309" y="2790"/>
                  </a:lnTo>
                  <a:lnTo>
                    <a:pt x="309" y="2790"/>
                  </a:lnTo>
                  <a:lnTo>
                    <a:pt x="323" y="2740"/>
                  </a:lnTo>
                  <a:lnTo>
                    <a:pt x="335" y="2691"/>
                  </a:lnTo>
                  <a:lnTo>
                    <a:pt x="345" y="2641"/>
                  </a:lnTo>
                  <a:lnTo>
                    <a:pt x="351" y="2591"/>
                  </a:lnTo>
                  <a:lnTo>
                    <a:pt x="355" y="2540"/>
                  </a:lnTo>
                  <a:lnTo>
                    <a:pt x="358" y="2489"/>
                  </a:lnTo>
                  <a:lnTo>
                    <a:pt x="358" y="2438"/>
                  </a:lnTo>
                  <a:lnTo>
                    <a:pt x="357" y="2387"/>
                  </a:lnTo>
                  <a:lnTo>
                    <a:pt x="357" y="2387"/>
                  </a:lnTo>
                  <a:lnTo>
                    <a:pt x="354" y="2334"/>
                  </a:lnTo>
                  <a:lnTo>
                    <a:pt x="349" y="2281"/>
                  </a:lnTo>
                  <a:lnTo>
                    <a:pt x="343" y="2227"/>
                  </a:lnTo>
                  <a:lnTo>
                    <a:pt x="338" y="2174"/>
                  </a:lnTo>
                  <a:lnTo>
                    <a:pt x="323" y="2068"/>
                  </a:lnTo>
                  <a:lnTo>
                    <a:pt x="307" y="1962"/>
                  </a:lnTo>
                  <a:lnTo>
                    <a:pt x="307" y="1962"/>
                  </a:lnTo>
                  <a:lnTo>
                    <a:pt x="293" y="1857"/>
                  </a:lnTo>
                  <a:lnTo>
                    <a:pt x="279" y="1751"/>
                  </a:lnTo>
                  <a:lnTo>
                    <a:pt x="274" y="1698"/>
                  </a:lnTo>
                  <a:lnTo>
                    <a:pt x="270" y="1646"/>
                  </a:lnTo>
                  <a:lnTo>
                    <a:pt x="266" y="1592"/>
                  </a:lnTo>
                  <a:lnTo>
                    <a:pt x="265" y="1539"/>
                  </a:lnTo>
                  <a:lnTo>
                    <a:pt x="265" y="1539"/>
                  </a:lnTo>
                  <a:lnTo>
                    <a:pt x="266" y="1488"/>
                  </a:lnTo>
                  <a:lnTo>
                    <a:pt x="269" y="1436"/>
                  </a:lnTo>
                  <a:lnTo>
                    <a:pt x="273" y="1385"/>
                  </a:lnTo>
                  <a:lnTo>
                    <a:pt x="281" y="1334"/>
                  </a:lnTo>
                  <a:lnTo>
                    <a:pt x="290" y="1285"/>
                  </a:lnTo>
                  <a:lnTo>
                    <a:pt x="302" y="1234"/>
                  </a:lnTo>
                  <a:lnTo>
                    <a:pt x="310" y="1210"/>
                  </a:lnTo>
                  <a:lnTo>
                    <a:pt x="318" y="1186"/>
                  </a:lnTo>
                  <a:lnTo>
                    <a:pt x="327" y="1162"/>
                  </a:lnTo>
                  <a:lnTo>
                    <a:pt x="338" y="1138"/>
                  </a:lnTo>
                  <a:lnTo>
                    <a:pt x="338" y="1138"/>
                  </a:lnTo>
                  <a:lnTo>
                    <a:pt x="350" y="1112"/>
                  </a:lnTo>
                  <a:lnTo>
                    <a:pt x="363" y="1086"/>
                  </a:lnTo>
                  <a:lnTo>
                    <a:pt x="393" y="1035"/>
                  </a:lnTo>
                  <a:lnTo>
                    <a:pt x="455" y="936"/>
                  </a:lnTo>
                  <a:lnTo>
                    <a:pt x="455" y="936"/>
                  </a:lnTo>
                  <a:lnTo>
                    <a:pt x="522" y="828"/>
                  </a:lnTo>
                  <a:lnTo>
                    <a:pt x="556" y="774"/>
                  </a:lnTo>
                  <a:lnTo>
                    <a:pt x="592" y="722"/>
                  </a:lnTo>
                  <a:lnTo>
                    <a:pt x="592" y="722"/>
                  </a:lnTo>
                  <a:lnTo>
                    <a:pt x="628" y="669"/>
                  </a:lnTo>
                  <a:lnTo>
                    <a:pt x="666" y="615"/>
                  </a:lnTo>
                  <a:lnTo>
                    <a:pt x="705" y="564"/>
                  </a:lnTo>
                  <a:lnTo>
                    <a:pt x="746" y="513"/>
                  </a:lnTo>
                  <a:lnTo>
                    <a:pt x="746" y="513"/>
                  </a:lnTo>
                  <a:lnTo>
                    <a:pt x="768" y="489"/>
                  </a:lnTo>
                  <a:lnTo>
                    <a:pt x="789" y="467"/>
                  </a:lnTo>
                  <a:lnTo>
                    <a:pt x="835" y="421"/>
                  </a:lnTo>
                  <a:lnTo>
                    <a:pt x="881" y="377"/>
                  </a:lnTo>
                  <a:lnTo>
                    <a:pt x="928" y="333"/>
                  </a:lnTo>
                  <a:lnTo>
                    <a:pt x="928" y="333"/>
                  </a:lnTo>
                  <a:lnTo>
                    <a:pt x="968" y="294"/>
                  </a:lnTo>
                  <a:lnTo>
                    <a:pt x="1007" y="256"/>
                  </a:lnTo>
                  <a:lnTo>
                    <a:pt x="1045" y="217"/>
                  </a:lnTo>
                  <a:lnTo>
                    <a:pt x="1084" y="178"/>
                  </a:lnTo>
                  <a:lnTo>
                    <a:pt x="1084" y="178"/>
                  </a:lnTo>
                  <a:lnTo>
                    <a:pt x="1113" y="149"/>
                  </a:lnTo>
                  <a:lnTo>
                    <a:pt x="1128" y="134"/>
                  </a:lnTo>
                  <a:lnTo>
                    <a:pt x="1141" y="118"/>
                  </a:lnTo>
                  <a:lnTo>
                    <a:pt x="1141" y="118"/>
                  </a:lnTo>
                  <a:lnTo>
                    <a:pt x="1151" y="106"/>
                  </a:lnTo>
                  <a:lnTo>
                    <a:pt x="1160" y="92"/>
                  </a:lnTo>
                  <a:lnTo>
                    <a:pt x="1167" y="79"/>
                  </a:lnTo>
                  <a:lnTo>
                    <a:pt x="1170" y="71"/>
                  </a:lnTo>
                  <a:lnTo>
                    <a:pt x="1172" y="63"/>
                  </a:lnTo>
                  <a:lnTo>
                    <a:pt x="1172" y="63"/>
                  </a:lnTo>
                  <a:lnTo>
                    <a:pt x="1174" y="55"/>
                  </a:lnTo>
                  <a:lnTo>
                    <a:pt x="1172" y="46"/>
                  </a:lnTo>
                  <a:lnTo>
                    <a:pt x="1171" y="39"/>
                  </a:lnTo>
                  <a:lnTo>
                    <a:pt x="1167" y="32"/>
                  </a:lnTo>
                  <a:lnTo>
                    <a:pt x="1163" y="27"/>
                  </a:lnTo>
                  <a:lnTo>
                    <a:pt x="1158" y="22"/>
                  </a:lnTo>
                  <a:lnTo>
                    <a:pt x="1151" y="16"/>
                  </a:lnTo>
                  <a:lnTo>
                    <a:pt x="1143" y="14"/>
                  </a:lnTo>
                  <a:lnTo>
                    <a:pt x="1127" y="7"/>
                  </a:lnTo>
                  <a:lnTo>
                    <a:pt x="1111" y="3"/>
                  </a:lnTo>
                  <a:lnTo>
                    <a:pt x="1093" y="2"/>
                  </a:lnTo>
                  <a:lnTo>
                    <a:pt x="1079" y="0"/>
                  </a:lnTo>
                  <a:lnTo>
                    <a:pt x="1079" y="0"/>
                  </a:lnTo>
                  <a:lnTo>
                    <a:pt x="1053" y="0"/>
                  </a:lnTo>
                  <a:lnTo>
                    <a:pt x="1029" y="2"/>
                  </a:lnTo>
                  <a:lnTo>
                    <a:pt x="1004" y="6"/>
                  </a:lnTo>
                  <a:lnTo>
                    <a:pt x="980" y="11"/>
                  </a:lnTo>
                  <a:lnTo>
                    <a:pt x="956" y="19"/>
                  </a:lnTo>
                  <a:lnTo>
                    <a:pt x="933" y="27"/>
                  </a:lnTo>
                  <a:lnTo>
                    <a:pt x="909" y="38"/>
                  </a:lnTo>
                  <a:lnTo>
                    <a:pt x="888" y="48"/>
                  </a:lnTo>
                  <a:lnTo>
                    <a:pt x="888" y="48"/>
                  </a:lnTo>
                  <a:lnTo>
                    <a:pt x="863" y="62"/>
                  </a:lnTo>
                  <a:lnTo>
                    <a:pt x="840" y="75"/>
                  </a:lnTo>
                  <a:lnTo>
                    <a:pt x="816" y="90"/>
                  </a:lnTo>
                  <a:lnTo>
                    <a:pt x="793" y="104"/>
                  </a:lnTo>
                  <a:lnTo>
                    <a:pt x="749" y="137"/>
                  </a:lnTo>
                  <a:lnTo>
                    <a:pt x="705" y="170"/>
                  </a:lnTo>
                  <a:lnTo>
                    <a:pt x="705" y="170"/>
                  </a:lnTo>
                  <a:lnTo>
                    <a:pt x="533" y="304"/>
                  </a:lnTo>
                  <a:lnTo>
                    <a:pt x="533" y="304"/>
                  </a:lnTo>
                  <a:lnTo>
                    <a:pt x="426" y="388"/>
                  </a:lnTo>
                  <a:lnTo>
                    <a:pt x="321" y="473"/>
                  </a:lnTo>
                  <a:lnTo>
                    <a:pt x="217" y="559"/>
                  </a:lnTo>
                  <a:lnTo>
                    <a:pt x="111" y="643"/>
                  </a:lnTo>
                  <a:lnTo>
                    <a:pt x="111" y="643"/>
                  </a:lnTo>
                  <a:lnTo>
                    <a:pt x="3" y="727"/>
                  </a:lnTo>
                  <a:lnTo>
                    <a:pt x="3" y="727"/>
                  </a:lnTo>
                  <a:lnTo>
                    <a:pt x="2" y="730"/>
                  </a:lnTo>
                  <a:lnTo>
                    <a:pt x="0" y="733"/>
                  </a:lnTo>
                  <a:lnTo>
                    <a:pt x="0" y="735"/>
                  </a:lnTo>
                  <a:lnTo>
                    <a:pt x="2" y="738"/>
                  </a:lnTo>
                  <a:lnTo>
                    <a:pt x="3" y="741"/>
                  </a:lnTo>
                  <a:lnTo>
                    <a:pt x="6" y="742"/>
                  </a:lnTo>
                  <a:lnTo>
                    <a:pt x="8" y="742"/>
                  </a:lnTo>
                  <a:lnTo>
                    <a:pt x="12" y="741"/>
                  </a:lnTo>
                  <a:lnTo>
                    <a:pt x="12" y="74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06EEAC4-BA56-0A7B-D737-804698088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1314"/>
              <a:ext cx="288" cy="464"/>
            </a:xfrm>
            <a:custGeom>
              <a:avLst/>
              <a:gdLst>
                <a:gd name="T0" fmla="*/ 848 w 864"/>
                <a:gd name="T1" fmla="*/ 7 h 1390"/>
                <a:gd name="T2" fmla="*/ 828 w 864"/>
                <a:gd name="T3" fmla="*/ 80 h 1390"/>
                <a:gd name="T4" fmla="*/ 802 w 864"/>
                <a:gd name="T5" fmla="*/ 152 h 1390"/>
                <a:gd name="T6" fmla="*/ 773 w 864"/>
                <a:gd name="T7" fmla="*/ 223 h 1390"/>
                <a:gd name="T8" fmla="*/ 740 w 864"/>
                <a:gd name="T9" fmla="*/ 294 h 1390"/>
                <a:gd name="T10" fmla="*/ 667 w 864"/>
                <a:gd name="T11" fmla="*/ 430 h 1390"/>
                <a:gd name="T12" fmla="*/ 587 w 864"/>
                <a:gd name="T13" fmla="*/ 561 h 1390"/>
                <a:gd name="T14" fmla="*/ 549 w 864"/>
                <a:gd name="T15" fmla="*/ 619 h 1390"/>
                <a:gd name="T16" fmla="*/ 506 w 864"/>
                <a:gd name="T17" fmla="*/ 674 h 1390"/>
                <a:gd name="T18" fmla="*/ 402 w 864"/>
                <a:gd name="T19" fmla="*/ 799 h 1390"/>
                <a:gd name="T20" fmla="*/ 348 w 864"/>
                <a:gd name="T21" fmla="*/ 864 h 1390"/>
                <a:gd name="T22" fmla="*/ 243 w 864"/>
                <a:gd name="T23" fmla="*/ 996 h 1390"/>
                <a:gd name="T24" fmla="*/ 192 w 864"/>
                <a:gd name="T25" fmla="*/ 1063 h 1390"/>
                <a:gd name="T26" fmla="*/ 122 w 864"/>
                <a:gd name="T27" fmla="*/ 1164 h 1390"/>
                <a:gd name="T28" fmla="*/ 78 w 864"/>
                <a:gd name="T29" fmla="*/ 1235 h 1390"/>
                <a:gd name="T30" fmla="*/ 36 w 864"/>
                <a:gd name="T31" fmla="*/ 1306 h 1390"/>
                <a:gd name="T32" fmla="*/ 17 w 864"/>
                <a:gd name="T33" fmla="*/ 1343 h 1390"/>
                <a:gd name="T34" fmla="*/ 0 w 864"/>
                <a:gd name="T35" fmla="*/ 1378 h 1390"/>
                <a:gd name="T36" fmla="*/ 0 w 864"/>
                <a:gd name="T37" fmla="*/ 1385 h 1390"/>
                <a:gd name="T38" fmla="*/ 4 w 864"/>
                <a:gd name="T39" fmla="*/ 1389 h 1390"/>
                <a:gd name="T40" fmla="*/ 9 w 864"/>
                <a:gd name="T41" fmla="*/ 1390 h 1390"/>
                <a:gd name="T42" fmla="*/ 15 w 864"/>
                <a:gd name="T43" fmla="*/ 1386 h 1390"/>
                <a:gd name="T44" fmla="*/ 32 w 864"/>
                <a:gd name="T45" fmla="*/ 1350 h 1390"/>
                <a:gd name="T46" fmla="*/ 71 w 864"/>
                <a:gd name="T47" fmla="*/ 1277 h 1390"/>
                <a:gd name="T48" fmla="*/ 114 w 864"/>
                <a:gd name="T49" fmla="*/ 1207 h 1390"/>
                <a:gd name="T50" fmla="*/ 182 w 864"/>
                <a:gd name="T51" fmla="*/ 1104 h 1390"/>
                <a:gd name="T52" fmla="*/ 232 w 864"/>
                <a:gd name="T53" fmla="*/ 1036 h 1390"/>
                <a:gd name="T54" fmla="*/ 338 w 864"/>
                <a:gd name="T55" fmla="*/ 902 h 1390"/>
                <a:gd name="T56" fmla="*/ 391 w 864"/>
                <a:gd name="T57" fmla="*/ 837 h 1390"/>
                <a:gd name="T58" fmla="*/ 497 w 864"/>
                <a:gd name="T59" fmla="*/ 710 h 1390"/>
                <a:gd name="T60" fmla="*/ 543 w 864"/>
                <a:gd name="T61" fmla="*/ 652 h 1390"/>
                <a:gd name="T62" fmla="*/ 582 w 864"/>
                <a:gd name="T63" fmla="*/ 598 h 1390"/>
                <a:gd name="T64" fmla="*/ 625 w 864"/>
                <a:gd name="T65" fmla="*/ 533 h 1390"/>
                <a:gd name="T66" fmla="*/ 703 w 864"/>
                <a:gd name="T67" fmla="*/ 401 h 1390"/>
                <a:gd name="T68" fmla="*/ 738 w 864"/>
                <a:gd name="T69" fmla="*/ 333 h 1390"/>
                <a:gd name="T70" fmla="*/ 789 w 864"/>
                <a:gd name="T71" fmla="*/ 227 h 1390"/>
                <a:gd name="T72" fmla="*/ 818 w 864"/>
                <a:gd name="T73" fmla="*/ 155 h 1390"/>
                <a:gd name="T74" fmla="*/ 844 w 864"/>
                <a:gd name="T75" fmla="*/ 82 h 1390"/>
                <a:gd name="T76" fmla="*/ 854 w 864"/>
                <a:gd name="T77" fmla="*/ 44 h 1390"/>
                <a:gd name="T78" fmla="*/ 864 w 864"/>
                <a:gd name="T79" fmla="*/ 11 h 1390"/>
                <a:gd name="T80" fmla="*/ 862 w 864"/>
                <a:gd name="T81" fmla="*/ 4 h 1390"/>
                <a:gd name="T82" fmla="*/ 857 w 864"/>
                <a:gd name="T83" fmla="*/ 1 h 1390"/>
                <a:gd name="T84" fmla="*/ 852 w 864"/>
                <a:gd name="T85" fmla="*/ 1 h 1390"/>
                <a:gd name="T86" fmla="*/ 848 w 864"/>
                <a:gd name="T87" fmla="*/ 7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64" h="1390">
                  <a:moveTo>
                    <a:pt x="848" y="7"/>
                  </a:moveTo>
                  <a:lnTo>
                    <a:pt x="848" y="7"/>
                  </a:lnTo>
                  <a:lnTo>
                    <a:pt x="838" y="43"/>
                  </a:lnTo>
                  <a:lnTo>
                    <a:pt x="828" y="80"/>
                  </a:lnTo>
                  <a:lnTo>
                    <a:pt x="814" y="116"/>
                  </a:lnTo>
                  <a:lnTo>
                    <a:pt x="802" y="152"/>
                  </a:lnTo>
                  <a:lnTo>
                    <a:pt x="788" y="189"/>
                  </a:lnTo>
                  <a:lnTo>
                    <a:pt x="773" y="223"/>
                  </a:lnTo>
                  <a:lnTo>
                    <a:pt x="740" y="294"/>
                  </a:lnTo>
                  <a:lnTo>
                    <a:pt x="740" y="294"/>
                  </a:lnTo>
                  <a:lnTo>
                    <a:pt x="705" y="362"/>
                  </a:lnTo>
                  <a:lnTo>
                    <a:pt x="667" y="430"/>
                  </a:lnTo>
                  <a:lnTo>
                    <a:pt x="629" y="497"/>
                  </a:lnTo>
                  <a:lnTo>
                    <a:pt x="587" y="561"/>
                  </a:lnTo>
                  <a:lnTo>
                    <a:pt x="587" y="561"/>
                  </a:lnTo>
                  <a:lnTo>
                    <a:pt x="549" y="619"/>
                  </a:lnTo>
                  <a:lnTo>
                    <a:pt x="527" y="647"/>
                  </a:lnTo>
                  <a:lnTo>
                    <a:pt x="506" y="674"/>
                  </a:lnTo>
                  <a:lnTo>
                    <a:pt x="506" y="674"/>
                  </a:lnTo>
                  <a:lnTo>
                    <a:pt x="402" y="799"/>
                  </a:lnTo>
                  <a:lnTo>
                    <a:pt x="402" y="799"/>
                  </a:lnTo>
                  <a:lnTo>
                    <a:pt x="348" y="864"/>
                  </a:lnTo>
                  <a:lnTo>
                    <a:pt x="295" y="929"/>
                  </a:lnTo>
                  <a:lnTo>
                    <a:pt x="243" y="996"/>
                  </a:lnTo>
                  <a:lnTo>
                    <a:pt x="192" y="1063"/>
                  </a:lnTo>
                  <a:lnTo>
                    <a:pt x="192" y="1063"/>
                  </a:lnTo>
                  <a:lnTo>
                    <a:pt x="144" y="1131"/>
                  </a:lnTo>
                  <a:lnTo>
                    <a:pt x="122" y="1164"/>
                  </a:lnTo>
                  <a:lnTo>
                    <a:pt x="99" y="1199"/>
                  </a:lnTo>
                  <a:lnTo>
                    <a:pt x="78" y="1235"/>
                  </a:lnTo>
                  <a:lnTo>
                    <a:pt x="56" y="1270"/>
                  </a:lnTo>
                  <a:lnTo>
                    <a:pt x="36" y="1306"/>
                  </a:lnTo>
                  <a:lnTo>
                    <a:pt x="17" y="1343"/>
                  </a:lnTo>
                  <a:lnTo>
                    <a:pt x="17" y="1343"/>
                  </a:lnTo>
                  <a:lnTo>
                    <a:pt x="0" y="1378"/>
                  </a:lnTo>
                  <a:lnTo>
                    <a:pt x="0" y="1378"/>
                  </a:lnTo>
                  <a:lnTo>
                    <a:pt x="0" y="1382"/>
                  </a:lnTo>
                  <a:lnTo>
                    <a:pt x="0" y="1385"/>
                  </a:lnTo>
                  <a:lnTo>
                    <a:pt x="3" y="1387"/>
                  </a:lnTo>
                  <a:lnTo>
                    <a:pt x="4" y="1389"/>
                  </a:lnTo>
                  <a:lnTo>
                    <a:pt x="7" y="1390"/>
                  </a:lnTo>
                  <a:lnTo>
                    <a:pt x="9" y="1390"/>
                  </a:lnTo>
                  <a:lnTo>
                    <a:pt x="12" y="1389"/>
                  </a:lnTo>
                  <a:lnTo>
                    <a:pt x="15" y="1386"/>
                  </a:lnTo>
                  <a:lnTo>
                    <a:pt x="15" y="1386"/>
                  </a:lnTo>
                  <a:lnTo>
                    <a:pt x="32" y="1350"/>
                  </a:lnTo>
                  <a:lnTo>
                    <a:pt x="51" y="1313"/>
                  </a:lnTo>
                  <a:lnTo>
                    <a:pt x="71" y="1277"/>
                  </a:lnTo>
                  <a:lnTo>
                    <a:pt x="91" y="1242"/>
                  </a:lnTo>
                  <a:lnTo>
                    <a:pt x="114" y="1207"/>
                  </a:lnTo>
                  <a:lnTo>
                    <a:pt x="135" y="1172"/>
                  </a:lnTo>
                  <a:lnTo>
                    <a:pt x="182" y="1104"/>
                  </a:lnTo>
                  <a:lnTo>
                    <a:pt x="182" y="1104"/>
                  </a:lnTo>
                  <a:lnTo>
                    <a:pt x="232" y="1036"/>
                  </a:lnTo>
                  <a:lnTo>
                    <a:pt x="284" y="969"/>
                  </a:lnTo>
                  <a:lnTo>
                    <a:pt x="338" y="902"/>
                  </a:lnTo>
                  <a:lnTo>
                    <a:pt x="391" y="837"/>
                  </a:lnTo>
                  <a:lnTo>
                    <a:pt x="391" y="837"/>
                  </a:lnTo>
                  <a:lnTo>
                    <a:pt x="497" y="710"/>
                  </a:lnTo>
                  <a:lnTo>
                    <a:pt x="497" y="710"/>
                  </a:lnTo>
                  <a:lnTo>
                    <a:pt x="521" y="682"/>
                  </a:lnTo>
                  <a:lnTo>
                    <a:pt x="543" y="652"/>
                  </a:lnTo>
                  <a:lnTo>
                    <a:pt x="543" y="652"/>
                  </a:lnTo>
                  <a:lnTo>
                    <a:pt x="582" y="598"/>
                  </a:lnTo>
                  <a:lnTo>
                    <a:pt x="582" y="598"/>
                  </a:lnTo>
                  <a:lnTo>
                    <a:pt x="625" y="533"/>
                  </a:lnTo>
                  <a:lnTo>
                    <a:pt x="665" y="468"/>
                  </a:lnTo>
                  <a:lnTo>
                    <a:pt x="703" y="401"/>
                  </a:lnTo>
                  <a:lnTo>
                    <a:pt x="738" y="333"/>
                  </a:lnTo>
                  <a:lnTo>
                    <a:pt x="738" y="333"/>
                  </a:lnTo>
                  <a:lnTo>
                    <a:pt x="773" y="263"/>
                  </a:lnTo>
                  <a:lnTo>
                    <a:pt x="789" y="227"/>
                  </a:lnTo>
                  <a:lnTo>
                    <a:pt x="804" y="191"/>
                  </a:lnTo>
                  <a:lnTo>
                    <a:pt x="818" y="155"/>
                  </a:lnTo>
                  <a:lnTo>
                    <a:pt x="832" y="119"/>
                  </a:lnTo>
                  <a:lnTo>
                    <a:pt x="844" y="82"/>
                  </a:lnTo>
                  <a:lnTo>
                    <a:pt x="854" y="44"/>
                  </a:lnTo>
                  <a:lnTo>
                    <a:pt x="854" y="44"/>
                  </a:lnTo>
                  <a:lnTo>
                    <a:pt x="864" y="11"/>
                  </a:lnTo>
                  <a:lnTo>
                    <a:pt x="864" y="11"/>
                  </a:lnTo>
                  <a:lnTo>
                    <a:pt x="864" y="7"/>
                  </a:lnTo>
                  <a:lnTo>
                    <a:pt x="862" y="4"/>
                  </a:lnTo>
                  <a:lnTo>
                    <a:pt x="860" y="3"/>
                  </a:lnTo>
                  <a:lnTo>
                    <a:pt x="857" y="1"/>
                  </a:lnTo>
                  <a:lnTo>
                    <a:pt x="854" y="0"/>
                  </a:lnTo>
                  <a:lnTo>
                    <a:pt x="852" y="1"/>
                  </a:lnTo>
                  <a:lnTo>
                    <a:pt x="849" y="3"/>
                  </a:lnTo>
                  <a:lnTo>
                    <a:pt x="848" y="7"/>
                  </a:lnTo>
                  <a:lnTo>
                    <a:pt x="848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33C200E-479C-ED6D-892C-E0AA61B74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1" y="661"/>
              <a:ext cx="327" cy="888"/>
            </a:xfrm>
            <a:custGeom>
              <a:avLst/>
              <a:gdLst>
                <a:gd name="T0" fmla="*/ 950 w 982"/>
                <a:gd name="T1" fmla="*/ 44 h 2664"/>
                <a:gd name="T2" fmla="*/ 941 w 982"/>
                <a:gd name="T3" fmla="*/ 158 h 2664"/>
                <a:gd name="T4" fmla="*/ 939 w 982"/>
                <a:gd name="T5" fmla="*/ 385 h 2664"/>
                <a:gd name="T6" fmla="*/ 953 w 982"/>
                <a:gd name="T7" fmla="*/ 612 h 2664"/>
                <a:gd name="T8" fmla="*/ 965 w 982"/>
                <a:gd name="T9" fmla="*/ 842 h 2664"/>
                <a:gd name="T10" fmla="*/ 963 w 982"/>
                <a:gd name="T11" fmla="*/ 1035 h 2664"/>
                <a:gd name="T12" fmla="*/ 953 w 982"/>
                <a:gd name="T13" fmla="*/ 1150 h 2664"/>
                <a:gd name="T14" fmla="*/ 941 w 982"/>
                <a:gd name="T15" fmla="*/ 1226 h 2664"/>
                <a:gd name="T16" fmla="*/ 886 w 982"/>
                <a:gd name="T17" fmla="*/ 1505 h 2664"/>
                <a:gd name="T18" fmla="*/ 861 w 982"/>
                <a:gd name="T19" fmla="*/ 1608 h 2664"/>
                <a:gd name="T20" fmla="*/ 827 w 982"/>
                <a:gd name="T21" fmla="*/ 1710 h 2664"/>
                <a:gd name="T22" fmla="*/ 799 w 982"/>
                <a:gd name="T23" fmla="*/ 1775 h 2664"/>
                <a:gd name="T24" fmla="*/ 748 w 982"/>
                <a:gd name="T25" fmla="*/ 1865 h 2664"/>
                <a:gd name="T26" fmla="*/ 690 w 982"/>
                <a:gd name="T27" fmla="*/ 1949 h 2664"/>
                <a:gd name="T28" fmla="*/ 599 w 982"/>
                <a:gd name="T29" fmla="*/ 2053 h 2664"/>
                <a:gd name="T30" fmla="*/ 451 w 982"/>
                <a:gd name="T31" fmla="*/ 2196 h 2664"/>
                <a:gd name="T32" fmla="*/ 303 w 982"/>
                <a:gd name="T33" fmla="*/ 2337 h 2664"/>
                <a:gd name="T34" fmla="*/ 204 w 982"/>
                <a:gd name="T35" fmla="*/ 2437 h 2664"/>
                <a:gd name="T36" fmla="*/ 54 w 982"/>
                <a:gd name="T37" fmla="*/ 2599 h 2664"/>
                <a:gd name="T38" fmla="*/ 1 w 982"/>
                <a:gd name="T39" fmla="*/ 2651 h 2664"/>
                <a:gd name="T40" fmla="*/ 0 w 982"/>
                <a:gd name="T41" fmla="*/ 2660 h 2664"/>
                <a:gd name="T42" fmla="*/ 6 w 982"/>
                <a:gd name="T43" fmla="*/ 2664 h 2664"/>
                <a:gd name="T44" fmla="*/ 13 w 982"/>
                <a:gd name="T45" fmla="*/ 2661 h 2664"/>
                <a:gd name="T46" fmla="*/ 121 w 982"/>
                <a:gd name="T47" fmla="*/ 2552 h 2664"/>
                <a:gd name="T48" fmla="*/ 224 w 982"/>
                <a:gd name="T49" fmla="*/ 2441 h 2664"/>
                <a:gd name="T50" fmla="*/ 367 w 982"/>
                <a:gd name="T51" fmla="*/ 2298 h 2664"/>
                <a:gd name="T52" fmla="*/ 516 w 982"/>
                <a:gd name="T53" fmla="*/ 2158 h 2664"/>
                <a:gd name="T54" fmla="*/ 614 w 982"/>
                <a:gd name="T55" fmla="*/ 2060 h 2664"/>
                <a:gd name="T56" fmla="*/ 703 w 982"/>
                <a:gd name="T57" fmla="*/ 1958 h 2664"/>
                <a:gd name="T58" fmla="*/ 762 w 982"/>
                <a:gd name="T59" fmla="*/ 1877 h 2664"/>
                <a:gd name="T60" fmla="*/ 796 w 982"/>
                <a:gd name="T61" fmla="*/ 1817 h 2664"/>
                <a:gd name="T62" fmla="*/ 839 w 982"/>
                <a:gd name="T63" fmla="*/ 1719 h 2664"/>
                <a:gd name="T64" fmla="*/ 873 w 982"/>
                <a:gd name="T65" fmla="*/ 1619 h 2664"/>
                <a:gd name="T66" fmla="*/ 914 w 982"/>
                <a:gd name="T67" fmla="*/ 1448 h 2664"/>
                <a:gd name="T68" fmla="*/ 955 w 982"/>
                <a:gd name="T69" fmla="*/ 1237 h 2664"/>
                <a:gd name="T70" fmla="*/ 967 w 982"/>
                <a:gd name="T71" fmla="*/ 1164 h 2664"/>
                <a:gd name="T72" fmla="*/ 978 w 982"/>
                <a:gd name="T73" fmla="*/ 1048 h 2664"/>
                <a:gd name="T74" fmla="*/ 982 w 982"/>
                <a:gd name="T75" fmla="*/ 932 h 2664"/>
                <a:gd name="T76" fmla="*/ 974 w 982"/>
                <a:gd name="T77" fmla="*/ 702 h 2664"/>
                <a:gd name="T78" fmla="*/ 959 w 982"/>
                <a:gd name="T79" fmla="*/ 472 h 2664"/>
                <a:gd name="T80" fmla="*/ 953 w 982"/>
                <a:gd name="T81" fmla="*/ 242 h 2664"/>
                <a:gd name="T82" fmla="*/ 961 w 982"/>
                <a:gd name="T83" fmla="*/ 90 h 2664"/>
                <a:gd name="T84" fmla="*/ 970 w 982"/>
                <a:gd name="T85" fmla="*/ 11 h 2664"/>
                <a:gd name="T86" fmla="*/ 969 w 982"/>
                <a:gd name="T87" fmla="*/ 4 h 2664"/>
                <a:gd name="T88" fmla="*/ 961 w 982"/>
                <a:gd name="T89" fmla="*/ 0 h 2664"/>
                <a:gd name="T90" fmla="*/ 955 w 982"/>
                <a:gd name="T91" fmla="*/ 7 h 2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82" h="2664">
                  <a:moveTo>
                    <a:pt x="955" y="7"/>
                  </a:moveTo>
                  <a:lnTo>
                    <a:pt x="955" y="7"/>
                  </a:lnTo>
                  <a:lnTo>
                    <a:pt x="950" y="44"/>
                  </a:lnTo>
                  <a:lnTo>
                    <a:pt x="946" y="82"/>
                  </a:lnTo>
                  <a:lnTo>
                    <a:pt x="942" y="119"/>
                  </a:lnTo>
                  <a:lnTo>
                    <a:pt x="941" y="158"/>
                  </a:lnTo>
                  <a:lnTo>
                    <a:pt x="938" y="233"/>
                  </a:lnTo>
                  <a:lnTo>
                    <a:pt x="938" y="309"/>
                  </a:lnTo>
                  <a:lnTo>
                    <a:pt x="939" y="385"/>
                  </a:lnTo>
                  <a:lnTo>
                    <a:pt x="943" y="460"/>
                  </a:lnTo>
                  <a:lnTo>
                    <a:pt x="953" y="612"/>
                  </a:lnTo>
                  <a:lnTo>
                    <a:pt x="953" y="612"/>
                  </a:lnTo>
                  <a:lnTo>
                    <a:pt x="958" y="689"/>
                  </a:lnTo>
                  <a:lnTo>
                    <a:pt x="962" y="766"/>
                  </a:lnTo>
                  <a:lnTo>
                    <a:pt x="965" y="842"/>
                  </a:lnTo>
                  <a:lnTo>
                    <a:pt x="966" y="920"/>
                  </a:lnTo>
                  <a:lnTo>
                    <a:pt x="965" y="997"/>
                  </a:lnTo>
                  <a:lnTo>
                    <a:pt x="963" y="1035"/>
                  </a:lnTo>
                  <a:lnTo>
                    <a:pt x="961" y="1074"/>
                  </a:lnTo>
                  <a:lnTo>
                    <a:pt x="957" y="1112"/>
                  </a:lnTo>
                  <a:lnTo>
                    <a:pt x="953" y="1150"/>
                  </a:lnTo>
                  <a:lnTo>
                    <a:pt x="947" y="1188"/>
                  </a:lnTo>
                  <a:lnTo>
                    <a:pt x="941" y="1226"/>
                  </a:lnTo>
                  <a:lnTo>
                    <a:pt x="941" y="1226"/>
                  </a:lnTo>
                  <a:lnTo>
                    <a:pt x="915" y="1366"/>
                  </a:lnTo>
                  <a:lnTo>
                    <a:pt x="901" y="1436"/>
                  </a:lnTo>
                  <a:lnTo>
                    <a:pt x="886" y="1505"/>
                  </a:lnTo>
                  <a:lnTo>
                    <a:pt x="886" y="1505"/>
                  </a:lnTo>
                  <a:lnTo>
                    <a:pt x="870" y="1573"/>
                  </a:lnTo>
                  <a:lnTo>
                    <a:pt x="861" y="1608"/>
                  </a:lnTo>
                  <a:lnTo>
                    <a:pt x="850" y="1642"/>
                  </a:lnTo>
                  <a:lnTo>
                    <a:pt x="839" y="1676"/>
                  </a:lnTo>
                  <a:lnTo>
                    <a:pt x="827" y="1710"/>
                  </a:lnTo>
                  <a:lnTo>
                    <a:pt x="814" y="1742"/>
                  </a:lnTo>
                  <a:lnTo>
                    <a:pt x="799" y="1775"/>
                  </a:lnTo>
                  <a:lnTo>
                    <a:pt x="799" y="1775"/>
                  </a:lnTo>
                  <a:lnTo>
                    <a:pt x="783" y="1806"/>
                  </a:lnTo>
                  <a:lnTo>
                    <a:pt x="767" y="1835"/>
                  </a:lnTo>
                  <a:lnTo>
                    <a:pt x="748" y="1865"/>
                  </a:lnTo>
                  <a:lnTo>
                    <a:pt x="730" y="1894"/>
                  </a:lnTo>
                  <a:lnTo>
                    <a:pt x="710" y="1922"/>
                  </a:lnTo>
                  <a:lnTo>
                    <a:pt x="690" y="1949"/>
                  </a:lnTo>
                  <a:lnTo>
                    <a:pt x="668" y="1976"/>
                  </a:lnTo>
                  <a:lnTo>
                    <a:pt x="646" y="2001"/>
                  </a:lnTo>
                  <a:lnTo>
                    <a:pt x="599" y="2053"/>
                  </a:lnTo>
                  <a:lnTo>
                    <a:pt x="551" y="2101"/>
                  </a:lnTo>
                  <a:lnTo>
                    <a:pt x="502" y="2150"/>
                  </a:lnTo>
                  <a:lnTo>
                    <a:pt x="451" y="2196"/>
                  </a:lnTo>
                  <a:lnTo>
                    <a:pt x="451" y="2196"/>
                  </a:lnTo>
                  <a:lnTo>
                    <a:pt x="352" y="2290"/>
                  </a:lnTo>
                  <a:lnTo>
                    <a:pt x="303" y="2337"/>
                  </a:lnTo>
                  <a:lnTo>
                    <a:pt x="255" y="2385"/>
                  </a:lnTo>
                  <a:lnTo>
                    <a:pt x="255" y="2385"/>
                  </a:lnTo>
                  <a:lnTo>
                    <a:pt x="204" y="2437"/>
                  </a:lnTo>
                  <a:lnTo>
                    <a:pt x="155" y="2492"/>
                  </a:lnTo>
                  <a:lnTo>
                    <a:pt x="105" y="2545"/>
                  </a:lnTo>
                  <a:lnTo>
                    <a:pt x="54" y="2599"/>
                  </a:lnTo>
                  <a:lnTo>
                    <a:pt x="54" y="2599"/>
                  </a:lnTo>
                  <a:lnTo>
                    <a:pt x="1" y="2651"/>
                  </a:lnTo>
                  <a:lnTo>
                    <a:pt x="1" y="2651"/>
                  </a:lnTo>
                  <a:lnTo>
                    <a:pt x="0" y="2653"/>
                  </a:lnTo>
                  <a:lnTo>
                    <a:pt x="0" y="2656"/>
                  </a:lnTo>
                  <a:lnTo>
                    <a:pt x="0" y="2660"/>
                  </a:lnTo>
                  <a:lnTo>
                    <a:pt x="1" y="2661"/>
                  </a:lnTo>
                  <a:lnTo>
                    <a:pt x="4" y="2664"/>
                  </a:lnTo>
                  <a:lnTo>
                    <a:pt x="6" y="2664"/>
                  </a:lnTo>
                  <a:lnTo>
                    <a:pt x="10" y="2664"/>
                  </a:lnTo>
                  <a:lnTo>
                    <a:pt x="13" y="2661"/>
                  </a:lnTo>
                  <a:lnTo>
                    <a:pt x="13" y="2661"/>
                  </a:lnTo>
                  <a:lnTo>
                    <a:pt x="68" y="2608"/>
                  </a:lnTo>
                  <a:lnTo>
                    <a:pt x="121" y="2552"/>
                  </a:lnTo>
                  <a:lnTo>
                    <a:pt x="121" y="2552"/>
                  </a:lnTo>
                  <a:lnTo>
                    <a:pt x="172" y="2497"/>
                  </a:lnTo>
                  <a:lnTo>
                    <a:pt x="224" y="2441"/>
                  </a:lnTo>
                  <a:lnTo>
                    <a:pt x="224" y="2441"/>
                  </a:lnTo>
                  <a:lnTo>
                    <a:pt x="269" y="2391"/>
                  </a:lnTo>
                  <a:lnTo>
                    <a:pt x="317" y="2345"/>
                  </a:lnTo>
                  <a:lnTo>
                    <a:pt x="367" y="2298"/>
                  </a:lnTo>
                  <a:lnTo>
                    <a:pt x="415" y="2252"/>
                  </a:lnTo>
                  <a:lnTo>
                    <a:pt x="415" y="2252"/>
                  </a:lnTo>
                  <a:lnTo>
                    <a:pt x="516" y="2158"/>
                  </a:lnTo>
                  <a:lnTo>
                    <a:pt x="566" y="2109"/>
                  </a:lnTo>
                  <a:lnTo>
                    <a:pt x="614" y="2060"/>
                  </a:lnTo>
                  <a:lnTo>
                    <a:pt x="614" y="2060"/>
                  </a:lnTo>
                  <a:lnTo>
                    <a:pt x="659" y="2011"/>
                  </a:lnTo>
                  <a:lnTo>
                    <a:pt x="682" y="1985"/>
                  </a:lnTo>
                  <a:lnTo>
                    <a:pt x="703" y="1958"/>
                  </a:lnTo>
                  <a:lnTo>
                    <a:pt x="723" y="1932"/>
                  </a:lnTo>
                  <a:lnTo>
                    <a:pt x="743" y="1905"/>
                  </a:lnTo>
                  <a:lnTo>
                    <a:pt x="762" y="1877"/>
                  </a:lnTo>
                  <a:lnTo>
                    <a:pt x="779" y="1847"/>
                  </a:lnTo>
                  <a:lnTo>
                    <a:pt x="779" y="1847"/>
                  </a:lnTo>
                  <a:lnTo>
                    <a:pt x="796" y="1817"/>
                  </a:lnTo>
                  <a:lnTo>
                    <a:pt x="813" y="1785"/>
                  </a:lnTo>
                  <a:lnTo>
                    <a:pt x="826" y="1753"/>
                  </a:lnTo>
                  <a:lnTo>
                    <a:pt x="839" y="1719"/>
                  </a:lnTo>
                  <a:lnTo>
                    <a:pt x="851" y="1687"/>
                  </a:lnTo>
                  <a:lnTo>
                    <a:pt x="863" y="1654"/>
                  </a:lnTo>
                  <a:lnTo>
                    <a:pt x="873" y="1619"/>
                  </a:lnTo>
                  <a:lnTo>
                    <a:pt x="882" y="1585"/>
                  </a:lnTo>
                  <a:lnTo>
                    <a:pt x="899" y="1516"/>
                  </a:lnTo>
                  <a:lnTo>
                    <a:pt x="914" y="1448"/>
                  </a:lnTo>
                  <a:lnTo>
                    <a:pt x="942" y="1309"/>
                  </a:lnTo>
                  <a:lnTo>
                    <a:pt x="942" y="1309"/>
                  </a:lnTo>
                  <a:lnTo>
                    <a:pt x="955" y="1237"/>
                  </a:lnTo>
                  <a:lnTo>
                    <a:pt x="962" y="1201"/>
                  </a:lnTo>
                  <a:lnTo>
                    <a:pt x="967" y="1164"/>
                  </a:lnTo>
                  <a:lnTo>
                    <a:pt x="967" y="1164"/>
                  </a:lnTo>
                  <a:lnTo>
                    <a:pt x="971" y="1126"/>
                  </a:lnTo>
                  <a:lnTo>
                    <a:pt x="975" y="1087"/>
                  </a:lnTo>
                  <a:lnTo>
                    <a:pt x="978" y="1048"/>
                  </a:lnTo>
                  <a:lnTo>
                    <a:pt x="981" y="1009"/>
                  </a:lnTo>
                  <a:lnTo>
                    <a:pt x="981" y="1009"/>
                  </a:lnTo>
                  <a:lnTo>
                    <a:pt x="982" y="932"/>
                  </a:lnTo>
                  <a:lnTo>
                    <a:pt x="981" y="856"/>
                  </a:lnTo>
                  <a:lnTo>
                    <a:pt x="978" y="778"/>
                  </a:lnTo>
                  <a:lnTo>
                    <a:pt x="974" y="702"/>
                  </a:lnTo>
                  <a:lnTo>
                    <a:pt x="974" y="702"/>
                  </a:lnTo>
                  <a:lnTo>
                    <a:pt x="965" y="548"/>
                  </a:lnTo>
                  <a:lnTo>
                    <a:pt x="959" y="472"/>
                  </a:lnTo>
                  <a:lnTo>
                    <a:pt x="955" y="396"/>
                  </a:lnTo>
                  <a:lnTo>
                    <a:pt x="954" y="320"/>
                  </a:lnTo>
                  <a:lnTo>
                    <a:pt x="953" y="242"/>
                  </a:lnTo>
                  <a:lnTo>
                    <a:pt x="955" y="166"/>
                  </a:lnTo>
                  <a:lnTo>
                    <a:pt x="958" y="127"/>
                  </a:lnTo>
                  <a:lnTo>
                    <a:pt x="961" y="90"/>
                  </a:lnTo>
                  <a:lnTo>
                    <a:pt x="961" y="90"/>
                  </a:lnTo>
                  <a:lnTo>
                    <a:pt x="965" y="50"/>
                  </a:lnTo>
                  <a:lnTo>
                    <a:pt x="970" y="11"/>
                  </a:lnTo>
                  <a:lnTo>
                    <a:pt x="970" y="11"/>
                  </a:lnTo>
                  <a:lnTo>
                    <a:pt x="970" y="7"/>
                  </a:lnTo>
                  <a:lnTo>
                    <a:pt x="969" y="4"/>
                  </a:lnTo>
                  <a:lnTo>
                    <a:pt x="967" y="3"/>
                  </a:lnTo>
                  <a:lnTo>
                    <a:pt x="965" y="2"/>
                  </a:lnTo>
                  <a:lnTo>
                    <a:pt x="961" y="0"/>
                  </a:lnTo>
                  <a:lnTo>
                    <a:pt x="958" y="2"/>
                  </a:lnTo>
                  <a:lnTo>
                    <a:pt x="957" y="3"/>
                  </a:lnTo>
                  <a:lnTo>
                    <a:pt x="955" y="7"/>
                  </a:lnTo>
                  <a:lnTo>
                    <a:pt x="955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D448D78F-1BA5-B0E0-1A4E-22C2D8F1E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1562"/>
              <a:ext cx="358" cy="234"/>
            </a:xfrm>
            <a:custGeom>
              <a:avLst/>
              <a:gdLst>
                <a:gd name="T0" fmla="*/ 3 w 1074"/>
                <a:gd name="T1" fmla="*/ 13 h 702"/>
                <a:gd name="T2" fmla="*/ 25 w 1074"/>
                <a:gd name="T3" fmla="*/ 39 h 702"/>
                <a:gd name="T4" fmla="*/ 64 w 1074"/>
                <a:gd name="T5" fmla="*/ 92 h 702"/>
                <a:gd name="T6" fmla="*/ 117 w 1074"/>
                <a:gd name="T7" fmla="*/ 179 h 702"/>
                <a:gd name="T8" fmla="*/ 158 w 1074"/>
                <a:gd name="T9" fmla="*/ 234 h 702"/>
                <a:gd name="T10" fmla="*/ 180 w 1074"/>
                <a:gd name="T11" fmla="*/ 259 h 702"/>
                <a:gd name="T12" fmla="*/ 232 w 1074"/>
                <a:gd name="T13" fmla="*/ 306 h 702"/>
                <a:gd name="T14" fmla="*/ 259 w 1074"/>
                <a:gd name="T15" fmla="*/ 327 h 702"/>
                <a:gd name="T16" fmla="*/ 316 w 1074"/>
                <a:gd name="T17" fmla="*/ 369 h 702"/>
                <a:gd name="T18" fmla="*/ 376 w 1074"/>
                <a:gd name="T19" fmla="*/ 406 h 702"/>
                <a:gd name="T20" fmla="*/ 431 w 1074"/>
                <a:gd name="T21" fmla="*/ 438 h 702"/>
                <a:gd name="T22" fmla="*/ 545 w 1074"/>
                <a:gd name="T23" fmla="*/ 498 h 702"/>
                <a:gd name="T24" fmla="*/ 601 w 1074"/>
                <a:gd name="T25" fmla="*/ 529 h 702"/>
                <a:gd name="T26" fmla="*/ 707 w 1074"/>
                <a:gd name="T27" fmla="*/ 588 h 702"/>
                <a:gd name="T28" fmla="*/ 818 w 1074"/>
                <a:gd name="T29" fmla="*/ 643 h 702"/>
                <a:gd name="T30" fmla="*/ 845 w 1074"/>
                <a:gd name="T31" fmla="*/ 654 h 702"/>
                <a:gd name="T32" fmla="*/ 900 w 1074"/>
                <a:gd name="T33" fmla="*/ 675 h 702"/>
                <a:gd name="T34" fmla="*/ 956 w 1074"/>
                <a:gd name="T35" fmla="*/ 691 h 702"/>
                <a:gd name="T36" fmla="*/ 1013 w 1074"/>
                <a:gd name="T37" fmla="*/ 700 h 702"/>
                <a:gd name="T38" fmla="*/ 1041 w 1074"/>
                <a:gd name="T39" fmla="*/ 702 h 702"/>
                <a:gd name="T40" fmla="*/ 1066 w 1074"/>
                <a:gd name="T41" fmla="*/ 700 h 702"/>
                <a:gd name="T42" fmla="*/ 1072 w 1074"/>
                <a:gd name="T43" fmla="*/ 696 h 702"/>
                <a:gd name="T44" fmla="*/ 1074 w 1074"/>
                <a:gd name="T45" fmla="*/ 691 h 702"/>
                <a:gd name="T46" fmla="*/ 1072 w 1074"/>
                <a:gd name="T47" fmla="*/ 686 h 702"/>
                <a:gd name="T48" fmla="*/ 1066 w 1074"/>
                <a:gd name="T49" fmla="*/ 684 h 702"/>
                <a:gd name="T50" fmla="*/ 1038 w 1074"/>
                <a:gd name="T51" fmla="*/ 686 h 702"/>
                <a:gd name="T52" fmla="*/ 982 w 1074"/>
                <a:gd name="T53" fmla="*/ 680 h 702"/>
                <a:gd name="T54" fmla="*/ 928 w 1074"/>
                <a:gd name="T55" fmla="*/ 667 h 702"/>
                <a:gd name="T56" fmla="*/ 876 w 1074"/>
                <a:gd name="T57" fmla="*/ 648 h 702"/>
                <a:gd name="T58" fmla="*/ 849 w 1074"/>
                <a:gd name="T59" fmla="*/ 639 h 702"/>
                <a:gd name="T60" fmla="*/ 793 w 1074"/>
                <a:gd name="T61" fmla="*/ 613 h 702"/>
                <a:gd name="T62" fmla="*/ 685 w 1074"/>
                <a:gd name="T63" fmla="*/ 557 h 702"/>
                <a:gd name="T64" fmla="*/ 630 w 1074"/>
                <a:gd name="T65" fmla="*/ 528 h 702"/>
                <a:gd name="T66" fmla="*/ 522 w 1074"/>
                <a:gd name="T67" fmla="*/ 469 h 702"/>
                <a:gd name="T68" fmla="*/ 414 w 1074"/>
                <a:gd name="T69" fmla="*/ 410 h 702"/>
                <a:gd name="T70" fmla="*/ 354 w 1074"/>
                <a:gd name="T71" fmla="*/ 374 h 702"/>
                <a:gd name="T72" fmla="*/ 295 w 1074"/>
                <a:gd name="T73" fmla="*/ 335 h 702"/>
                <a:gd name="T74" fmla="*/ 240 w 1074"/>
                <a:gd name="T75" fmla="*/ 293 h 702"/>
                <a:gd name="T76" fmla="*/ 190 w 1074"/>
                <a:gd name="T77" fmla="*/ 245 h 702"/>
                <a:gd name="T78" fmla="*/ 167 w 1074"/>
                <a:gd name="T79" fmla="*/ 220 h 702"/>
                <a:gd name="T80" fmla="*/ 128 w 1074"/>
                <a:gd name="T81" fmla="*/ 166 h 702"/>
                <a:gd name="T82" fmla="*/ 75 w 1074"/>
                <a:gd name="T83" fmla="*/ 80 h 702"/>
                <a:gd name="T84" fmla="*/ 35 w 1074"/>
                <a:gd name="T85" fmla="*/ 25 h 702"/>
                <a:gd name="T86" fmla="*/ 13 w 1074"/>
                <a:gd name="T87" fmla="*/ 1 h 702"/>
                <a:gd name="T88" fmla="*/ 11 w 1074"/>
                <a:gd name="T89" fmla="*/ 0 h 702"/>
                <a:gd name="T90" fmla="*/ 5 w 1074"/>
                <a:gd name="T91" fmla="*/ 0 h 702"/>
                <a:gd name="T92" fmla="*/ 0 w 1074"/>
                <a:gd name="T93" fmla="*/ 4 h 702"/>
                <a:gd name="T94" fmla="*/ 0 w 1074"/>
                <a:gd name="T95" fmla="*/ 11 h 702"/>
                <a:gd name="T96" fmla="*/ 3 w 1074"/>
                <a:gd name="T97" fmla="*/ 13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4" h="702">
                  <a:moveTo>
                    <a:pt x="3" y="13"/>
                  </a:moveTo>
                  <a:lnTo>
                    <a:pt x="3" y="13"/>
                  </a:lnTo>
                  <a:lnTo>
                    <a:pt x="13" y="25"/>
                  </a:lnTo>
                  <a:lnTo>
                    <a:pt x="25" y="39"/>
                  </a:lnTo>
                  <a:lnTo>
                    <a:pt x="45" y="65"/>
                  </a:lnTo>
                  <a:lnTo>
                    <a:pt x="64" y="92"/>
                  </a:lnTo>
                  <a:lnTo>
                    <a:pt x="81" y="122"/>
                  </a:lnTo>
                  <a:lnTo>
                    <a:pt x="117" y="179"/>
                  </a:lnTo>
                  <a:lnTo>
                    <a:pt x="136" y="207"/>
                  </a:lnTo>
                  <a:lnTo>
                    <a:pt x="158" y="234"/>
                  </a:lnTo>
                  <a:lnTo>
                    <a:pt x="158" y="234"/>
                  </a:lnTo>
                  <a:lnTo>
                    <a:pt x="180" y="259"/>
                  </a:lnTo>
                  <a:lnTo>
                    <a:pt x="206" y="283"/>
                  </a:lnTo>
                  <a:lnTo>
                    <a:pt x="232" y="306"/>
                  </a:lnTo>
                  <a:lnTo>
                    <a:pt x="259" y="327"/>
                  </a:lnTo>
                  <a:lnTo>
                    <a:pt x="259" y="327"/>
                  </a:lnTo>
                  <a:lnTo>
                    <a:pt x="287" y="349"/>
                  </a:lnTo>
                  <a:lnTo>
                    <a:pt x="316" y="369"/>
                  </a:lnTo>
                  <a:lnTo>
                    <a:pt x="346" y="389"/>
                  </a:lnTo>
                  <a:lnTo>
                    <a:pt x="376" y="406"/>
                  </a:lnTo>
                  <a:lnTo>
                    <a:pt x="376" y="406"/>
                  </a:lnTo>
                  <a:lnTo>
                    <a:pt x="431" y="438"/>
                  </a:lnTo>
                  <a:lnTo>
                    <a:pt x="487" y="469"/>
                  </a:lnTo>
                  <a:lnTo>
                    <a:pt x="545" y="498"/>
                  </a:lnTo>
                  <a:lnTo>
                    <a:pt x="601" y="529"/>
                  </a:lnTo>
                  <a:lnTo>
                    <a:pt x="601" y="529"/>
                  </a:lnTo>
                  <a:lnTo>
                    <a:pt x="654" y="559"/>
                  </a:lnTo>
                  <a:lnTo>
                    <a:pt x="707" y="588"/>
                  </a:lnTo>
                  <a:lnTo>
                    <a:pt x="762" y="616"/>
                  </a:lnTo>
                  <a:lnTo>
                    <a:pt x="818" y="643"/>
                  </a:lnTo>
                  <a:lnTo>
                    <a:pt x="818" y="643"/>
                  </a:lnTo>
                  <a:lnTo>
                    <a:pt x="845" y="654"/>
                  </a:lnTo>
                  <a:lnTo>
                    <a:pt x="872" y="664"/>
                  </a:lnTo>
                  <a:lnTo>
                    <a:pt x="900" y="675"/>
                  </a:lnTo>
                  <a:lnTo>
                    <a:pt x="928" y="683"/>
                  </a:lnTo>
                  <a:lnTo>
                    <a:pt x="956" y="691"/>
                  </a:lnTo>
                  <a:lnTo>
                    <a:pt x="984" y="696"/>
                  </a:lnTo>
                  <a:lnTo>
                    <a:pt x="1013" y="700"/>
                  </a:lnTo>
                  <a:lnTo>
                    <a:pt x="1041" y="702"/>
                  </a:lnTo>
                  <a:lnTo>
                    <a:pt x="1041" y="702"/>
                  </a:lnTo>
                  <a:lnTo>
                    <a:pt x="1066" y="700"/>
                  </a:lnTo>
                  <a:lnTo>
                    <a:pt x="1066" y="700"/>
                  </a:lnTo>
                  <a:lnTo>
                    <a:pt x="1070" y="699"/>
                  </a:lnTo>
                  <a:lnTo>
                    <a:pt x="1072" y="696"/>
                  </a:lnTo>
                  <a:lnTo>
                    <a:pt x="1073" y="694"/>
                  </a:lnTo>
                  <a:lnTo>
                    <a:pt x="1074" y="691"/>
                  </a:lnTo>
                  <a:lnTo>
                    <a:pt x="1073" y="688"/>
                  </a:lnTo>
                  <a:lnTo>
                    <a:pt x="1072" y="686"/>
                  </a:lnTo>
                  <a:lnTo>
                    <a:pt x="1070" y="684"/>
                  </a:lnTo>
                  <a:lnTo>
                    <a:pt x="1066" y="684"/>
                  </a:lnTo>
                  <a:lnTo>
                    <a:pt x="1066" y="684"/>
                  </a:lnTo>
                  <a:lnTo>
                    <a:pt x="1038" y="686"/>
                  </a:lnTo>
                  <a:lnTo>
                    <a:pt x="1010" y="683"/>
                  </a:lnTo>
                  <a:lnTo>
                    <a:pt x="982" y="680"/>
                  </a:lnTo>
                  <a:lnTo>
                    <a:pt x="956" y="674"/>
                  </a:lnTo>
                  <a:lnTo>
                    <a:pt x="928" y="667"/>
                  </a:lnTo>
                  <a:lnTo>
                    <a:pt x="901" y="659"/>
                  </a:lnTo>
                  <a:lnTo>
                    <a:pt x="876" y="648"/>
                  </a:lnTo>
                  <a:lnTo>
                    <a:pt x="849" y="639"/>
                  </a:lnTo>
                  <a:lnTo>
                    <a:pt x="849" y="639"/>
                  </a:lnTo>
                  <a:lnTo>
                    <a:pt x="821" y="627"/>
                  </a:lnTo>
                  <a:lnTo>
                    <a:pt x="793" y="613"/>
                  </a:lnTo>
                  <a:lnTo>
                    <a:pt x="738" y="587"/>
                  </a:lnTo>
                  <a:lnTo>
                    <a:pt x="685" y="557"/>
                  </a:lnTo>
                  <a:lnTo>
                    <a:pt x="630" y="528"/>
                  </a:lnTo>
                  <a:lnTo>
                    <a:pt x="630" y="528"/>
                  </a:lnTo>
                  <a:lnTo>
                    <a:pt x="577" y="498"/>
                  </a:lnTo>
                  <a:lnTo>
                    <a:pt x="522" y="469"/>
                  </a:lnTo>
                  <a:lnTo>
                    <a:pt x="467" y="440"/>
                  </a:lnTo>
                  <a:lnTo>
                    <a:pt x="414" y="410"/>
                  </a:lnTo>
                  <a:lnTo>
                    <a:pt x="414" y="410"/>
                  </a:lnTo>
                  <a:lnTo>
                    <a:pt x="354" y="374"/>
                  </a:lnTo>
                  <a:lnTo>
                    <a:pt x="324" y="355"/>
                  </a:lnTo>
                  <a:lnTo>
                    <a:pt x="295" y="335"/>
                  </a:lnTo>
                  <a:lnTo>
                    <a:pt x="267" y="314"/>
                  </a:lnTo>
                  <a:lnTo>
                    <a:pt x="240" y="293"/>
                  </a:lnTo>
                  <a:lnTo>
                    <a:pt x="215" y="270"/>
                  </a:lnTo>
                  <a:lnTo>
                    <a:pt x="190" y="245"/>
                  </a:lnTo>
                  <a:lnTo>
                    <a:pt x="190" y="245"/>
                  </a:lnTo>
                  <a:lnTo>
                    <a:pt x="167" y="220"/>
                  </a:lnTo>
                  <a:lnTo>
                    <a:pt x="147" y="194"/>
                  </a:lnTo>
                  <a:lnTo>
                    <a:pt x="128" y="166"/>
                  </a:lnTo>
                  <a:lnTo>
                    <a:pt x="109" y="138"/>
                  </a:lnTo>
                  <a:lnTo>
                    <a:pt x="75" y="80"/>
                  </a:lnTo>
                  <a:lnTo>
                    <a:pt x="56" y="52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E3DA451A-47F2-EF47-D64F-1AA8830D5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1494"/>
              <a:ext cx="51" cy="40"/>
            </a:xfrm>
            <a:custGeom>
              <a:avLst/>
              <a:gdLst>
                <a:gd name="T0" fmla="*/ 149 w 154"/>
                <a:gd name="T1" fmla="*/ 8 h 120"/>
                <a:gd name="T2" fmla="*/ 149 w 154"/>
                <a:gd name="T3" fmla="*/ 8 h 120"/>
                <a:gd name="T4" fmla="*/ 132 w 154"/>
                <a:gd name="T5" fmla="*/ 4 h 120"/>
                <a:gd name="T6" fmla="*/ 114 w 154"/>
                <a:gd name="T7" fmla="*/ 2 h 120"/>
                <a:gd name="T8" fmla="*/ 98 w 154"/>
                <a:gd name="T9" fmla="*/ 1 h 120"/>
                <a:gd name="T10" fmla="*/ 81 w 154"/>
                <a:gd name="T11" fmla="*/ 0 h 120"/>
                <a:gd name="T12" fmla="*/ 13 w 154"/>
                <a:gd name="T13" fmla="*/ 1 h 120"/>
                <a:gd name="T14" fmla="*/ 13 w 154"/>
                <a:gd name="T15" fmla="*/ 1 h 120"/>
                <a:gd name="T16" fmla="*/ 10 w 154"/>
                <a:gd name="T17" fmla="*/ 2 h 120"/>
                <a:gd name="T18" fmla="*/ 8 w 154"/>
                <a:gd name="T19" fmla="*/ 4 h 120"/>
                <a:gd name="T20" fmla="*/ 5 w 154"/>
                <a:gd name="T21" fmla="*/ 8 h 120"/>
                <a:gd name="T22" fmla="*/ 5 w 154"/>
                <a:gd name="T23" fmla="*/ 8 h 120"/>
                <a:gd name="T24" fmla="*/ 2 w 154"/>
                <a:gd name="T25" fmla="*/ 21 h 120"/>
                <a:gd name="T26" fmla="*/ 0 w 154"/>
                <a:gd name="T27" fmla="*/ 34 h 120"/>
                <a:gd name="T28" fmla="*/ 0 w 154"/>
                <a:gd name="T29" fmla="*/ 49 h 120"/>
                <a:gd name="T30" fmla="*/ 1 w 154"/>
                <a:gd name="T31" fmla="*/ 63 h 120"/>
                <a:gd name="T32" fmla="*/ 2 w 154"/>
                <a:gd name="T33" fmla="*/ 77 h 120"/>
                <a:gd name="T34" fmla="*/ 6 w 154"/>
                <a:gd name="T35" fmla="*/ 91 h 120"/>
                <a:gd name="T36" fmla="*/ 10 w 154"/>
                <a:gd name="T37" fmla="*/ 104 h 120"/>
                <a:gd name="T38" fmla="*/ 16 w 154"/>
                <a:gd name="T39" fmla="*/ 117 h 120"/>
                <a:gd name="T40" fmla="*/ 16 w 154"/>
                <a:gd name="T41" fmla="*/ 117 h 120"/>
                <a:gd name="T42" fmla="*/ 18 w 154"/>
                <a:gd name="T43" fmla="*/ 120 h 120"/>
                <a:gd name="T44" fmla="*/ 21 w 154"/>
                <a:gd name="T45" fmla="*/ 120 h 120"/>
                <a:gd name="T46" fmla="*/ 24 w 154"/>
                <a:gd name="T47" fmla="*/ 120 h 120"/>
                <a:gd name="T48" fmla="*/ 26 w 154"/>
                <a:gd name="T49" fmla="*/ 120 h 120"/>
                <a:gd name="T50" fmla="*/ 29 w 154"/>
                <a:gd name="T51" fmla="*/ 117 h 120"/>
                <a:gd name="T52" fmla="*/ 30 w 154"/>
                <a:gd name="T53" fmla="*/ 115 h 120"/>
                <a:gd name="T54" fmla="*/ 30 w 154"/>
                <a:gd name="T55" fmla="*/ 112 h 120"/>
                <a:gd name="T56" fmla="*/ 30 w 154"/>
                <a:gd name="T57" fmla="*/ 108 h 120"/>
                <a:gd name="T58" fmla="*/ 30 w 154"/>
                <a:gd name="T59" fmla="*/ 108 h 120"/>
                <a:gd name="T60" fmla="*/ 25 w 154"/>
                <a:gd name="T61" fmla="*/ 97 h 120"/>
                <a:gd name="T62" fmla="*/ 21 w 154"/>
                <a:gd name="T63" fmla="*/ 85 h 120"/>
                <a:gd name="T64" fmla="*/ 18 w 154"/>
                <a:gd name="T65" fmla="*/ 73 h 120"/>
                <a:gd name="T66" fmla="*/ 16 w 154"/>
                <a:gd name="T67" fmla="*/ 61 h 120"/>
                <a:gd name="T68" fmla="*/ 16 w 154"/>
                <a:gd name="T69" fmla="*/ 49 h 120"/>
                <a:gd name="T70" fmla="*/ 16 w 154"/>
                <a:gd name="T71" fmla="*/ 36 h 120"/>
                <a:gd name="T72" fmla="*/ 17 w 154"/>
                <a:gd name="T73" fmla="*/ 24 h 120"/>
                <a:gd name="T74" fmla="*/ 21 w 154"/>
                <a:gd name="T75" fmla="*/ 12 h 120"/>
                <a:gd name="T76" fmla="*/ 21 w 154"/>
                <a:gd name="T77" fmla="*/ 12 h 120"/>
                <a:gd name="T78" fmla="*/ 13 w 154"/>
                <a:gd name="T79" fmla="*/ 17 h 120"/>
                <a:gd name="T80" fmla="*/ 13 w 154"/>
                <a:gd name="T81" fmla="*/ 17 h 120"/>
                <a:gd name="T82" fmla="*/ 78 w 154"/>
                <a:gd name="T83" fmla="*/ 16 h 120"/>
                <a:gd name="T84" fmla="*/ 96 w 154"/>
                <a:gd name="T85" fmla="*/ 17 h 120"/>
                <a:gd name="T86" fmla="*/ 112 w 154"/>
                <a:gd name="T87" fmla="*/ 17 h 120"/>
                <a:gd name="T88" fmla="*/ 128 w 154"/>
                <a:gd name="T89" fmla="*/ 20 h 120"/>
                <a:gd name="T90" fmla="*/ 144 w 154"/>
                <a:gd name="T91" fmla="*/ 22 h 120"/>
                <a:gd name="T92" fmla="*/ 144 w 154"/>
                <a:gd name="T93" fmla="*/ 22 h 120"/>
                <a:gd name="T94" fmla="*/ 148 w 154"/>
                <a:gd name="T95" fmla="*/ 22 h 120"/>
                <a:gd name="T96" fmla="*/ 150 w 154"/>
                <a:gd name="T97" fmla="*/ 21 h 120"/>
                <a:gd name="T98" fmla="*/ 153 w 154"/>
                <a:gd name="T99" fmla="*/ 20 h 120"/>
                <a:gd name="T100" fmla="*/ 154 w 154"/>
                <a:gd name="T101" fmla="*/ 17 h 120"/>
                <a:gd name="T102" fmla="*/ 154 w 154"/>
                <a:gd name="T103" fmla="*/ 13 h 120"/>
                <a:gd name="T104" fmla="*/ 153 w 154"/>
                <a:gd name="T105" fmla="*/ 10 h 120"/>
                <a:gd name="T106" fmla="*/ 152 w 154"/>
                <a:gd name="T107" fmla="*/ 9 h 120"/>
                <a:gd name="T108" fmla="*/ 149 w 154"/>
                <a:gd name="T109" fmla="*/ 8 h 120"/>
                <a:gd name="T110" fmla="*/ 149 w 154"/>
                <a:gd name="T111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4" h="120">
                  <a:moveTo>
                    <a:pt x="149" y="8"/>
                  </a:moveTo>
                  <a:lnTo>
                    <a:pt x="149" y="8"/>
                  </a:lnTo>
                  <a:lnTo>
                    <a:pt x="132" y="4"/>
                  </a:lnTo>
                  <a:lnTo>
                    <a:pt x="114" y="2"/>
                  </a:lnTo>
                  <a:lnTo>
                    <a:pt x="98" y="1"/>
                  </a:lnTo>
                  <a:lnTo>
                    <a:pt x="81" y="0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8"/>
                  </a:lnTo>
                  <a:lnTo>
                    <a:pt x="5" y="8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0" y="49"/>
                  </a:lnTo>
                  <a:lnTo>
                    <a:pt x="1" y="63"/>
                  </a:lnTo>
                  <a:lnTo>
                    <a:pt x="2" y="77"/>
                  </a:lnTo>
                  <a:lnTo>
                    <a:pt x="6" y="91"/>
                  </a:lnTo>
                  <a:lnTo>
                    <a:pt x="10" y="104"/>
                  </a:lnTo>
                  <a:lnTo>
                    <a:pt x="16" y="117"/>
                  </a:lnTo>
                  <a:lnTo>
                    <a:pt x="16" y="117"/>
                  </a:lnTo>
                  <a:lnTo>
                    <a:pt x="18" y="120"/>
                  </a:lnTo>
                  <a:lnTo>
                    <a:pt x="21" y="120"/>
                  </a:lnTo>
                  <a:lnTo>
                    <a:pt x="24" y="120"/>
                  </a:lnTo>
                  <a:lnTo>
                    <a:pt x="26" y="120"/>
                  </a:lnTo>
                  <a:lnTo>
                    <a:pt x="29" y="117"/>
                  </a:lnTo>
                  <a:lnTo>
                    <a:pt x="30" y="115"/>
                  </a:lnTo>
                  <a:lnTo>
                    <a:pt x="30" y="112"/>
                  </a:lnTo>
                  <a:lnTo>
                    <a:pt x="30" y="108"/>
                  </a:lnTo>
                  <a:lnTo>
                    <a:pt x="30" y="108"/>
                  </a:lnTo>
                  <a:lnTo>
                    <a:pt x="25" y="97"/>
                  </a:lnTo>
                  <a:lnTo>
                    <a:pt x="21" y="85"/>
                  </a:lnTo>
                  <a:lnTo>
                    <a:pt x="18" y="73"/>
                  </a:lnTo>
                  <a:lnTo>
                    <a:pt x="16" y="61"/>
                  </a:lnTo>
                  <a:lnTo>
                    <a:pt x="16" y="49"/>
                  </a:lnTo>
                  <a:lnTo>
                    <a:pt x="16" y="36"/>
                  </a:lnTo>
                  <a:lnTo>
                    <a:pt x="17" y="24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78" y="16"/>
                  </a:lnTo>
                  <a:lnTo>
                    <a:pt x="96" y="17"/>
                  </a:lnTo>
                  <a:lnTo>
                    <a:pt x="112" y="17"/>
                  </a:lnTo>
                  <a:lnTo>
                    <a:pt x="128" y="20"/>
                  </a:lnTo>
                  <a:lnTo>
                    <a:pt x="144" y="22"/>
                  </a:lnTo>
                  <a:lnTo>
                    <a:pt x="144" y="22"/>
                  </a:lnTo>
                  <a:lnTo>
                    <a:pt x="148" y="22"/>
                  </a:lnTo>
                  <a:lnTo>
                    <a:pt x="150" y="21"/>
                  </a:lnTo>
                  <a:lnTo>
                    <a:pt x="153" y="20"/>
                  </a:lnTo>
                  <a:lnTo>
                    <a:pt x="154" y="17"/>
                  </a:lnTo>
                  <a:lnTo>
                    <a:pt x="154" y="13"/>
                  </a:lnTo>
                  <a:lnTo>
                    <a:pt x="153" y="10"/>
                  </a:lnTo>
                  <a:lnTo>
                    <a:pt x="152" y="9"/>
                  </a:lnTo>
                  <a:lnTo>
                    <a:pt x="149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48DB6AD3-DBFA-0239-DF1C-E9FD452C6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1505"/>
              <a:ext cx="673" cy="676"/>
            </a:xfrm>
            <a:custGeom>
              <a:avLst/>
              <a:gdLst>
                <a:gd name="T0" fmla="*/ 795 w 2019"/>
                <a:gd name="T1" fmla="*/ 90 h 2029"/>
                <a:gd name="T2" fmla="*/ 632 w 2019"/>
                <a:gd name="T3" fmla="*/ 247 h 2029"/>
                <a:gd name="T4" fmla="*/ 464 w 2019"/>
                <a:gd name="T5" fmla="*/ 400 h 2029"/>
                <a:gd name="T6" fmla="*/ 253 w 2019"/>
                <a:gd name="T7" fmla="*/ 620 h 2029"/>
                <a:gd name="T8" fmla="*/ 149 w 2019"/>
                <a:gd name="T9" fmla="*/ 735 h 2029"/>
                <a:gd name="T10" fmla="*/ 62 w 2019"/>
                <a:gd name="T11" fmla="*/ 852 h 2029"/>
                <a:gd name="T12" fmla="*/ 17 w 2019"/>
                <a:gd name="T13" fmla="*/ 933 h 2029"/>
                <a:gd name="T14" fmla="*/ 1 w 2019"/>
                <a:gd name="T15" fmla="*/ 993 h 2029"/>
                <a:gd name="T16" fmla="*/ 5 w 2019"/>
                <a:gd name="T17" fmla="*/ 1057 h 2029"/>
                <a:gd name="T18" fmla="*/ 26 w 2019"/>
                <a:gd name="T19" fmla="*/ 1123 h 2029"/>
                <a:gd name="T20" fmla="*/ 85 w 2019"/>
                <a:gd name="T21" fmla="*/ 1229 h 2029"/>
                <a:gd name="T22" fmla="*/ 179 w 2019"/>
                <a:gd name="T23" fmla="*/ 1354 h 2029"/>
                <a:gd name="T24" fmla="*/ 325 w 2019"/>
                <a:gd name="T25" fmla="*/ 1513 h 2029"/>
                <a:gd name="T26" fmla="*/ 450 w 2019"/>
                <a:gd name="T27" fmla="*/ 1627 h 2029"/>
                <a:gd name="T28" fmla="*/ 676 w 2019"/>
                <a:gd name="T29" fmla="*/ 1809 h 2029"/>
                <a:gd name="T30" fmla="*/ 774 w 2019"/>
                <a:gd name="T31" fmla="*/ 1874 h 2029"/>
                <a:gd name="T32" fmla="*/ 931 w 2019"/>
                <a:gd name="T33" fmla="*/ 1962 h 2029"/>
                <a:gd name="T34" fmla="*/ 1037 w 2019"/>
                <a:gd name="T35" fmla="*/ 2006 h 2029"/>
                <a:gd name="T36" fmla="*/ 1141 w 2019"/>
                <a:gd name="T37" fmla="*/ 2029 h 2029"/>
                <a:gd name="T38" fmla="*/ 1194 w 2019"/>
                <a:gd name="T39" fmla="*/ 2026 h 2029"/>
                <a:gd name="T40" fmla="*/ 1285 w 2019"/>
                <a:gd name="T41" fmla="*/ 1994 h 2029"/>
                <a:gd name="T42" fmla="*/ 1365 w 2019"/>
                <a:gd name="T43" fmla="*/ 1940 h 2029"/>
                <a:gd name="T44" fmla="*/ 1441 w 2019"/>
                <a:gd name="T45" fmla="*/ 1870 h 2029"/>
                <a:gd name="T46" fmla="*/ 1548 w 2019"/>
                <a:gd name="T47" fmla="*/ 1748 h 2029"/>
                <a:gd name="T48" fmla="*/ 1684 w 2019"/>
                <a:gd name="T49" fmla="*/ 1564 h 2029"/>
                <a:gd name="T50" fmla="*/ 1776 w 2019"/>
                <a:gd name="T51" fmla="*/ 1420 h 2029"/>
                <a:gd name="T52" fmla="*/ 1886 w 2019"/>
                <a:gd name="T53" fmla="*/ 1220 h 2029"/>
                <a:gd name="T54" fmla="*/ 1979 w 2019"/>
                <a:gd name="T55" fmla="*/ 1013 h 2029"/>
                <a:gd name="T56" fmla="*/ 2019 w 2019"/>
                <a:gd name="T57" fmla="*/ 910 h 2029"/>
                <a:gd name="T58" fmla="*/ 2014 w 2019"/>
                <a:gd name="T59" fmla="*/ 901 h 2029"/>
                <a:gd name="T60" fmla="*/ 2003 w 2019"/>
                <a:gd name="T61" fmla="*/ 906 h 2029"/>
                <a:gd name="T62" fmla="*/ 1940 w 2019"/>
                <a:gd name="T63" fmla="*/ 1061 h 2029"/>
                <a:gd name="T64" fmla="*/ 1844 w 2019"/>
                <a:gd name="T65" fmla="*/ 1265 h 2029"/>
                <a:gd name="T66" fmla="*/ 1763 w 2019"/>
                <a:gd name="T67" fmla="*/ 1412 h 2029"/>
                <a:gd name="T68" fmla="*/ 1640 w 2019"/>
                <a:gd name="T69" fmla="*/ 1600 h 2029"/>
                <a:gd name="T70" fmla="*/ 1539 w 2019"/>
                <a:gd name="T71" fmla="*/ 1734 h 2029"/>
                <a:gd name="T72" fmla="*/ 1432 w 2019"/>
                <a:gd name="T73" fmla="*/ 1855 h 2029"/>
                <a:gd name="T74" fmla="*/ 1340 w 2019"/>
                <a:gd name="T75" fmla="*/ 1940 h 2029"/>
                <a:gd name="T76" fmla="*/ 1277 w 2019"/>
                <a:gd name="T77" fmla="*/ 1981 h 2029"/>
                <a:gd name="T78" fmla="*/ 1189 w 2019"/>
                <a:gd name="T79" fmla="*/ 2012 h 2029"/>
                <a:gd name="T80" fmla="*/ 1114 w 2019"/>
                <a:gd name="T81" fmla="*/ 2010 h 2029"/>
                <a:gd name="T82" fmla="*/ 1034 w 2019"/>
                <a:gd name="T83" fmla="*/ 1988 h 2029"/>
                <a:gd name="T84" fmla="*/ 925 w 2019"/>
                <a:gd name="T85" fmla="*/ 1941 h 2029"/>
                <a:gd name="T86" fmla="*/ 771 w 2019"/>
                <a:gd name="T87" fmla="*/ 1854 h 2029"/>
                <a:gd name="T88" fmla="*/ 584 w 2019"/>
                <a:gd name="T89" fmla="*/ 1715 h 2029"/>
                <a:gd name="T90" fmla="*/ 408 w 2019"/>
                <a:gd name="T91" fmla="*/ 1569 h 2029"/>
                <a:gd name="T92" fmla="*/ 248 w 2019"/>
                <a:gd name="T93" fmla="*/ 1410 h 2029"/>
                <a:gd name="T94" fmla="*/ 147 w 2019"/>
                <a:gd name="T95" fmla="*/ 1287 h 2029"/>
                <a:gd name="T96" fmla="*/ 68 w 2019"/>
                <a:gd name="T97" fmla="*/ 1172 h 2029"/>
                <a:gd name="T98" fmla="*/ 30 w 2019"/>
                <a:gd name="T99" fmla="*/ 1090 h 2029"/>
                <a:gd name="T100" fmla="*/ 16 w 2019"/>
                <a:gd name="T101" fmla="*/ 1000 h 2029"/>
                <a:gd name="T102" fmla="*/ 32 w 2019"/>
                <a:gd name="T103" fmla="*/ 940 h 2029"/>
                <a:gd name="T104" fmla="*/ 61 w 2019"/>
                <a:gd name="T105" fmla="*/ 882 h 2029"/>
                <a:gd name="T106" fmla="*/ 147 w 2019"/>
                <a:gd name="T107" fmla="*/ 763 h 2029"/>
                <a:gd name="T108" fmla="*/ 277 w 2019"/>
                <a:gd name="T109" fmla="*/ 619 h 2029"/>
                <a:gd name="T110" fmla="*/ 452 w 2019"/>
                <a:gd name="T111" fmla="*/ 435 h 2029"/>
                <a:gd name="T112" fmla="*/ 656 w 2019"/>
                <a:gd name="T113" fmla="*/ 249 h 2029"/>
                <a:gd name="T114" fmla="*/ 814 w 2019"/>
                <a:gd name="T115" fmla="*/ 94 h 2029"/>
                <a:gd name="T116" fmla="*/ 882 w 2019"/>
                <a:gd name="T117" fmla="*/ 12 h 2029"/>
                <a:gd name="T118" fmla="*/ 881 w 2019"/>
                <a:gd name="T119" fmla="*/ 1 h 2029"/>
                <a:gd name="T120" fmla="*/ 869 w 2019"/>
                <a:gd name="T121" fmla="*/ 4 h 2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19" h="2029">
                  <a:moveTo>
                    <a:pt x="869" y="4"/>
                  </a:moveTo>
                  <a:lnTo>
                    <a:pt x="869" y="4"/>
                  </a:lnTo>
                  <a:lnTo>
                    <a:pt x="833" y="48"/>
                  </a:lnTo>
                  <a:lnTo>
                    <a:pt x="795" y="90"/>
                  </a:lnTo>
                  <a:lnTo>
                    <a:pt x="756" y="131"/>
                  </a:lnTo>
                  <a:lnTo>
                    <a:pt x="716" y="171"/>
                  </a:lnTo>
                  <a:lnTo>
                    <a:pt x="675" y="210"/>
                  </a:lnTo>
                  <a:lnTo>
                    <a:pt x="632" y="247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06" y="362"/>
                  </a:lnTo>
                  <a:lnTo>
                    <a:pt x="464" y="400"/>
                  </a:lnTo>
                  <a:lnTo>
                    <a:pt x="424" y="440"/>
                  </a:lnTo>
                  <a:lnTo>
                    <a:pt x="384" y="481"/>
                  </a:lnTo>
                  <a:lnTo>
                    <a:pt x="384" y="481"/>
                  </a:lnTo>
                  <a:lnTo>
                    <a:pt x="253" y="620"/>
                  </a:lnTo>
                  <a:lnTo>
                    <a:pt x="253" y="620"/>
                  </a:lnTo>
                  <a:lnTo>
                    <a:pt x="219" y="659"/>
                  </a:lnTo>
                  <a:lnTo>
                    <a:pt x="184" y="697"/>
                  </a:lnTo>
                  <a:lnTo>
                    <a:pt x="149" y="735"/>
                  </a:lnTo>
                  <a:lnTo>
                    <a:pt x="117" y="775"/>
                  </a:lnTo>
                  <a:lnTo>
                    <a:pt x="117" y="775"/>
                  </a:lnTo>
                  <a:lnTo>
                    <a:pt x="89" y="813"/>
                  </a:lnTo>
                  <a:lnTo>
                    <a:pt x="62" y="852"/>
                  </a:lnTo>
                  <a:lnTo>
                    <a:pt x="49" y="870"/>
                  </a:lnTo>
                  <a:lnTo>
                    <a:pt x="37" y="892"/>
                  </a:lnTo>
                  <a:lnTo>
                    <a:pt x="26" y="912"/>
                  </a:lnTo>
                  <a:lnTo>
                    <a:pt x="17" y="933"/>
                  </a:lnTo>
                  <a:lnTo>
                    <a:pt x="17" y="933"/>
                  </a:lnTo>
                  <a:lnTo>
                    <a:pt x="10" y="953"/>
                  </a:lnTo>
                  <a:lnTo>
                    <a:pt x="4" y="972"/>
                  </a:lnTo>
                  <a:lnTo>
                    <a:pt x="1" y="993"/>
                  </a:lnTo>
                  <a:lnTo>
                    <a:pt x="0" y="1013"/>
                  </a:lnTo>
                  <a:lnTo>
                    <a:pt x="0" y="1013"/>
                  </a:lnTo>
                  <a:lnTo>
                    <a:pt x="1" y="1036"/>
                  </a:lnTo>
                  <a:lnTo>
                    <a:pt x="5" y="1057"/>
                  </a:lnTo>
                  <a:lnTo>
                    <a:pt x="10" y="1079"/>
                  </a:lnTo>
                  <a:lnTo>
                    <a:pt x="17" y="1100"/>
                  </a:lnTo>
                  <a:lnTo>
                    <a:pt x="17" y="1100"/>
                  </a:lnTo>
                  <a:lnTo>
                    <a:pt x="26" y="1123"/>
                  </a:lnTo>
                  <a:lnTo>
                    <a:pt x="36" y="1144"/>
                  </a:lnTo>
                  <a:lnTo>
                    <a:pt x="46" y="1167"/>
                  </a:lnTo>
                  <a:lnTo>
                    <a:pt x="58" y="1187"/>
                  </a:lnTo>
                  <a:lnTo>
                    <a:pt x="85" y="1229"/>
                  </a:lnTo>
                  <a:lnTo>
                    <a:pt x="112" y="1269"/>
                  </a:lnTo>
                  <a:lnTo>
                    <a:pt x="112" y="1269"/>
                  </a:lnTo>
                  <a:lnTo>
                    <a:pt x="145" y="1311"/>
                  </a:lnTo>
                  <a:lnTo>
                    <a:pt x="179" y="1354"/>
                  </a:lnTo>
                  <a:lnTo>
                    <a:pt x="215" y="1396"/>
                  </a:lnTo>
                  <a:lnTo>
                    <a:pt x="251" y="1436"/>
                  </a:lnTo>
                  <a:lnTo>
                    <a:pt x="287" y="1476"/>
                  </a:lnTo>
                  <a:lnTo>
                    <a:pt x="325" y="1513"/>
                  </a:lnTo>
                  <a:lnTo>
                    <a:pt x="365" y="1551"/>
                  </a:lnTo>
                  <a:lnTo>
                    <a:pt x="405" y="1588"/>
                  </a:lnTo>
                  <a:lnTo>
                    <a:pt x="405" y="1588"/>
                  </a:lnTo>
                  <a:lnTo>
                    <a:pt x="450" y="1627"/>
                  </a:lnTo>
                  <a:lnTo>
                    <a:pt x="495" y="1664"/>
                  </a:lnTo>
                  <a:lnTo>
                    <a:pt x="586" y="1738"/>
                  </a:lnTo>
                  <a:lnTo>
                    <a:pt x="586" y="1738"/>
                  </a:lnTo>
                  <a:lnTo>
                    <a:pt x="676" y="1809"/>
                  </a:lnTo>
                  <a:lnTo>
                    <a:pt x="676" y="1809"/>
                  </a:lnTo>
                  <a:lnTo>
                    <a:pt x="700" y="1826"/>
                  </a:lnTo>
                  <a:lnTo>
                    <a:pt x="724" y="1842"/>
                  </a:lnTo>
                  <a:lnTo>
                    <a:pt x="774" y="1874"/>
                  </a:lnTo>
                  <a:lnTo>
                    <a:pt x="774" y="1874"/>
                  </a:lnTo>
                  <a:lnTo>
                    <a:pt x="825" y="1905"/>
                  </a:lnTo>
                  <a:lnTo>
                    <a:pt x="878" y="1934"/>
                  </a:lnTo>
                  <a:lnTo>
                    <a:pt x="931" y="1962"/>
                  </a:lnTo>
                  <a:lnTo>
                    <a:pt x="959" y="1974"/>
                  </a:lnTo>
                  <a:lnTo>
                    <a:pt x="987" y="1986"/>
                  </a:lnTo>
                  <a:lnTo>
                    <a:pt x="987" y="1986"/>
                  </a:lnTo>
                  <a:lnTo>
                    <a:pt x="1037" y="2006"/>
                  </a:lnTo>
                  <a:lnTo>
                    <a:pt x="1062" y="2014"/>
                  </a:lnTo>
                  <a:lnTo>
                    <a:pt x="1089" y="2021"/>
                  </a:lnTo>
                  <a:lnTo>
                    <a:pt x="1114" y="2026"/>
                  </a:lnTo>
                  <a:lnTo>
                    <a:pt x="1141" y="2029"/>
                  </a:lnTo>
                  <a:lnTo>
                    <a:pt x="1168" y="2029"/>
                  </a:lnTo>
                  <a:lnTo>
                    <a:pt x="1181" y="2029"/>
                  </a:lnTo>
                  <a:lnTo>
                    <a:pt x="1194" y="2026"/>
                  </a:lnTo>
                  <a:lnTo>
                    <a:pt x="1194" y="2026"/>
                  </a:lnTo>
                  <a:lnTo>
                    <a:pt x="1218" y="2021"/>
                  </a:lnTo>
                  <a:lnTo>
                    <a:pt x="1241" y="2014"/>
                  </a:lnTo>
                  <a:lnTo>
                    <a:pt x="1264" y="2005"/>
                  </a:lnTo>
                  <a:lnTo>
                    <a:pt x="1285" y="1994"/>
                  </a:lnTo>
                  <a:lnTo>
                    <a:pt x="1306" y="1982"/>
                  </a:lnTo>
                  <a:lnTo>
                    <a:pt x="1326" y="1969"/>
                  </a:lnTo>
                  <a:lnTo>
                    <a:pt x="1346" y="1954"/>
                  </a:lnTo>
                  <a:lnTo>
                    <a:pt x="1365" y="1940"/>
                  </a:lnTo>
                  <a:lnTo>
                    <a:pt x="1365" y="1940"/>
                  </a:lnTo>
                  <a:lnTo>
                    <a:pt x="1385" y="1924"/>
                  </a:lnTo>
                  <a:lnTo>
                    <a:pt x="1405" y="1906"/>
                  </a:lnTo>
                  <a:lnTo>
                    <a:pt x="1441" y="1870"/>
                  </a:lnTo>
                  <a:lnTo>
                    <a:pt x="1477" y="1831"/>
                  </a:lnTo>
                  <a:lnTo>
                    <a:pt x="1511" y="1793"/>
                  </a:lnTo>
                  <a:lnTo>
                    <a:pt x="1511" y="1793"/>
                  </a:lnTo>
                  <a:lnTo>
                    <a:pt x="1548" y="1748"/>
                  </a:lnTo>
                  <a:lnTo>
                    <a:pt x="1583" y="1703"/>
                  </a:lnTo>
                  <a:lnTo>
                    <a:pt x="1617" y="1658"/>
                  </a:lnTo>
                  <a:lnTo>
                    <a:pt x="1652" y="1611"/>
                  </a:lnTo>
                  <a:lnTo>
                    <a:pt x="1684" y="1564"/>
                  </a:lnTo>
                  <a:lnTo>
                    <a:pt x="1716" y="1516"/>
                  </a:lnTo>
                  <a:lnTo>
                    <a:pt x="1747" y="1468"/>
                  </a:lnTo>
                  <a:lnTo>
                    <a:pt x="1776" y="1420"/>
                  </a:lnTo>
                  <a:lnTo>
                    <a:pt x="1776" y="1420"/>
                  </a:lnTo>
                  <a:lnTo>
                    <a:pt x="1806" y="1370"/>
                  </a:lnTo>
                  <a:lnTo>
                    <a:pt x="1832" y="1321"/>
                  </a:lnTo>
                  <a:lnTo>
                    <a:pt x="1859" y="1270"/>
                  </a:lnTo>
                  <a:lnTo>
                    <a:pt x="1886" y="1220"/>
                  </a:lnTo>
                  <a:lnTo>
                    <a:pt x="1910" y="1168"/>
                  </a:lnTo>
                  <a:lnTo>
                    <a:pt x="1934" y="1118"/>
                  </a:lnTo>
                  <a:lnTo>
                    <a:pt x="1956" y="1065"/>
                  </a:lnTo>
                  <a:lnTo>
                    <a:pt x="1979" y="1013"/>
                  </a:lnTo>
                  <a:lnTo>
                    <a:pt x="1979" y="1013"/>
                  </a:lnTo>
                  <a:lnTo>
                    <a:pt x="1999" y="963"/>
                  </a:lnTo>
                  <a:lnTo>
                    <a:pt x="2019" y="910"/>
                  </a:lnTo>
                  <a:lnTo>
                    <a:pt x="2019" y="910"/>
                  </a:lnTo>
                  <a:lnTo>
                    <a:pt x="2019" y="906"/>
                  </a:lnTo>
                  <a:lnTo>
                    <a:pt x="2019" y="904"/>
                  </a:lnTo>
                  <a:lnTo>
                    <a:pt x="2016" y="902"/>
                  </a:lnTo>
                  <a:lnTo>
                    <a:pt x="2014" y="901"/>
                  </a:lnTo>
                  <a:lnTo>
                    <a:pt x="2011" y="901"/>
                  </a:lnTo>
                  <a:lnTo>
                    <a:pt x="2008" y="901"/>
                  </a:lnTo>
                  <a:lnTo>
                    <a:pt x="2006" y="904"/>
                  </a:lnTo>
                  <a:lnTo>
                    <a:pt x="2003" y="906"/>
                  </a:lnTo>
                  <a:lnTo>
                    <a:pt x="2003" y="906"/>
                  </a:lnTo>
                  <a:lnTo>
                    <a:pt x="1983" y="959"/>
                  </a:lnTo>
                  <a:lnTo>
                    <a:pt x="1963" y="1011"/>
                  </a:lnTo>
                  <a:lnTo>
                    <a:pt x="1940" y="1061"/>
                  </a:lnTo>
                  <a:lnTo>
                    <a:pt x="1918" y="1114"/>
                  </a:lnTo>
                  <a:lnTo>
                    <a:pt x="1895" y="1164"/>
                  </a:lnTo>
                  <a:lnTo>
                    <a:pt x="1870" y="1214"/>
                  </a:lnTo>
                  <a:lnTo>
                    <a:pt x="1844" y="1265"/>
                  </a:lnTo>
                  <a:lnTo>
                    <a:pt x="1819" y="1314"/>
                  </a:lnTo>
                  <a:lnTo>
                    <a:pt x="1819" y="1314"/>
                  </a:lnTo>
                  <a:lnTo>
                    <a:pt x="1791" y="1364"/>
                  </a:lnTo>
                  <a:lnTo>
                    <a:pt x="1763" y="1412"/>
                  </a:lnTo>
                  <a:lnTo>
                    <a:pt x="1733" y="1460"/>
                  </a:lnTo>
                  <a:lnTo>
                    <a:pt x="1703" y="1507"/>
                  </a:lnTo>
                  <a:lnTo>
                    <a:pt x="1672" y="1555"/>
                  </a:lnTo>
                  <a:lnTo>
                    <a:pt x="1640" y="1600"/>
                  </a:lnTo>
                  <a:lnTo>
                    <a:pt x="1607" y="1646"/>
                  </a:lnTo>
                  <a:lnTo>
                    <a:pt x="1573" y="1691"/>
                  </a:lnTo>
                  <a:lnTo>
                    <a:pt x="1573" y="1691"/>
                  </a:lnTo>
                  <a:lnTo>
                    <a:pt x="1539" y="1734"/>
                  </a:lnTo>
                  <a:lnTo>
                    <a:pt x="1505" y="1775"/>
                  </a:lnTo>
                  <a:lnTo>
                    <a:pt x="1469" y="1817"/>
                  </a:lnTo>
                  <a:lnTo>
                    <a:pt x="1432" y="1855"/>
                  </a:lnTo>
                  <a:lnTo>
                    <a:pt x="1432" y="1855"/>
                  </a:lnTo>
                  <a:lnTo>
                    <a:pt x="1397" y="1891"/>
                  </a:lnTo>
                  <a:lnTo>
                    <a:pt x="1378" y="1908"/>
                  </a:lnTo>
                  <a:lnTo>
                    <a:pt x="1360" y="1925"/>
                  </a:lnTo>
                  <a:lnTo>
                    <a:pt x="1340" y="1940"/>
                  </a:lnTo>
                  <a:lnTo>
                    <a:pt x="1320" y="1954"/>
                  </a:lnTo>
                  <a:lnTo>
                    <a:pt x="1298" y="1969"/>
                  </a:lnTo>
                  <a:lnTo>
                    <a:pt x="1277" y="1981"/>
                  </a:lnTo>
                  <a:lnTo>
                    <a:pt x="1277" y="1981"/>
                  </a:lnTo>
                  <a:lnTo>
                    <a:pt x="1256" y="1992"/>
                  </a:lnTo>
                  <a:lnTo>
                    <a:pt x="1234" y="2000"/>
                  </a:lnTo>
                  <a:lnTo>
                    <a:pt x="1212" y="2006"/>
                  </a:lnTo>
                  <a:lnTo>
                    <a:pt x="1189" y="2012"/>
                  </a:lnTo>
                  <a:lnTo>
                    <a:pt x="1189" y="2012"/>
                  </a:lnTo>
                  <a:lnTo>
                    <a:pt x="1164" y="2014"/>
                  </a:lnTo>
                  <a:lnTo>
                    <a:pt x="1140" y="2013"/>
                  </a:lnTo>
                  <a:lnTo>
                    <a:pt x="1114" y="2010"/>
                  </a:lnTo>
                  <a:lnTo>
                    <a:pt x="1090" y="2005"/>
                  </a:lnTo>
                  <a:lnTo>
                    <a:pt x="1090" y="2005"/>
                  </a:lnTo>
                  <a:lnTo>
                    <a:pt x="1062" y="1997"/>
                  </a:lnTo>
                  <a:lnTo>
                    <a:pt x="1034" y="1988"/>
                  </a:lnTo>
                  <a:lnTo>
                    <a:pt x="1006" y="1977"/>
                  </a:lnTo>
                  <a:lnTo>
                    <a:pt x="978" y="1966"/>
                  </a:lnTo>
                  <a:lnTo>
                    <a:pt x="951" y="1954"/>
                  </a:lnTo>
                  <a:lnTo>
                    <a:pt x="925" y="1941"/>
                  </a:lnTo>
                  <a:lnTo>
                    <a:pt x="871" y="1913"/>
                  </a:lnTo>
                  <a:lnTo>
                    <a:pt x="871" y="1913"/>
                  </a:lnTo>
                  <a:lnTo>
                    <a:pt x="821" y="1885"/>
                  </a:lnTo>
                  <a:lnTo>
                    <a:pt x="771" y="1854"/>
                  </a:lnTo>
                  <a:lnTo>
                    <a:pt x="722" y="1822"/>
                  </a:lnTo>
                  <a:lnTo>
                    <a:pt x="675" y="1787"/>
                  </a:lnTo>
                  <a:lnTo>
                    <a:pt x="675" y="1787"/>
                  </a:lnTo>
                  <a:lnTo>
                    <a:pt x="584" y="1715"/>
                  </a:lnTo>
                  <a:lnTo>
                    <a:pt x="494" y="1643"/>
                  </a:lnTo>
                  <a:lnTo>
                    <a:pt x="494" y="1643"/>
                  </a:lnTo>
                  <a:lnTo>
                    <a:pt x="451" y="1605"/>
                  </a:lnTo>
                  <a:lnTo>
                    <a:pt x="408" y="1569"/>
                  </a:lnTo>
                  <a:lnTo>
                    <a:pt x="367" y="1531"/>
                  </a:lnTo>
                  <a:lnTo>
                    <a:pt x="327" y="1492"/>
                  </a:lnTo>
                  <a:lnTo>
                    <a:pt x="287" y="1452"/>
                  </a:lnTo>
                  <a:lnTo>
                    <a:pt x="248" y="1410"/>
                  </a:lnTo>
                  <a:lnTo>
                    <a:pt x="211" y="1369"/>
                  </a:lnTo>
                  <a:lnTo>
                    <a:pt x="176" y="1325"/>
                  </a:lnTo>
                  <a:lnTo>
                    <a:pt x="176" y="1325"/>
                  </a:lnTo>
                  <a:lnTo>
                    <a:pt x="147" y="1287"/>
                  </a:lnTo>
                  <a:lnTo>
                    <a:pt x="119" y="1250"/>
                  </a:lnTo>
                  <a:lnTo>
                    <a:pt x="93" y="1212"/>
                  </a:lnTo>
                  <a:lnTo>
                    <a:pt x="68" y="1172"/>
                  </a:lnTo>
                  <a:lnTo>
                    <a:pt x="68" y="1172"/>
                  </a:lnTo>
                  <a:lnTo>
                    <a:pt x="57" y="1152"/>
                  </a:lnTo>
                  <a:lnTo>
                    <a:pt x="48" y="1132"/>
                  </a:lnTo>
                  <a:lnTo>
                    <a:pt x="38" y="1111"/>
                  </a:lnTo>
                  <a:lnTo>
                    <a:pt x="30" y="1090"/>
                  </a:lnTo>
                  <a:lnTo>
                    <a:pt x="24" y="1067"/>
                  </a:lnTo>
                  <a:lnTo>
                    <a:pt x="18" y="1045"/>
                  </a:lnTo>
                  <a:lnTo>
                    <a:pt x="16" y="1023"/>
                  </a:lnTo>
                  <a:lnTo>
                    <a:pt x="16" y="1000"/>
                  </a:lnTo>
                  <a:lnTo>
                    <a:pt x="16" y="1000"/>
                  </a:lnTo>
                  <a:lnTo>
                    <a:pt x="18" y="979"/>
                  </a:lnTo>
                  <a:lnTo>
                    <a:pt x="24" y="960"/>
                  </a:lnTo>
                  <a:lnTo>
                    <a:pt x="32" y="940"/>
                  </a:lnTo>
                  <a:lnTo>
                    <a:pt x="40" y="922"/>
                  </a:lnTo>
                  <a:lnTo>
                    <a:pt x="40" y="922"/>
                  </a:lnTo>
                  <a:lnTo>
                    <a:pt x="50" y="902"/>
                  </a:lnTo>
                  <a:lnTo>
                    <a:pt x="61" y="882"/>
                  </a:lnTo>
                  <a:lnTo>
                    <a:pt x="85" y="845"/>
                  </a:lnTo>
                  <a:lnTo>
                    <a:pt x="85" y="845"/>
                  </a:lnTo>
                  <a:lnTo>
                    <a:pt x="116" y="803"/>
                  </a:lnTo>
                  <a:lnTo>
                    <a:pt x="147" y="763"/>
                  </a:lnTo>
                  <a:lnTo>
                    <a:pt x="180" y="726"/>
                  </a:lnTo>
                  <a:lnTo>
                    <a:pt x="213" y="687"/>
                  </a:lnTo>
                  <a:lnTo>
                    <a:pt x="213" y="687"/>
                  </a:lnTo>
                  <a:lnTo>
                    <a:pt x="277" y="619"/>
                  </a:lnTo>
                  <a:lnTo>
                    <a:pt x="341" y="550"/>
                  </a:lnTo>
                  <a:lnTo>
                    <a:pt x="341" y="550"/>
                  </a:lnTo>
                  <a:lnTo>
                    <a:pt x="415" y="472"/>
                  </a:lnTo>
                  <a:lnTo>
                    <a:pt x="452" y="435"/>
                  </a:lnTo>
                  <a:lnTo>
                    <a:pt x="491" y="397"/>
                  </a:lnTo>
                  <a:lnTo>
                    <a:pt x="491" y="397"/>
                  </a:lnTo>
                  <a:lnTo>
                    <a:pt x="574" y="322"/>
                  </a:lnTo>
                  <a:lnTo>
                    <a:pt x="656" y="249"/>
                  </a:lnTo>
                  <a:lnTo>
                    <a:pt x="696" y="211"/>
                  </a:lnTo>
                  <a:lnTo>
                    <a:pt x="736" y="174"/>
                  </a:lnTo>
                  <a:lnTo>
                    <a:pt x="777" y="134"/>
                  </a:lnTo>
                  <a:lnTo>
                    <a:pt x="814" y="94"/>
                  </a:lnTo>
                  <a:lnTo>
                    <a:pt x="814" y="94"/>
                  </a:lnTo>
                  <a:lnTo>
                    <a:pt x="849" y="54"/>
                  </a:lnTo>
                  <a:lnTo>
                    <a:pt x="882" y="12"/>
                  </a:lnTo>
                  <a:lnTo>
                    <a:pt x="882" y="12"/>
                  </a:lnTo>
                  <a:lnTo>
                    <a:pt x="885" y="8"/>
                  </a:lnTo>
                  <a:lnTo>
                    <a:pt x="883" y="5"/>
                  </a:lnTo>
                  <a:lnTo>
                    <a:pt x="882" y="3"/>
                  </a:lnTo>
                  <a:lnTo>
                    <a:pt x="881" y="1"/>
                  </a:lnTo>
                  <a:lnTo>
                    <a:pt x="878" y="0"/>
                  </a:lnTo>
                  <a:lnTo>
                    <a:pt x="874" y="0"/>
                  </a:lnTo>
                  <a:lnTo>
                    <a:pt x="871" y="1"/>
                  </a:lnTo>
                  <a:lnTo>
                    <a:pt x="869" y="4"/>
                  </a:lnTo>
                  <a:lnTo>
                    <a:pt x="869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B6AF2E32-A84C-D1F2-2EBC-8B3381A19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1" y="1891"/>
              <a:ext cx="335" cy="357"/>
            </a:xfrm>
            <a:custGeom>
              <a:avLst/>
              <a:gdLst>
                <a:gd name="T0" fmla="*/ 0 w 1003"/>
                <a:gd name="T1" fmla="*/ 45 h 1072"/>
                <a:gd name="T2" fmla="*/ 7 w 1003"/>
                <a:gd name="T3" fmla="*/ 157 h 1072"/>
                <a:gd name="T4" fmla="*/ 19 w 1003"/>
                <a:gd name="T5" fmla="*/ 239 h 1072"/>
                <a:gd name="T6" fmla="*/ 36 w 1003"/>
                <a:gd name="T7" fmla="*/ 319 h 1072"/>
                <a:gd name="T8" fmla="*/ 72 w 1003"/>
                <a:gd name="T9" fmla="*/ 442 h 1072"/>
                <a:gd name="T10" fmla="*/ 103 w 1003"/>
                <a:gd name="T11" fmla="*/ 524 h 1072"/>
                <a:gd name="T12" fmla="*/ 158 w 1003"/>
                <a:gd name="T13" fmla="*/ 641 h 1072"/>
                <a:gd name="T14" fmla="*/ 199 w 1003"/>
                <a:gd name="T15" fmla="*/ 716 h 1072"/>
                <a:gd name="T16" fmla="*/ 247 w 1003"/>
                <a:gd name="T17" fmla="*/ 787 h 1072"/>
                <a:gd name="T18" fmla="*/ 327 w 1003"/>
                <a:gd name="T19" fmla="*/ 882 h 1072"/>
                <a:gd name="T20" fmla="*/ 386 w 1003"/>
                <a:gd name="T21" fmla="*/ 937 h 1072"/>
                <a:gd name="T22" fmla="*/ 482 w 1003"/>
                <a:gd name="T23" fmla="*/ 1005 h 1072"/>
                <a:gd name="T24" fmla="*/ 552 w 1003"/>
                <a:gd name="T25" fmla="*/ 1037 h 1072"/>
                <a:gd name="T26" fmla="*/ 625 w 1003"/>
                <a:gd name="T27" fmla="*/ 1060 h 1072"/>
                <a:gd name="T28" fmla="*/ 684 w 1003"/>
                <a:gd name="T29" fmla="*/ 1069 h 1072"/>
                <a:gd name="T30" fmla="*/ 782 w 1003"/>
                <a:gd name="T31" fmla="*/ 1069 h 1072"/>
                <a:gd name="T32" fmla="*/ 826 w 1003"/>
                <a:gd name="T33" fmla="*/ 1062 h 1072"/>
                <a:gd name="T34" fmla="*/ 892 w 1003"/>
                <a:gd name="T35" fmla="*/ 1046 h 1072"/>
                <a:gd name="T36" fmla="*/ 956 w 1003"/>
                <a:gd name="T37" fmla="*/ 1022 h 1072"/>
                <a:gd name="T38" fmla="*/ 1001 w 1003"/>
                <a:gd name="T39" fmla="*/ 1001 h 1072"/>
                <a:gd name="T40" fmla="*/ 1003 w 1003"/>
                <a:gd name="T41" fmla="*/ 993 h 1072"/>
                <a:gd name="T42" fmla="*/ 995 w 1003"/>
                <a:gd name="T43" fmla="*/ 987 h 1072"/>
                <a:gd name="T44" fmla="*/ 949 w 1003"/>
                <a:gd name="T45" fmla="*/ 1007 h 1072"/>
                <a:gd name="T46" fmla="*/ 864 w 1003"/>
                <a:gd name="T47" fmla="*/ 1038 h 1072"/>
                <a:gd name="T48" fmla="*/ 818 w 1003"/>
                <a:gd name="T49" fmla="*/ 1048 h 1072"/>
                <a:gd name="T50" fmla="*/ 721 w 1003"/>
                <a:gd name="T51" fmla="*/ 1056 h 1072"/>
                <a:gd name="T52" fmla="*/ 662 w 1003"/>
                <a:gd name="T53" fmla="*/ 1050 h 1072"/>
                <a:gd name="T54" fmla="*/ 589 w 1003"/>
                <a:gd name="T55" fmla="*/ 1034 h 1072"/>
                <a:gd name="T56" fmla="*/ 520 w 1003"/>
                <a:gd name="T57" fmla="*/ 1006 h 1072"/>
                <a:gd name="T58" fmla="*/ 422 w 1003"/>
                <a:gd name="T59" fmla="*/ 946 h 1072"/>
                <a:gd name="T60" fmla="*/ 362 w 1003"/>
                <a:gd name="T61" fmla="*/ 895 h 1072"/>
                <a:gd name="T62" fmla="*/ 282 w 1003"/>
                <a:gd name="T63" fmla="*/ 806 h 1072"/>
                <a:gd name="T64" fmla="*/ 233 w 1003"/>
                <a:gd name="T65" fmla="*/ 739 h 1072"/>
                <a:gd name="T66" fmla="*/ 190 w 1003"/>
                <a:gd name="T67" fmla="*/ 667 h 1072"/>
                <a:gd name="T68" fmla="*/ 132 w 1003"/>
                <a:gd name="T69" fmla="*/ 553 h 1072"/>
                <a:gd name="T70" fmla="*/ 100 w 1003"/>
                <a:gd name="T71" fmla="*/ 474 h 1072"/>
                <a:gd name="T72" fmla="*/ 62 w 1003"/>
                <a:gd name="T73" fmla="*/ 353 h 1072"/>
                <a:gd name="T74" fmla="*/ 43 w 1003"/>
                <a:gd name="T75" fmla="*/ 272 h 1072"/>
                <a:gd name="T76" fmla="*/ 28 w 1003"/>
                <a:gd name="T77" fmla="*/ 192 h 1072"/>
                <a:gd name="T78" fmla="*/ 18 w 1003"/>
                <a:gd name="T79" fmla="*/ 80 h 1072"/>
                <a:gd name="T80" fmla="*/ 16 w 1003"/>
                <a:gd name="T81" fmla="*/ 8 h 1072"/>
                <a:gd name="T82" fmla="*/ 14 w 1003"/>
                <a:gd name="T83" fmla="*/ 2 h 1072"/>
                <a:gd name="T84" fmla="*/ 6 w 1003"/>
                <a:gd name="T85" fmla="*/ 0 h 1072"/>
                <a:gd name="T86" fmla="*/ 0 w 1003"/>
                <a:gd name="T87" fmla="*/ 8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3" h="1072">
                  <a:moveTo>
                    <a:pt x="0" y="8"/>
                  </a:moveTo>
                  <a:lnTo>
                    <a:pt x="0" y="8"/>
                  </a:lnTo>
                  <a:lnTo>
                    <a:pt x="0" y="45"/>
                  </a:lnTo>
                  <a:lnTo>
                    <a:pt x="2" y="83"/>
                  </a:lnTo>
                  <a:lnTo>
                    <a:pt x="4" y="120"/>
                  </a:lnTo>
                  <a:lnTo>
                    <a:pt x="7" y="157"/>
                  </a:lnTo>
                  <a:lnTo>
                    <a:pt x="7" y="157"/>
                  </a:lnTo>
                  <a:lnTo>
                    <a:pt x="12" y="197"/>
                  </a:lnTo>
                  <a:lnTo>
                    <a:pt x="19" y="239"/>
                  </a:lnTo>
                  <a:lnTo>
                    <a:pt x="27" y="279"/>
                  </a:lnTo>
                  <a:lnTo>
                    <a:pt x="36" y="319"/>
                  </a:lnTo>
                  <a:lnTo>
                    <a:pt x="36" y="319"/>
                  </a:lnTo>
                  <a:lnTo>
                    <a:pt x="47" y="361"/>
                  </a:lnTo>
                  <a:lnTo>
                    <a:pt x="59" y="402"/>
                  </a:lnTo>
                  <a:lnTo>
                    <a:pt x="72" y="442"/>
                  </a:lnTo>
                  <a:lnTo>
                    <a:pt x="87" y="482"/>
                  </a:lnTo>
                  <a:lnTo>
                    <a:pt x="87" y="482"/>
                  </a:lnTo>
                  <a:lnTo>
                    <a:pt x="103" y="524"/>
                  </a:lnTo>
                  <a:lnTo>
                    <a:pt x="120" y="564"/>
                  </a:lnTo>
                  <a:lnTo>
                    <a:pt x="138" y="602"/>
                  </a:lnTo>
                  <a:lnTo>
                    <a:pt x="158" y="641"/>
                  </a:lnTo>
                  <a:lnTo>
                    <a:pt x="158" y="641"/>
                  </a:lnTo>
                  <a:lnTo>
                    <a:pt x="178" y="679"/>
                  </a:lnTo>
                  <a:lnTo>
                    <a:pt x="199" y="716"/>
                  </a:lnTo>
                  <a:lnTo>
                    <a:pt x="223" y="752"/>
                  </a:lnTo>
                  <a:lnTo>
                    <a:pt x="247" y="787"/>
                  </a:lnTo>
                  <a:lnTo>
                    <a:pt x="247" y="787"/>
                  </a:lnTo>
                  <a:lnTo>
                    <a:pt x="273" y="819"/>
                  </a:lnTo>
                  <a:lnTo>
                    <a:pt x="299" y="851"/>
                  </a:lnTo>
                  <a:lnTo>
                    <a:pt x="327" y="882"/>
                  </a:lnTo>
                  <a:lnTo>
                    <a:pt x="357" y="911"/>
                  </a:lnTo>
                  <a:lnTo>
                    <a:pt x="357" y="911"/>
                  </a:lnTo>
                  <a:lnTo>
                    <a:pt x="386" y="937"/>
                  </a:lnTo>
                  <a:lnTo>
                    <a:pt x="417" y="962"/>
                  </a:lnTo>
                  <a:lnTo>
                    <a:pt x="449" y="983"/>
                  </a:lnTo>
                  <a:lnTo>
                    <a:pt x="482" y="1005"/>
                  </a:lnTo>
                  <a:lnTo>
                    <a:pt x="482" y="1005"/>
                  </a:lnTo>
                  <a:lnTo>
                    <a:pt x="516" y="1022"/>
                  </a:lnTo>
                  <a:lnTo>
                    <a:pt x="552" y="1037"/>
                  </a:lnTo>
                  <a:lnTo>
                    <a:pt x="588" y="1050"/>
                  </a:lnTo>
                  <a:lnTo>
                    <a:pt x="625" y="1060"/>
                  </a:lnTo>
                  <a:lnTo>
                    <a:pt x="625" y="1060"/>
                  </a:lnTo>
                  <a:lnTo>
                    <a:pt x="644" y="1064"/>
                  </a:lnTo>
                  <a:lnTo>
                    <a:pt x="664" y="1066"/>
                  </a:lnTo>
                  <a:lnTo>
                    <a:pt x="684" y="1069"/>
                  </a:lnTo>
                  <a:lnTo>
                    <a:pt x="702" y="1070"/>
                  </a:lnTo>
                  <a:lnTo>
                    <a:pt x="742" y="1072"/>
                  </a:lnTo>
                  <a:lnTo>
                    <a:pt x="782" y="1069"/>
                  </a:lnTo>
                  <a:lnTo>
                    <a:pt x="782" y="1069"/>
                  </a:lnTo>
                  <a:lnTo>
                    <a:pt x="805" y="1066"/>
                  </a:lnTo>
                  <a:lnTo>
                    <a:pt x="826" y="1062"/>
                  </a:lnTo>
                  <a:lnTo>
                    <a:pt x="849" y="1058"/>
                  </a:lnTo>
                  <a:lnTo>
                    <a:pt x="871" y="1052"/>
                  </a:lnTo>
                  <a:lnTo>
                    <a:pt x="892" y="1046"/>
                  </a:lnTo>
                  <a:lnTo>
                    <a:pt x="913" y="1040"/>
                  </a:lnTo>
                  <a:lnTo>
                    <a:pt x="956" y="1022"/>
                  </a:lnTo>
                  <a:lnTo>
                    <a:pt x="956" y="1022"/>
                  </a:lnTo>
                  <a:lnTo>
                    <a:pt x="999" y="1002"/>
                  </a:lnTo>
                  <a:lnTo>
                    <a:pt x="999" y="1002"/>
                  </a:lnTo>
                  <a:lnTo>
                    <a:pt x="1001" y="1001"/>
                  </a:lnTo>
                  <a:lnTo>
                    <a:pt x="1003" y="998"/>
                  </a:lnTo>
                  <a:lnTo>
                    <a:pt x="1003" y="995"/>
                  </a:lnTo>
                  <a:lnTo>
                    <a:pt x="1003" y="993"/>
                  </a:lnTo>
                  <a:lnTo>
                    <a:pt x="1000" y="990"/>
                  </a:lnTo>
                  <a:lnTo>
                    <a:pt x="997" y="989"/>
                  </a:lnTo>
                  <a:lnTo>
                    <a:pt x="995" y="987"/>
                  </a:lnTo>
                  <a:lnTo>
                    <a:pt x="991" y="989"/>
                  </a:lnTo>
                  <a:lnTo>
                    <a:pt x="991" y="989"/>
                  </a:lnTo>
                  <a:lnTo>
                    <a:pt x="949" y="1007"/>
                  </a:lnTo>
                  <a:lnTo>
                    <a:pt x="908" y="1025"/>
                  </a:lnTo>
                  <a:lnTo>
                    <a:pt x="885" y="1032"/>
                  </a:lnTo>
                  <a:lnTo>
                    <a:pt x="864" y="1038"/>
                  </a:lnTo>
                  <a:lnTo>
                    <a:pt x="841" y="1044"/>
                  </a:lnTo>
                  <a:lnTo>
                    <a:pt x="818" y="1048"/>
                  </a:lnTo>
                  <a:lnTo>
                    <a:pt x="818" y="1048"/>
                  </a:lnTo>
                  <a:lnTo>
                    <a:pt x="780" y="1053"/>
                  </a:lnTo>
                  <a:lnTo>
                    <a:pt x="741" y="1056"/>
                  </a:lnTo>
                  <a:lnTo>
                    <a:pt x="721" y="1056"/>
                  </a:lnTo>
                  <a:lnTo>
                    <a:pt x="701" y="1054"/>
                  </a:lnTo>
                  <a:lnTo>
                    <a:pt x="682" y="1053"/>
                  </a:lnTo>
                  <a:lnTo>
                    <a:pt x="662" y="1050"/>
                  </a:lnTo>
                  <a:lnTo>
                    <a:pt x="662" y="1050"/>
                  </a:lnTo>
                  <a:lnTo>
                    <a:pt x="625" y="1044"/>
                  </a:lnTo>
                  <a:lnTo>
                    <a:pt x="589" y="1034"/>
                  </a:lnTo>
                  <a:lnTo>
                    <a:pt x="553" y="1021"/>
                  </a:lnTo>
                  <a:lnTo>
                    <a:pt x="520" y="1006"/>
                  </a:lnTo>
                  <a:lnTo>
                    <a:pt x="520" y="1006"/>
                  </a:lnTo>
                  <a:lnTo>
                    <a:pt x="485" y="987"/>
                  </a:lnTo>
                  <a:lnTo>
                    <a:pt x="453" y="967"/>
                  </a:lnTo>
                  <a:lnTo>
                    <a:pt x="422" y="946"/>
                  </a:lnTo>
                  <a:lnTo>
                    <a:pt x="393" y="922"/>
                  </a:lnTo>
                  <a:lnTo>
                    <a:pt x="393" y="922"/>
                  </a:lnTo>
                  <a:lnTo>
                    <a:pt x="362" y="895"/>
                  </a:lnTo>
                  <a:lnTo>
                    <a:pt x="334" y="866"/>
                  </a:lnTo>
                  <a:lnTo>
                    <a:pt x="307" y="836"/>
                  </a:lnTo>
                  <a:lnTo>
                    <a:pt x="282" y="806"/>
                  </a:lnTo>
                  <a:lnTo>
                    <a:pt x="282" y="806"/>
                  </a:lnTo>
                  <a:lnTo>
                    <a:pt x="257" y="772"/>
                  </a:lnTo>
                  <a:lnTo>
                    <a:pt x="233" y="739"/>
                  </a:lnTo>
                  <a:lnTo>
                    <a:pt x="211" y="703"/>
                  </a:lnTo>
                  <a:lnTo>
                    <a:pt x="190" y="667"/>
                  </a:lnTo>
                  <a:lnTo>
                    <a:pt x="190" y="667"/>
                  </a:lnTo>
                  <a:lnTo>
                    <a:pt x="170" y="629"/>
                  </a:lnTo>
                  <a:lnTo>
                    <a:pt x="150" y="592"/>
                  </a:lnTo>
                  <a:lnTo>
                    <a:pt x="132" y="553"/>
                  </a:lnTo>
                  <a:lnTo>
                    <a:pt x="116" y="513"/>
                  </a:lnTo>
                  <a:lnTo>
                    <a:pt x="116" y="513"/>
                  </a:lnTo>
                  <a:lnTo>
                    <a:pt x="100" y="474"/>
                  </a:lnTo>
                  <a:lnTo>
                    <a:pt x="87" y="434"/>
                  </a:lnTo>
                  <a:lnTo>
                    <a:pt x="74" y="394"/>
                  </a:lnTo>
                  <a:lnTo>
                    <a:pt x="62" y="353"/>
                  </a:lnTo>
                  <a:lnTo>
                    <a:pt x="62" y="353"/>
                  </a:lnTo>
                  <a:lnTo>
                    <a:pt x="51" y="312"/>
                  </a:lnTo>
                  <a:lnTo>
                    <a:pt x="43" y="272"/>
                  </a:lnTo>
                  <a:lnTo>
                    <a:pt x="35" y="232"/>
                  </a:lnTo>
                  <a:lnTo>
                    <a:pt x="28" y="192"/>
                  </a:lnTo>
                  <a:lnTo>
                    <a:pt x="28" y="192"/>
                  </a:lnTo>
                  <a:lnTo>
                    <a:pt x="23" y="155"/>
                  </a:lnTo>
                  <a:lnTo>
                    <a:pt x="19" y="117"/>
                  </a:lnTo>
                  <a:lnTo>
                    <a:pt x="18" y="80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23D6079C-EA09-A154-5CBC-AD23C83D7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0" y="1851"/>
              <a:ext cx="1059" cy="1537"/>
            </a:xfrm>
            <a:custGeom>
              <a:avLst/>
              <a:gdLst>
                <a:gd name="T0" fmla="*/ 2208 w 3178"/>
                <a:gd name="T1" fmla="*/ 79 h 4611"/>
                <a:gd name="T2" fmla="*/ 1901 w 3178"/>
                <a:gd name="T3" fmla="*/ 346 h 4611"/>
                <a:gd name="T4" fmla="*/ 1619 w 3178"/>
                <a:gd name="T5" fmla="*/ 624 h 4611"/>
                <a:gd name="T6" fmla="*/ 1042 w 3178"/>
                <a:gd name="T7" fmla="*/ 1233 h 4611"/>
                <a:gd name="T8" fmla="*/ 702 w 3178"/>
                <a:gd name="T9" fmla="*/ 1584 h 4611"/>
                <a:gd name="T10" fmla="*/ 554 w 3178"/>
                <a:gd name="T11" fmla="*/ 1751 h 4611"/>
                <a:gd name="T12" fmla="*/ 370 w 3178"/>
                <a:gd name="T13" fmla="*/ 1999 h 4611"/>
                <a:gd name="T14" fmla="*/ 215 w 3178"/>
                <a:gd name="T15" fmla="*/ 2267 h 4611"/>
                <a:gd name="T16" fmla="*/ 112 w 3178"/>
                <a:gd name="T17" fmla="*/ 2493 h 4611"/>
                <a:gd name="T18" fmla="*/ 36 w 3178"/>
                <a:gd name="T19" fmla="*/ 2720 h 4611"/>
                <a:gd name="T20" fmla="*/ 5 w 3178"/>
                <a:gd name="T21" fmla="*/ 2904 h 4611"/>
                <a:gd name="T22" fmla="*/ 1 w 3178"/>
                <a:gd name="T23" fmla="*/ 3118 h 4611"/>
                <a:gd name="T24" fmla="*/ 20 w 3178"/>
                <a:gd name="T25" fmla="*/ 3292 h 4611"/>
                <a:gd name="T26" fmla="*/ 68 w 3178"/>
                <a:gd name="T27" fmla="*/ 3512 h 4611"/>
                <a:gd name="T28" fmla="*/ 140 w 3178"/>
                <a:gd name="T29" fmla="*/ 3726 h 4611"/>
                <a:gd name="T30" fmla="*/ 216 w 3178"/>
                <a:gd name="T31" fmla="*/ 3891 h 4611"/>
                <a:gd name="T32" fmla="*/ 330 w 3178"/>
                <a:gd name="T33" fmla="*/ 4080 h 4611"/>
                <a:gd name="T34" fmla="*/ 467 w 3178"/>
                <a:gd name="T35" fmla="*/ 4253 h 4611"/>
                <a:gd name="T36" fmla="*/ 630 w 3178"/>
                <a:gd name="T37" fmla="*/ 4403 h 4611"/>
                <a:gd name="T38" fmla="*/ 771 w 3178"/>
                <a:gd name="T39" fmla="*/ 4496 h 4611"/>
                <a:gd name="T40" fmla="*/ 965 w 3178"/>
                <a:gd name="T41" fmla="*/ 4576 h 4611"/>
                <a:gd name="T42" fmla="*/ 1069 w 3178"/>
                <a:gd name="T43" fmla="*/ 4600 h 4611"/>
                <a:gd name="T44" fmla="*/ 1201 w 3178"/>
                <a:gd name="T45" fmla="*/ 4611 h 4611"/>
                <a:gd name="T46" fmla="*/ 1387 w 3178"/>
                <a:gd name="T47" fmla="*/ 4592 h 4611"/>
                <a:gd name="T48" fmla="*/ 1671 w 3178"/>
                <a:gd name="T49" fmla="*/ 4503 h 4611"/>
                <a:gd name="T50" fmla="*/ 1939 w 3178"/>
                <a:gd name="T51" fmla="*/ 4369 h 4611"/>
                <a:gd name="T52" fmla="*/ 2354 w 3178"/>
                <a:gd name="T53" fmla="*/ 4131 h 4611"/>
                <a:gd name="T54" fmla="*/ 2660 w 3178"/>
                <a:gd name="T55" fmla="*/ 3941 h 4611"/>
                <a:gd name="T56" fmla="*/ 2844 w 3178"/>
                <a:gd name="T57" fmla="*/ 3800 h 4611"/>
                <a:gd name="T58" fmla="*/ 3015 w 3178"/>
                <a:gd name="T59" fmla="*/ 3643 h 4611"/>
                <a:gd name="T60" fmla="*/ 3177 w 3178"/>
                <a:gd name="T61" fmla="*/ 3467 h 4611"/>
                <a:gd name="T62" fmla="*/ 3173 w 3178"/>
                <a:gd name="T63" fmla="*/ 3454 h 4611"/>
                <a:gd name="T64" fmla="*/ 3126 w 3178"/>
                <a:gd name="T65" fmla="*/ 3500 h 4611"/>
                <a:gd name="T66" fmla="*/ 2919 w 3178"/>
                <a:gd name="T67" fmla="*/ 3712 h 4611"/>
                <a:gd name="T68" fmla="*/ 2692 w 3178"/>
                <a:gd name="T69" fmla="*/ 3897 h 4611"/>
                <a:gd name="T70" fmla="*/ 2446 w 3178"/>
                <a:gd name="T71" fmla="*/ 4060 h 4611"/>
                <a:gd name="T72" fmla="*/ 2043 w 3178"/>
                <a:gd name="T73" fmla="*/ 4292 h 4611"/>
                <a:gd name="T74" fmla="*/ 1720 w 3178"/>
                <a:gd name="T75" fmla="*/ 4461 h 4611"/>
                <a:gd name="T76" fmla="*/ 1499 w 3178"/>
                <a:gd name="T77" fmla="*/ 4547 h 4611"/>
                <a:gd name="T78" fmla="*/ 1301 w 3178"/>
                <a:gd name="T79" fmla="*/ 4590 h 4611"/>
                <a:gd name="T80" fmla="*/ 1157 w 3178"/>
                <a:gd name="T81" fmla="*/ 4595 h 4611"/>
                <a:gd name="T82" fmla="*/ 974 w 3178"/>
                <a:gd name="T83" fmla="*/ 4563 h 4611"/>
                <a:gd name="T84" fmla="*/ 803 w 3178"/>
                <a:gd name="T85" fmla="*/ 4495 h 4611"/>
                <a:gd name="T86" fmla="*/ 622 w 3178"/>
                <a:gd name="T87" fmla="*/ 4377 h 4611"/>
                <a:gd name="T88" fmla="*/ 466 w 3178"/>
                <a:gd name="T89" fmla="*/ 4227 h 4611"/>
                <a:gd name="T90" fmla="*/ 332 w 3178"/>
                <a:gd name="T91" fmla="*/ 4056 h 4611"/>
                <a:gd name="T92" fmla="*/ 240 w 3178"/>
                <a:gd name="T93" fmla="*/ 3903 h 4611"/>
                <a:gd name="T94" fmla="*/ 145 w 3178"/>
                <a:gd name="T95" fmla="*/ 3697 h 4611"/>
                <a:gd name="T96" fmla="*/ 76 w 3178"/>
                <a:gd name="T97" fmla="*/ 3480 h 4611"/>
                <a:gd name="T98" fmla="*/ 39 w 3178"/>
                <a:gd name="T99" fmla="*/ 3308 h 4611"/>
                <a:gd name="T100" fmla="*/ 16 w 3178"/>
                <a:gd name="T101" fmla="*/ 3099 h 4611"/>
                <a:gd name="T102" fmla="*/ 21 w 3178"/>
                <a:gd name="T103" fmla="*/ 2890 h 4611"/>
                <a:gd name="T104" fmla="*/ 61 w 3178"/>
                <a:gd name="T105" fmla="*/ 2685 h 4611"/>
                <a:gd name="T106" fmla="*/ 144 w 3178"/>
                <a:gd name="T107" fmla="*/ 2452 h 4611"/>
                <a:gd name="T108" fmla="*/ 282 w 3178"/>
                <a:gd name="T109" fmla="*/ 2173 h 4611"/>
                <a:gd name="T110" fmla="*/ 450 w 3178"/>
                <a:gd name="T111" fmla="*/ 1912 h 4611"/>
                <a:gd name="T112" fmla="*/ 595 w 3178"/>
                <a:gd name="T113" fmla="*/ 1727 h 4611"/>
                <a:gd name="T114" fmla="*/ 829 w 3178"/>
                <a:gd name="T115" fmla="*/ 1479 h 4611"/>
                <a:gd name="T116" fmla="*/ 1352 w 3178"/>
                <a:gd name="T117" fmla="*/ 926 h 4611"/>
                <a:gd name="T118" fmla="*/ 1845 w 3178"/>
                <a:gd name="T119" fmla="*/ 421 h 4611"/>
                <a:gd name="T120" fmla="*/ 2206 w 3178"/>
                <a:gd name="T121" fmla="*/ 101 h 4611"/>
                <a:gd name="T122" fmla="*/ 2326 w 3178"/>
                <a:gd name="T123" fmla="*/ 16 h 4611"/>
                <a:gd name="T124" fmla="*/ 2326 w 3178"/>
                <a:gd name="T125" fmla="*/ 1 h 4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78" h="4611">
                  <a:moveTo>
                    <a:pt x="2318" y="1"/>
                  </a:moveTo>
                  <a:lnTo>
                    <a:pt x="2318" y="1"/>
                  </a:lnTo>
                  <a:lnTo>
                    <a:pt x="2281" y="26"/>
                  </a:lnTo>
                  <a:lnTo>
                    <a:pt x="2244" y="52"/>
                  </a:lnTo>
                  <a:lnTo>
                    <a:pt x="2208" y="79"/>
                  </a:lnTo>
                  <a:lnTo>
                    <a:pt x="2172" y="107"/>
                  </a:lnTo>
                  <a:lnTo>
                    <a:pt x="2102" y="164"/>
                  </a:lnTo>
                  <a:lnTo>
                    <a:pt x="2033" y="223"/>
                  </a:lnTo>
                  <a:lnTo>
                    <a:pt x="1966" y="283"/>
                  </a:lnTo>
                  <a:lnTo>
                    <a:pt x="1901" y="346"/>
                  </a:lnTo>
                  <a:lnTo>
                    <a:pt x="1835" y="409"/>
                  </a:lnTo>
                  <a:lnTo>
                    <a:pt x="1771" y="472"/>
                  </a:lnTo>
                  <a:lnTo>
                    <a:pt x="1771" y="472"/>
                  </a:lnTo>
                  <a:lnTo>
                    <a:pt x="1695" y="548"/>
                  </a:lnTo>
                  <a:lnTo>
                    <a:pt x="1619" y="624"/>
                  </a:lnTo>
                  <a:lnTo>
                    <a:pt x="1469" y="779"/>
                  </a:lnTo>
                  <a:lnTo>
                    <a:pt x="1321" y="937"/>
                  </a:lnTo>
                  <a:lnTo>
                    <a:pt x="1173" y="1093"/>
                  </a:lnTo>
                  <a:lnTo>
                    <a:pt x="1173" y="1093"/>
                  </a:lnTo>
                  <a:lnTo>
                    <a:pt x="1042" y="1233"/>
                  </a:lnTo>
                  <a:lnTo>
                    <a:pt x="912" y="1371"/>
                  </a:lnTo>
                  <a:lnTo>
                    <a:pt x="912" y="1371"/>
                  </a:lnTo>
                  <a:lnTo>
                    <a:pt x="842" y="1442"/>
                  </a:lnTo>
                  <a:lnTo>
                    <a:pt x="771" y="1513"/>
                  </a:lnTo>
                  <a:lnTo>
                    <a:pt x="702" y="1584"/>
                  </a:lnTo>
                  <a:lnTo>
                    <a:pt x="669" y="1620"/>
                  </a:lnTo>
                  <a:lnTo>
                    <a:pt x="635" y="1656"/>
                  </a:lnTo>
                  <a:lnTo>
                    <a:pt x="635" y="1656"/>
                  </a:lnTo>
                  <a:lnTo>
                    <a:pt x="594" y="1703"/>
                  </a:lnTo>
                  <a:lnTo>
                    <a:pt x="554" y="1751"/>
                  </a:lnTo>
                  <a:lnTo>
                    <a:pt x="515" y="1799"/>
                  </a:lnTo>
                  <a:lnTo>
                    <a:pt x="478" y="1847"/>
                  </a:lnTo>
                  <a:lnTo>
                    <a:pt x="440" y="1898"/>
                  </a:lnTo>
                  <a:lnTo>
                    <a:pt x="404" y="1949"/>
                  </a:lnTo>
                  <a:lnTo>
                    <a:pt x="370" y="1999"/>
                  </a:lnTo>
                  <a:lnTo>
                    <a:pt x="336" y="2051"/>
                  </a:lnTo>
                  <a:lnTo>
                    <a:pt x="304" y="2105"/>
                  </a:lnTo>
                  <a:lnTo>
                    <a:pt x="274" y="2158"/>
                  </a:lnTo>
                  <a:lnTo>
                    <a:pt x="243" y="2212"/>
                  </a:lnTo>
                  <a:lnTo>
                    <a:pt x="215" y="2267"/>
                  </a:lnTo>
                  <a:lnTo>
                    <a:pt x="187" y="2323"/>
                  </a:lnTo>
                  <a:lnTo>
                    <a:pt x="160" y="2379"/>
                  </a:lnTo>
                  <a:lnTo>
                    <a:pt x="136" y="2435"/>
                  </a:lnTo>
                  <a:lnTo>
                    <a:pt x="112" y="2493"/>
                  </a:lnTo>
                  <a:lnTo>
                    <a:pt x="112" y="2493"/>
                  </a:lnTo>
                  <a:lnTo>
                    <a:pt x="95" y="2538"/>
                  </a:lnTo>
                  <a:lnTo>
                    <a:pt x="79" y="2583"/>
                  </a:lnTo>
                  <a:lnTo>
                    <a:pt x="63" y="2628"/>
                  </a:lnTo>
                  <a:lnTo>
                    <a:pt x="49" y="2674"/>
                  </a:lnTo>
                  <a:lnTo>
                    <a:pt x="36" y="2720"/>
                  </a:lnTo>
                  <a:lnTo>
                    <a:pt x="25" y="2767"/>
                  </a:lnTo>
                  <a:lnTo>
                    <a:pt x="16" y="2813"/>
                  </a:lnTo>
                  <a:lnTo>
                    <a:pt x="9" y="2861"/>
                  </a:lnTo>
                  <a:lnTo>
                    <a:pt x="9" y="2861"/>
                  </a:lnTo>
                  <a:lnTo>
                    <a:pt x="5" y="2904"/>
                  </a:lnTo>
                  <a:lnTo>
                    <a:pt x="1" y="2947"/>
                  </a:lnTo>
                  <a:lnTo>
                    <a:pt x="0" y="2990"/>
                  </a:lnTo>
                  <a:lnTo>
                    <a:pt x="0" y="3033"/>
                  </a:lnTo>
                  <a:lnTo>
                    <a:pt x="0" y="3075"/>
                  </a:lnTo>
                  <a:lnTo>
                    <a:pt x="1" y="3118"/>
                  </a:lnTo>
                  <a:lnTo>
                    <a:pt x="4" y="3161"/>
                  </a:lnTo>
                  <a:lnTo>
                    <a:pt x="8" y="3202"/>
                  </a:lnTo>
                  <a:lnTo>
                    <a:pt x="8" y="3202"/>
                  </a:lnTo>
                  <a:lnTo>
                    <a:pt x="13" y="3248"/>
                  </a:lnTo>
                  <a:lnTo>
                    <a:pt x="20" y="3292"/>
                  </a:lnTo>
                  <a:lnTo>
                    <a:pt x="28" y="3337"/>
                  </a:lnTo>
                  <a:lnTo>
                    <a:pt x="36" y="3381"/>
                  </a:lnTo>
                  <a:lnTo>
                    <a:pt x="45" y="3426"/>
                  </a:lnTo>
                  <a:lnTo>
                    <a:pt x="56" y="3470"/>
                  </a:lnTo>
                  <a:lnTo>
                    <a:pt x="68" y="3512"/>
                  </a:lnTo>
                  <a:lnTo>
                    <a:pt x="80" y="3556"/>
                  </a:lnTo>
                  <a:lnTo>
                    <a:pt x="93" y="3599"/>
                  </a:lnTo>
                  <a:lnTo>
                    <a:pt x="108" y="3642"/>
                  </a:lnTo>
                  <a:lnTo>
                    <a:pt x="124" y="3685"/>
                  </a:lnTo>
                  <a:lnTo>
                    <a:pt x="140" y="3726"/>
                  </a:lnTo>
                  <a:lnTo>
                    <a:pt x="157" y="3768"/>
                  </a:lnTo>
                  <a:lnTo>
                    <a:pt x="176" y="3809"/>
                  </a:lnTo>
                  <a:lnTo>
                    <a:pt x="196" y="3851"/>
                  </a:lnTo>
                  <a:lnTo>
                    <a:pt x="216" y="3891"/>
                  </a:lnTo>
                  <a:lnTo>
                    <a:pt x="216" y="3891"/>
                  </a:lnTo>
                  <a:lnTo>
                    <a:pt x="236" y="3929"/>
                  </a:lnTo>
                  <a:lnTo>
                    <a:pt x="259" y="3968"/>
                  </a:lnTo>
                  <a:lnTo>
                    <a:pt x="282" y="4006"/>
                  </a:lnTo>
                  <a:lnTo>
                    <a:pt x="304" y="4043"/>
                  </a:lnTo>
                  <a:lnTo>
                    <a:pt x="330" y="4080"/>
                  </a:lnTo>
                  <a:lnTo>
                    <a:pt x="355" y="4117"/>
                  </a:lnTo>
                  <a:lnTo>
                    <a:pt x="382" y="4151"/>
                  </a:lnTo>
                  <a:lnTo>
                    <a:pt x="408" y="4186"/>
                  </a:lnTo>
                  <a:lnTo>
                    <a:pt x="438" y="4221"/>
                  </a:lnTo>
                  <a:lnTo>
                    <a:pt x="467" y="4253"/>
                  </a:lnTo>
                  <a:lnTo>
                    <a:pt x="498" y="4285"/>
                  </a:lnTo>
                  <a:lnTo>
                    <a:pt x="529" y="4316"/>
                  </a:lnTo>
                  <a:lnTo>
                    <a:pt x="562" y="4346"/>
                  </a:lnTo>
                  <a:lnTo>
                    <a:pt x="595" y="4375"/>
                  </a:lnTo>
                  <a:lnTo>
                    <a:pt x="630" y="4403"/>
                  </a:lnTo>
                  <a:lnTo>
                    <a:pt x="665" y="4429"/>
                  </a:lnTo>
                  <a:lnTo>
                    <a:pt x="665" y="4429"/>
                  </a:lnTo>
                  <a:lnTo>
                    <a:pt x="699" y="4452"/>
                  </a:lnTo>
                  <a:lnTo>
                    <a:pt x="735" y="4475"/>
                  </a:lnTo>
                  <a:lnTo>
                    <a:pt x="771" y="4496"/>
                  </a:lnTo>
                  <a:lnTo>
                    <a:pt x="809" y="4515"/>
                  </a:lnTo>
                  <a:lnTo>
                    <a:pt x="846" y="4534"/>
                  </a:lnTo>
                  <a:lnTo>
                    <a:pt x="885" y="4550"/>
                  </a:lnTo>
                  <a:lnTo>
                    <a:pt x="925" y="4564"/>
                  </a:lnTo>
                  <a:lnTo>
                    <a:pt x="965" y="4576"/>
                  </a:lnTo>
                  <a:lnTo>
                    <a:pt x="965" y="4576"/>
                  </a:lnTo>
                  <a:lnTo>
                    <a:pt x="990" y="4584"/>
                  </a:lnTo>
                  <a:lnTo>
                    <a:pt x="1017" y="4591"/>
                  </a:lnTo>
                  <a:lnTo>
                    <a:pt x="1042" y="4596"/>
                  </a:lnTo>
                  <a:lnTo>
                    <a:pt x="1069" y="4600"/>
                  </a:lnTo>
                  <a:lnTo>
                    <a:pt x="1096" y="4604"/>
                  </a:lnTo>
                  <a:lnTo>
                    <a:pt x="1121" y="4607"/>
                  </a:lnTo>
                  <a:lnTo>
                    <a:pt x="1148" y="4610"/>
                  </a:lnTo>
                  <a:lnTo>
                    <a:pt x="1175" y="4611"/>
                  </a:lnTo>
                  <a:lnTo>
                    <a:pt x="1201" y="4611"/>
                  </a:lnTo>
                  <a:lnTo>
                    <a:pt x="1228" y="4611"/>
                  </a:lnTo>
                  <a:lnTo>
                    <a:pt x="1281" y="4607"/>
                  </a:lnTo>
                  <a:lnTo>
                    <a:pt x="1335" y="4602"/>
                  </a:lnTo>
                  <a:lnTo>
                    <a:pt x="1387" y="4592"/>
                  </a:lnTo>
                  <a:lnTo>
                    <a:pt x="1387" y="4592"/>
                  </a:lnTo>
                  <a:lnTo>
                    <a:pt x="1445" y="4579"/>
                  </a:lnTo>
                  <a:lnTo>
                    <a:pt x="1503" y="4563"/>
                  </a:lnTo>
                  <a:lnTo>
                    <a:pt x="1560" y="4546"/>
                  </a:lnTo>
                  <a:lnTo>
                    <a:pt x="1615" y="4526"/>
                  </a:lnTo>
                  <a:lnTo>
                    <a:pt x="1671" y="4503"/>
                  </a:lnTo>
                  <a:lnTo>
                    <a:pt x="1726" y="4479"/>
                  </a:lnTo>
                  <a:lnTo>
                    <a:pt x="1779" y="4453"/>
                  </a:lnTo>
                  <a:lnTo>
                    <a:pt x="1833" y="4427"/>
                  </a:lnTo>
                  <a:lnTo>
                    <a:pt x="1886" y="4399"/>
                  </a:lnTo>
                  <a:lnTo>
                    <a:pt x="1939" y="4369"/>
                  </a:lnTo>
                  <a:lnTo>
                    <a:pt x="2043" y="4310"/>
                  </a:lnTo>
                  <a:lnTo>
                    <a:pt x="2146" y="4250"/>
                  </a:lnTo>
                  <a:lnTo>
                    <a:pt x="2249" y="4191"/>
                  </a:lnTo>
                  <a:lnTo>
                    <a:pt x="2249" y="4191"/>
                  </a:lnTo>
                  <a:lnTo>
                    <a:pt x="2354" y="4131"/>
                  </a:lnTo>
                  <a:lnTo>
                    <a:pt x="2457" y="4071"/>
                  </a:lnTo>
                  <a:lnTo>
                    <a:pt x="2509" y="4040"/>
                  </a:lnTo>
                  <a:lnTo>
                    <a:pt x="2560" y="4008"/>
                  </a:lnTo>
                  <a:lnTo>
                    <a:pt x="2611" y="3976"/>
                  </a:lnTo>
                  <a:lnTo>
                    <a:pt x="2660" y="3941"/>
                  </a:lnTo>
                  <a:lnTo>
                    <a:pt x="2660" y="3941"/>
                  </a:lnTo>
                  <a:lnTo>
                    <a:pt x="2708" y="3908"/>
                  </a:lnTo>
                  <a:lnTo>
                    <a:pt x="2753" y="3873"/>
                  </a:lnTo>
                  <a:lnTo>
                    <a:pt x="2799" y="3837"/>
                  </a:lnTo>
                  <a:lnTo>
                    <a:pt x="2844" y="3800"/>
                  </a:lnTo>
                  <a:lnTo>
                    <a:pt x="2888" y="3762"/>
                  </a:lnTo>
                  <a:lnTo>
                    <a:pt x="2931" y="3724"/>
                  </a:lnTo>
                  <a:lnTo>
                    <a:pt x="2974" y="3685"/>
                  </a:lnTo>
                  <a:lnTo>
                    <a:pt x="3015" y="3643"/>
                  </a:lnTo>
                  <a:lnTo>
                    <a:pt x="3015" y="3643"/>
                  </a:lnTo>
                  <a:lnTo>
                    <a:pt x="3056" y="3601"/>
                  </a:lnTo>
                  <a:lnTo>
                    <a:pt x="3098" y="3556"/>
                  </a:lnTo>
                  <a:lnTo>
                    <a:pt x="3138" y="3512"/>
                  </a:lnTo>
                  <a:lnTo>
                    <a:pt x="3177" y="3467"/>
                  </a:lnTo>
                  <a:lnTo>
                    <a:pt x="3177" y="3467"/>
                  </a:lnTo>
                  <a:lnTo>
                    <a:pt x="3178" y="3464"/>
                  </a:lnTo>
                  <a:lnTo>
                    <a:pt x="3178" y="3460"/>
                  </a:lnTo>
                  <a:lnTo>
                    <a:pt x="3178" y="3458"/>
                  </a:lnTo>
                  <a:lnTo>
                    <a:pt x="3175" y="3455"/>
                  </a:lnTo>
                  <a:lnTo>
                    <a:pt x="3173" y="3454"/>
                  </a:lnTo>
                  <a:lnTo>
                    <a:pt x="3170" y="3454"/>
                  </a:lnTo>
                  <a:lnTo>
                    <a:pt x="3167" y="3454"/>
                  </a:lnTo>
                  <a:lnTo>
                    <a:pt x="3165" y="3456"/>
                  </a:lnTo>
                  <a:lnTo>
                    <a:pt x="3165" y="3456"/>
                  </a:lnTo>
                  <a:lnTo>
                    <a:pt x="3126" y="3500"/>
                  </a:lnTo>
                  <a:lnTo>
                    <a:pt x="3087" y="3544"/>
                  </a:lnTo>
                  <a:lnTo>
                    <a:pt x="3046" y="3587"/>
                  </a:lnTo>
                  <a:lnTo>
                    <a:pt x="3004" y="3630"/>
                  </a:lnTo>
                  <a:lnTo>
                    <a:pt x="2963" y="3671"/>
                  </a:lnTo>
                  <a:lnTo>
                    <a:pt x="2919" y="3712"/>
                  </a:lnTo>
                  <a:lnTo>
                    <a:pt x="2876" y="3750"/>
                  </a:lnTo>
                  <a:lnTo>
                    <a:pt x="2831" y="3789"/>
                  </a:lnTo>
                  <a:lnTo>
                    <a:pt x="2785" y="3825"/>
                  </a:lnTo>
                  <a:lnTo>
                    <a:pt x="2739" y="3863"/>
                  </a:lnTo>
                  <a:lnTo>
                    <a:pt x="2692" y="3897"/>
                  </a:lnTo>
                  <a:lnTo>
                    <a:pt x="2645" y="3932"/>
                  </a:lnTo>
                  <a:lnTo>
                    <a:pt x="2596" y="3966"/>
                  </a:lnTo>
                  <a:lnTo>
                    <a:pt x="2547" y="3999"/>
                  </a:lnTo>
                  <a:lnTo>
                    <a:pt x="2497" y="4030"/>
                  </a:lnTo>
                  <a:lnTo>
                    <a:pt x="2446" y="4060"/>
                  </a:lnTo>
                  <a:lnTo>
                    <a:pt x="2446" y="4060"/>
                  </a:lnTo>
                  <a:lnTo>
                    <a:pt x="2346" y="4119"/>
                  </a:lnTo>
                  <a:lnTo>
                    <a:pt x="2245" y="4177"/>
                  </a:lnTo>
                  <a:lnTo>
                    <a:pt x="2043" y="4292"/>
                  </a:lnTo>
                  <a:lnTo>
                    <a:pt x="2043" y="4292"/>
                  </a:lnTo>
                  <a:lnTo>
                    <a:pt x="1938" y="4350"/>
                  </a:lnTo>
                  <a:lnTo>
                    <a:pt x="1885" y="4380"/>
                  </a:lnTo>
                  <a:lnTo>
                    <a:pt x="1830" y="4408"/>
                  </a:lnTo>
                  <a:lnTo>
                    <a:pt x="1775" y="4436"/>
                  </a:lnTo>
                  <a:lnTo>
                    <a:pt x="1720" y="4461"/>
                  </a:lnTo>
                  <a:lnTo>
                    <a:pt x="1666" y="4487"/>
                  </a:lnTo>
                  <a:lnTo>
                    <a:pt x="1608" y="4510"/>
                  </a:lnTo>
                  <a:lnTo>
                    <a:pt x="1608" y="4510"/>
                  </a:lnTo>
                  <a:lnTo>
                    <a:pt x="1555" y="4530"/>
                  </a:lnTo>
                  <a:lnTo>
                    <a:pt x="1499" y="4547"/>
                  </a:lnTo>
                  <a:lnTo>
                    <a:pt x="1444" y="4563"/>
                  </a:lnTo>
                  <a:lnTo>
                    <a:pt x="1387" y="4576"/>
                  </a:lnTo>
                  <a:lnTo>
                    <a:pt x="1359" y="4582"/>
                  </a:lnTo>
                  <a:lnTo>
                    <a:pt x="1331" y="4586"/>
                  </a:lnTo>
                  <a:lnTo>
                    <a:pt x="1301" y="4590"/>
                  </a:lnTo>
                  <a:lnTo>
                    <a:pt x="1273" y="4592"/>
                  </a:lnTo>
                  <a:lnTo>
                    <a:pt x="1244" y="4595"/>
                  </a:lnTo>
                  <a:lnTo>
                    <a:pt x="1215" y="4596"/>
                  </a:lnTo>
                  <a:lnTo>
                    <a:pt x="1187" y="4596"/>
                  </a:lnTo>
                  <a:lnTo>
                    <a:pt x="1157" y="4595"/>
                  </a:lnTo>
                  <a:lnTo>
                    <a:pt x="1157" y="4595"/>
                  </a:lnTo>
                  <a:lnTo>
                    <a:pt x="1110" y="4591"/>
                  </a:lnTo>
                  <a:lnTo>
                    <a:pt x="1065" y="4584"/>
                  </a:lnTo>
                  <a:lnTo>
                    <a:pt x="1020" y="4575"/>
                  </a:lnTo>
                  <a:lnTo>
                    <a:pt x="974" y="4563"/>
                  </a:lnTo>
                  <a:lnTo>
                    <a:pt x="930" y="4550"/>
                  </a:lnTo>
                  <a:lnTo>
                    <a:pt x="888" y="4534"/>
                  </a:lnTo>
                  <a:lnTo>
                    <a:pt x="845" y="4515"/>
                  </a:lnTo>
                  <a:lnTo>
                    <a:pt x="803" y="4495"/>
                  </a:lnTo>
                  <a:lnTo>
                    <a:pt x="803" y="4495"/>
                  </a:lnTo>
                  <a:lnTo>
                    <a:pt x="765" y="4473"/>
                  </a:lnTo>
                  <a:lnTo>
                    <a:pt x="727" y="4452"/>
                  </a:lnTo>
                  <a:lnTo>
                    <a:pt x="691" y="4428"/>
                  </a:lnTo>
                  <a:lnTo>
                    <a:pt x="657" y="4403"/>
                  </a:lnTo>
                  <a:lnTo>
                    <a:pt x="622" y="4377"/>
                  </a:lnTo>
                  <a:lnTo>
                    <a:pt x="589" y="4349"/>
                  </a:lnTo>
                  <a:lnTo>
                    <a:pt x="557" y="4320"/>
                  </a:lnTo>
                  <a:lnTo>
                    <a:pt x="525" y="4290"/>
                  </a:lnTo>
                  <a:lnTo>
                    <a:pt x="495" y="4260"/>
                  </a:lnTo>
                  <a:lnTo>
                    <a:pt x="466" y="4227"/>
                  </a:lnTo>
                  <a:lnTo>
                    <a:pt x="436" y="4194"/>
                  </a:lnTo>
                  <a:lnTo>
                    <a:pt x="410" y="4161"/>
                  </a:lnTo>
                  <a:lnTo>
                    <a:pt x="383" y="4127"/>
                  </a:lnTo>
                  <a:lnTo>
                    <a:pt x="358" y="4091"/>
                  </a:lnTo>
                  <a:lnTo>
                    <a:pt x="332" y="4056"/>
                  </a:lnTo>
                  <a:lnTo>
                    <a:pt x="308" y="4020"/>
                  </a:lnTo>
                  <a:lnTo>
                    <a:pt x="308" y="4020"/>
                  </a:lnTo>
                  <a:lnTo>
                    <a:pt x="286" y="3982"/>
                  </a:lnTo>
                  <a:lnTo>
                    <a:pt x="263" y="3943"/>
                  </a:lnTo>
                  <a:lnTo>
                    <a:pt x="240" y="3903"/>
                  </a:lnTo>
                  <a:lnTo>
                    <a:pt x="219" y="3863"/>
                  </a:lnTo>
                  <a:lnTo>
                    <a:pt x="200" y="3821"/>
                  </a:lnTo>
                  <a:lnTo>
                    <a:pt x="180" y="3780"/>
                  </a:lnTo>
                  <a:lnTo>
                    <a:pt x="163" y="3738"/>
                  </a:lnTo>
                  <a:lnTo>
                    <a:pt x="145" y="3697"/>
                  </a:lnTo>
                  <a:lnTo>
                    <a:pt x="129" y="3654"/>
                  </a:lnTo>
                  <a:lnTo>
                    <a:pt x="115" y="3611"/>
                  </a:lnTo>
                  <a:lnTo>
                    <a:pt x="100" y="3569"/>
                  </a:lnTo>
                  <a:lnTo>
                    <a:pt x="88" y="3524"/>
                  </a:lnTo>
                  <a:lnTo>
                    <a:pt x="76" y="3480"/>
                  </a:lnTo>
                  <a:lnTo>
                    <a:pt x="65" y="3438"/>
                  </a:lnTo>
                  <a:lnTo>
                    <a:pt x="55" y="3393"/>
                  </a:lnTo>
                  <a:lnTo>
                    <a:pt x="45" y="3348"/>
                  </a:lnTo>
                  <a:lnTo>
                    <a:pt x="45" y="3348"/>
                  </a:lnTo>
                  <a:lnTo>
                    <a:pt x="39" y="3308"/>
                  </a:lnTo>
                  <a:lnTo>
                    <a:pt x="32" y="3266"/>
                  </a:lnTo>
                  <a:lnTo>
                    <a:pt x="27" y="3225"/>
                  </a:lnTo>
                  <a:lnTo>
                    <a:pt x="23" y="3184"/>
                  </a:lnTo>
                  <a:lnTo>
                    <a:pt x="19" y="3141"/>
                  </a:lnTo>
                  <a:lnTo>
                    <a:pt x="16" y="3099"/>
                  </a:lnTo>
                  <a:lnTo>
                    <a:pt x="15" y="3058"/>
                  </a:lnTo>
                  <a:lnTo>
                    <a:pt x="15" y="3015"/>
                  </a:lnTo>
                  <a:lnTo>
                    <a:pt x="16" y="2974"/>
                  </a:lnTo>
                  <a:lnTo>
                    <a:pt x="19" y="2932"/>
                  </a:lnTo>
                  <a:lnTo>
                    <a:pt x="21" y="2890"/>
                  </a:lnTo>
                  <a:lnTo>
                    <a:pt x="27" y="2848"/>
                  </a:lnTo>
                  <a:lnTo>
                    <a:pt x="33" y="2807"/>
                  </a:lnTo>
                  <a:lnTo>
                    <a:pt x="41" y="2767"/>
                  </a:lnTo>
                  <a:lnTo>
                    <a:pt x="51" y="2725"/>
                  </a:lnTo>
                  <a:lnTo>
                    <a:pt x="61" y="2685"/>
                  </a:lnTo>
                  <a:lnTo>
                    <a:pt x="61" y="2685"/>
                  </a:lnTo>
                  <a:lnTo>
                    <a:pt x="80" y="2626"/>
                  </a:lnTo>
                  <a:lnTo>
                    <a:pt x="100" y="2567"/>
                  </a:lnTo>
                  <a:lnTo>
                    <a:pt x="121" y="2510"/>
                  </a:lnTo>
                  <a:lnTo>
                    <a:pt x="144" y="2452"/>
                  </a:lnTo>
                  <a:lnTo>
                    <a:pt x="168" y="2395"/>
                  </a:lnTo>
                  <a:lnTo>
                    <a:pt x="195" y="2339"/>
                  </a:lnTo>
                  <a:lnTo>
                    <a:pt x="223" y="2283"/>
                  </a:lnTo>
                  <a:lnTo>
                    <a:pt x="251" y="2228"/>
                  </a:lnTo>
                  <a:lnTo>
                    <a:pt x="282" y="2173"/>
                  </a:lnTo>
                  <a:lnTo>
                    <a:pt x="314" y="2120"/>
                  </a:lnTo>
                  <a:lnTo>
                    <a:pt x="346" y="2066"/>
                  </a:lnTo>
                  <a:lnTo>
                    <a:pt x="379" y="2014"/>
                  </a:lnTo>
                  <a:lnTo>
                    <a:pt x="414" y="1963"/>
                  </a:lnTo>
                  <a:lnTo>
                    <a:pt x="450" y="1912"/>
                  </a:lnTo>
                  <a:lnTo>
                    <a:pt x="486" y="1863"/>
                  </a:lnTo>
                  <a:lnTo>
                    <a:pt x="523" y="1814"/>
                  </a:lnTo>
                  <a:lnTo>
                    <a:pt x="523" y="1814"/>
                  </a:lnTo>
                  <a:lnTo>
                    <a:pt x="559" y="1769"/>
                  </a:lnTo>
                  <a:lnTo>
                    <a:pt x="595" y="1727"/>
                  </a:lnTo>
                  <a:lnTo>
                    <a:pt x="633" y="1684"/>
                  </a:lnTo>
                  <a:lnTo>
                    <a:pt x="671" y="1642"/>
                  </a:lnTo>
                  <a:lnTo>
                    <a:pt x="749" y="1561"/>
                  </a:lnTo>
                  <a:lnTo>
                    <a:pt x="829" y="1479"/>
                  </a:lnTo>
                  <a:lnTo>
                    <a:pt x="829" y="1479"/>
                  </a:lnTo>
                  <a:lnTo>
                    <a:pt x="889" y="1418"/>
                  </a:lnTo>
                  <a:lnTo>
                    <a:pt x="949" y="1355"/>
                  </a:lnTo>
                  <a:lnTo>
                    <a:pt x="1068" y="1229"/>
                  </a:lnTo>
                  <a:lnTo>
                    <a:pt x="1068" y="1229"/>
                  </a:lnTo>
                  <a:lnTo>
                    <a:pt x="1352" y="926"/>
                  </a:lnTo>
                  <a:lnTo>
                    <a:pt x="1495" y="775"/>
                  </a:lnTo>
                  <a:lnTo>
                    <a:pt x="1639" y="627"/>
                  </a:lnTo>
                  <a:lnTo>
                    <a:pt x="1639" y="627"/>
                  </a:lnTo>
                  <a:lnTo>
                    <a:pt x="1775" y="489"/>
                  </a:lnTo>
                  <a:lnTo>
                    <a:pt x="1845" y="421"/>
                  </a:lnTo>
                  <a:lnTo>
                    <a:pt x="1914" y="354"/>
                  </a:lnTo>
                  <a:lnTo>
                    <a:pt x="1985" y="288"/>
                  </a:lnTo>
                  <a:lnTo>
                    <a:pt x="2057" y="224"/>
                  </a:lnTo>
                  <a:lnTo>
                    <a:pt x="2130" y="161"/>
                  </a:lnTo>
                  <a:lnTo>
                    <a:pt x="2206" y="101"/>
                  </a:lnTo>
                  <a:lnTo>
                    <a:pt x="2206" y="101"/>
                  </a:lnTo>
                  <a:lnTo>
                    <a:pt x="2265" y="57"/>
                  </a:lnTo>
                  <a:lnTo>
                    <a:pt x="2296" y="36"/>
                  </a:lnTo>
                  <a:lnTo>
                    <a:pt x="2326" y="16"/>
                  </a:lnTo>
                  <a:lnTo>
                    <a:pt x="2326" y="16"/>
                  </a:lnTo>
                  <a:lnTo>
                    <a:pt x="2329" y="13"/>
                  </a:lnTo>
                  <a:lnTo>
                    <a:pt x="2330" y="10"/>
                  </a:lnTo>
                  <a:lnTo>
                    <a:pt x="2330" y="6"/>
                  </a:lnTo>
                  <a:lnTo>
                    <a:pt x="2329" y="4"/>
                  </a:lnTo>
                  <a:lnTo>
                    <a:pt x="2326" y="1"/>
                  </a:lnTo>
                  <a:lnTo>
                    <a:pt x="2324" y="0"/>
                  </a:lnTo>
                  <a:lnTo>
                    <a:pt x="2321" y="0"/>
                  </a:lnTo>
                  <a:lnTo>
                    <a:pt x="2318" y="1"/>
                  </a:lnTo>
                  <a:lnTo>
                    <a:pt x="2318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983047B3-184E-0925-BE30-155F13160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8" y="2176"/>
              <a:ext cx="599" cy="811"/>
            </a:xfrm>
            <a:custGeom>
              <a:avLst/>
              <a:gdLst>
                <a:gd name="T0" fmla="*/ 1781 w 1797"/>
                <a:gd name="T1" fmla="*/ 6 h 2433"/>
                <a:gd name="T2" fmla="*/ 1745 w 1797"/>
                <a:gd name="T3" fmla="*/ 95 h 2433"/>
                <a:gd name="T4" fmla="*/ 1705 w 1797"/>
                <a:gd name="T5" fmla="*/ 184 h 2433"/>
                <a:gd name="T6" fmla="*/ 1677 w 1797"/>
                <a:gd name="T7" fmla="*/ 238 h 2433"/>
                <a:gd name="T8" fmla="*/ 1619 w 1797"/>
                <a:gd name="T9" fmla="*/ 347 h 2433"/>
                <a:gd name="T10" fmla="*/ 1588 w 1797"/>
                <a:gd name="T11" fmla="*/ 400 h 2433"/>
                <a:gd name="T12" fmla="*/ 1446 w 1797"/>
                <a:gd name="T13" fmla="*/ 639 h 2433"/>
                <a:gd name="T14" fmla="*/ 1292 w 1797"/>
                <a:gd name="T15" fmla="*/ 875 h 2433"/>
                <a:gd name="T16" fmla="*/ 1224 w 1797"/>
                <a:gd name="T17" fmla="*/ 975 h 2433"/>
                <a:gd name="T18" fmla="*/ 1117 w 1797"/>
                <a:gd name="T19" fmla="*/ 1123 h 2433"/>
                <a:gd name="T20" fmla="*/ 1044 w 1797"/>
                <a:gd name="T21" fmla="*/ 1219 h 2433"/>
                <a:gd name="T22" fmla="*/ 1005 w 1797"/>
                <a:gd name="T23" fmla="*/ 1266 h 2433"/>
                <a:gd name="T24" fmla="*/ 914 w 1797"/>
                <a:gd name="T25" fmla="*/ 1371 h 2433"/>
                <a:gd name="T26" fmla="*/ 824 w 1797"/>
                <a:gd name="T27" fmla="*/ 1472 h 2433"/>
                <a:gd name="T28" fmla="*/ 761 w 1797"/>
                <a:gd name="T29" fmla="*/ 1546 h 2433"/>
                <a:gd name="T30" fmla="*/ 575 w 1797"/>
                <a:gd name="T31" fmla="*/ 1767 h 2433"/>
                <a:gd name="T32" fmla="*/ 451 w 1797"/>
                <a:gd name="T33" fmla="*/ 1916 h 2433"/>
                <a:gd name="T34" fmla="*/ 264 w 1797"/>
                <a:gd name="T35" fmla="*/ 2138 h 2433"/>
                <a:gd name="T36" fmla="*/ 135 w 1797"/>
                <a:gd name="T37" fmla="*/ 2281 h 2433"/>
                <a:gd name="T38" fmla="*/ 68 w 1797"/>
                <a:gd name="T39" fmla="*/ 2352 h 2433"/>
                <a:gd name="T40" fmla="*/ 3 w 1797"/>
                <a:gd name="T41" fmla="*/ 2418 h 2433"/>
                <a:gd name="T42" fmla="*/ 0 w 1797"/>
                <a:gd name="T43" fmla="*/ 2425 h 2433"/>
                <a:gd name="T44" fmla="*/ 3 w 1797"/>
                <a:gd name="T45" fmla="*/ 2430 h 2433"/>
                <a:gd name="T46" fmla="*/ 8 w 1797"/>
                <a:gd name="T47" fmla="*/ 2433 h 2433"/>
                <a:gd name="T48" fmla="*/ 14 w 1797"/>
                <a:gd name="T49" fmla="*/ 2430 h 2433"/>
                <a:gd name="T50" fmla="*/ 82 w 1797"/>
                <a:gd name="T51" fmla="*/ 2361 h 2433"/>
                <a:gd name="T52" fmla="*/ 214 w 1797"/>
                <a:gd name="T53" fmla="*/ 2218 h 2433"/>
                <a:gd name="T54" fmla="*/ 342 w 1797"/>
                <a:gd name="T55" fmla="*/ 2071 h 2433"/>
                <a:gd name="T56" fmla="*/ 530 w 1797"/>
                <a:gd name="T57" fmla="*/ 1848 h 2433"/>
                <a:gd name="T58" fmla="*/ 653 w 1797"/>
                <a:gd name="T59" fmla="*/ 1698 h 2433"/>
                <a:gd name="T60" fmla="*/ 777 w 1797"/>
                <a:gd name="T61" fmla="*/ 1551 h 2433"/>
                <a:gd name="T62" fmla="*/ 905 w 1797"/>
                <a:gd name="T63" fmla="*/ 1403 h 2433"/>
                <a:gd name="T64" fmla="*/ 948 w 1797"/>
                <a:gd name="T65" fmla="*/ 1357 h 2433"/>
                <a:gd name="T66" fmla="*/ 989 w 1797"/>
                <a:gd name="T67" fmla="*/ 1310 h 2433"/>
                <a:gd name="T68" fmla="*/ 1064 w 1797"/>
                <a:gd name="T69" fmla="*/ 1221 h 2433"/>
                <a:gd name="T70" fmla="*/ 1135 w 1797"/>
                <a:gd name="T71" fmla="*/ 1127 h 2433"/>
                <a:gd name="T72" fmla="*/ 1271 w 1797"/>
                <a:gd name="T73" fmla="*/ 936 h 2433"/>
                <a:gd name="T74" fmla="*/ 1350 w 1797"/>
                <a:gd name="T75" fmla="*/ 818 h 2433"/>
                <a:gd name="T76" fmla="*/ 1499 w 1797"/>
                <a:gd name="T77" fmla="*/ 582 h 2433"/>
                <a:gd name="T78" fmla="*/ 1571 w 1797"/>
                <a:gd name="T79" fmla="*/ 462 h 2433"/>
                <a:gd name="T80" fmla="*/ 1658 w 1797"/>
                <a:gd name="T81" fmla="*/ 311 h 2433"/>
                <a:gd name="T82" fmla="*/ 1711 w 1797"/>
                <a:gd name="T83" fmla="*/ 208 h 2433"/>
                <a:gd name="T84" fmla="*/ 1761 w 1797"/>
                <a:gd name="T85" fmla="*/ 102 h 2433"/>
                <a:gd name="T86" fmla="*/ 1782 w 1797"/>
                <a:gd name="T87" fmla="*/ 49 h 2433"/>
                <a:gd name="T88" fmla="*/ 1797 w 1797"/>
                <a:gd name="T89" fmla="*/ 10 h 2433"/>
                <a:gd name="T90" fmla="*/ 1795 w 1797"/>
                <a:gd name="T91" fmla="*/ 4 h 2433"/>
                <a:gd name="T92" fmla="*/ 1791 w 1797"/>
                <a:gd name="T93" fmla="*/ 0 h 2433"/>
                <a:gd name="T94" fmla="*/ 1785 w 1797"/>
                <a:gd name="T95" fmla="*/ 2 h 2433"/>
                <a:gd name="T96" fmla="*/ 1781 w 1797"/>
                <a:gd name="T97" fmla="*/ 6 h 2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97" h="2433">
                  <a:moveTo>
                    <a:pt x="1781" y="6"/>
                  </a:moveTo>
                  <a:lnTo>
                    <a:pt x="1781" y="6"/>
                  </a:lnTo>
                  <a:lnTo>
                    <a:pt x="1763" y="51"/>
                  </a:lnTo>
                  <a:lnTo>
                    <a:pt x="1745" y="95"/>
                  </a:lnTo>
                  <a:lnTo>
                    <a:pt x="1725" y="139"/>
                  </a:lnTo>
                  <a:lnTo>
                    <a:pt x="1705" y="184"/>
                  </a:lnTo>
                  <a:lnTo>
                    <a:pt x="1705" y="184"/>
                  </a:lnTo>
                  <a:lnTo>
                    <a:pt x="1677" y="238"/>
                  </a:lnTo>
                  <a:lnTo>
                    <a:pt x="1649" y="292"/>
                  </a:lnTo>
                  <a:lnTo>
                    <a:pt x="1619" y="347"/>
                  </a:lnTo>
                  <a:lnTo>
                    <a:pt x="1588" y="400"/>
                  </a:lnTo>
                  <a:lnTo>
                    <a:pt x="1588" y="400"/>
                  </a:lnTo>
                  <a:lnTo>
                    <a:pt x="1518" y="520"/>
                  </a:lnTo>
                  <a:lnTo>
                    <a:pt x="1446" y="639"/>
                  </a:lnTo>
                  <a:lnTo>
                    <a:pt x="1370" y="758"/>
                  </a:lnTo>
                  <a:lnTo>
                    <a:pt x="1292" y="875"/>
                  </a:lnTo>
                  <a:lnTo>
                    <a:pt x="1292" y="875"/>
                  </a:lnTo>
                  <a:lnTo>
                    <a:pt x="1224" y="975"/>
                  </a:lnTo>
                  <a:lnTo>
                    <a:pt x="1153" y="1074"/>
                  </a:lnTo>
                  <a:lnTo>
                    <a:pt x="1117" y="1123"/>
                  </a:lnTo>
                  <a:lnTo>
                    <a:pt x="1081" y="1171"/>
                  </a:lnTo>
                  <a:lnTo>
                    <a:pt x="1044" y="1219"/>
                  </a:lnTo>
                  <a:lnTo>
                    <a:pt x="1005" y="1266"/>
                  </a:lnTo>
                  <a:lnTo>
                    <a:pt x="1005" y="1266"/>
                  </a:lnTo>
                  <a:lnTo>
                    <a:pt x="961" y="1318"/>
                  </a:lnTo>
                  <a:lnTo>
                    <a:pt x="914" y="1371"/>
                  </a:lnTo>
                  <a:lnTo>
                    <a:pt x="869" y="1421"/>
                  </a:lnTo>
                  <a:lnTo>
                    <a:pt x="824" y="1472"/>
                  </a:lnTo>
                  <a:lnTo>
                    <a:pt x="824" y="1472"/>
                  </a:lnTo>
                  <a:lnTo>
                    <a:pt x="761" y="1546"/>
                  </a:lnTo>
                  <a:lnTo>
                    <a:pt x="698" y="1619"/>
                  </a:lnTo>
                  <a:lnTo>
                    <a:pt x="575" y="1767"/>
                  </a:lnTo>
                  <a:lnTo>
                    <a:pt x="575" y="1767"/>
                  </a:lnTo>
                  <a:lnTo>
                    <a:pt x="451" y="1916"/>
                  </a:lnTo>
                  <a:lnTo>
                    <a:pt x="327" y="2064"/>
                  </a:lnTo>
                  <a:lnTo>
                    <a:pt x="264" y="2138"/>
                  </a:lnTo>
                  <a:lnTo>
                    <a:pt x="200" y="2210"/>
                  </a:lnTo>
                  <a:lnTo>
                    <a:pt x="135" y="2281"/>
                  </a:lnTo>
                  <a:lnTo>
                    <a:pt x="68" y="2352"/>
                  </a:lnTo>
                  <a:lnTo>
                    <a:pt x="68" y="2352"/>
                  </a:lnTo>
                  <a:lnTo>
                    <a:pt x="3" y="2418"/>
                  </a:lnTo>
                  <a:lnTo>
                    <a:pt x="3" y="2418"/>
                  </a:lnTo>
                  <a:lnTo>
                    <a:pt x="0" y="2422"/>
                  </a:lnTo>
                  <a:lnTo>
                    <a:pt x="0" y="2425"/>
                  </a:lnTo>
                  <a:lnTo>
                    <a:pt x="0" y="2428"/>
                  </a:lnTo>
                  <a:lnTo>
                    <a:pt x="3" y="2430"/>
                  </a:lnTo>
                  <a:lnTo>
                    <a:pt x="6" y="2432"/>
                  </a:lnTo>
                  <a:lnTo>
                    <a:pt x="8" y="2433"/>
                  </a:lnTo>
                  <a:lnTo>
                    <a:pt x="11" y="2432"/>
                  </a:lnTo>
                  <a:lnTo>
                    <a:pt x="14" y="2430"/>
                  </a:lnTo>
                  <a:lnTo>
                    <a:pt x="14" y="2430"/>
                  </a:lnTo>
                  <a:lnTo>
                    <a:pt x="82" y="2361"/>
                  </a:lnTo>
                  <a:lnTo>
                    <a:pt x="148" y="2290"/>
                  </a:lnTo>
                  <a:lnTo>
                    <a:pt x="214" y="2218"/>
                  </a:lnTo>
                  <a:lnTo>
                    <a:pt x="278" y="2144"/>
                  </a:lnTo>
                  <a:lnTo>
                    <a:pt x="342" y="2071"/>
                  </a:lnTo>
                  <a:lnTo>
                    <a:pt x="405" y="1997"/>
                  </a:lnTo>
                  <a:lnTo>
                    <a:pt x="530" y="1848"/>
                  </a:lnTo>
                  <a:lnTo>
                    <a:pt x="530" y="1848"/>
                  </a:lnTo>
                  <a:lnTo>
                    <a:pt x="653" y="1698"/>
                  </a:lnTo>
                  <a:lnTo>
                    <a:pt x="777" y="1551"/>
                  </a:lnTo>
                  <a:lnTo>
                    <a:pt x="777" y="1551"/>
                  </a:lnTo>
                  <a:lnTo>
                    <a:pt x="841" y="1476"/>
                  </a:lnTo>
                  <a:lnTo>
                    <a:pt x="905" y="1403"/>
                  </a:lnTo>
                  <a:lnTo>
                    <a:pt x="905" y="1403"/>
                  </a:lnTo>
                  <a:lnTo>
                    <a:pt x="948" y="1357"/>
                  </a:lnTo>
                  <a:lnTo>
                    <a:pt x="989" y="1310"/>
                  </a:lnTo>
                  <a:lnTo>
                    <a:pt x="989" y="1310"/>
                  </a:lnTo>
                  <a:lnTo>
                    <a:pt x="1027" y="1266"/>
                  </a:lnTo>
                  <a:lnTo>
                    <a:pt x="1064" y="1221"/>
                  </a:lnTo>
                  <a:lnTo>
                    <a:pt x="1100" y="1174"/>
                  </a:lnTo>
                  <a:lnTo>
                    <a:pt x="1135" y="1127"/>
                  </a:lnTo>
                  <a:lnTo>
                    <a:pt x="1204" y="1032"/>
                  </a:lnTo>
                  <a:lnTo>
                    <a:pt x="1271" y="936"/>
                  </a:lnTo>
                  <a:lnTo>
                    <a:pt x="1271" y="936"/>
                  </a:lnTo>
                  <a:lnTo>
                    <a:pt x="1350" y="818"/>
                  </a:lnTo>
                  <a:lnTo>
                    <a:pt x="1426" y="701"/>
                  </a:lnTo>
                  <a:lnTo>
                    <a:pt x="1499" y="582"/>
                  </a:lnTo>
                  <a:lnTo>
                    <a:pt x="1571" y="462"/>
                  </a:lnTo>
                  <a:lnTo>
                    <a:pt x="1571" y="462"/>
                  </a:lnTo>
                  <a:lnTo>
                    <a:pt x="1630" y="361"/>
                  </a:lnTo>
                  <a:lnTo>
                    <a:pt x="1658" y="311"/>
                  </a:lnTo>
                  <a:lnTo>
                    <a:pt x="1685" y="258"/>
                  </a:lnTo>
                  <a:lnTo>
                    <a:pt x="1711" y="208"/>
                  </a:lnTo>
                  <a:lnTo>
                    <a:pt x="1737" y="154"/>
                  </a:lnTo>
                  <a:lnTo>
                    <a:pt x="1761" y="102"/>
                  </a:lnTo>
                  <a:lnTo>
                    <a:pt x="1782" y="49"/>
                  </a:lnTo>
                  <a:lnTo>
                    <a:pt x="1782" y="49"/>
                  </a:lnTo>
                  <a:lnTo>
                    <a:pt x="1797" y="10"/>
                  </a:lnTo>
                  <a:lnTo>
                    <a:pt x="1797" y="10"/>
                  </a:lnTo>
                  <a:lnTo>
                    <a:pt x="1797" y="7"/>
                  </a:lnTo>
                  <a:lnTo>
                    <a:pt x="1795" y="4"/>
                  </a:lnTo>
                  <a:lnTo>
                    <a:pt x="1794" y="2"/>
                  </a:lnTo>
                  <a:lnTo>
                    <a:pt x="1791" y="0"/>
                  </a:lnTo>
                  <a:lnTo>
                    <a:pt x="1789" y="0"/>
                  </a:lnTo>
                  <a:lnTo>
                    <a:pt x="1785" y="2"/>
                  </a:lnTo>
                  <a:lnTo>
                    <a:pt x="1782" y="3"/>
                  </a:lnTo>
                  <a:lnTo>
                    <a:pt x="1781" y="6"/>
                  </a:lnTo>
                  <a:lnTo>
                    <a:pt x="1781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987653EE-49BC-7430-E70C-8B19375C7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" y="481"/>
              <a:ext cx="391" cy="484"/>
            </a:xfrm>
            <a:custGeom>
              <a:avLst/>
              <a:gdLst>
                <a:gd name="T0" fmla="*/ 1156 w 1173"/>
                <a:gd name="T1" fmla="*/ 8 h 1452"/>
                <a:gd name="T2" fmla="*/ 1154 w 1173"/>
                <a:gd name="T3" fmla="*/ 91 h 1452"/>
                <a:gd name="T4" fmla="*/ 1142 w 1173"/>
                <a:gd name="T5" fmla="*/ 173 h 1452"/>
                <a:gd name="T6" fmla="*/ 1132 w 1173"/>
                <a:gd name="T7" fmla="*/ 215 h 1452"/>
                <a:gd name="T8" fmla="*/ 1105 w 1173"/>
                <a:gd name="T9" fmla="*/ 297 h 1452"/>
                <a:gd name="T10" fmla="*/ 1088 w 1173"/>
                <a:gd name="T11" fmla="*/ 336 h 1452"/>
                <a:gd name="T12" fmla="*/ 1048 w 1173"/>
                <a:gd name="T13" fmla="*/ 417 h 1452"/>
                <a:gd name="T14" fmla="*/ 1001 w 1173"/>
                <a:gd name="T15" fmla="*/ 495 h 1452"/>
                <a:gd name="T16" fmla="*/ 973 w 1173"/>
                <a:gd name="T17" fmla="*/ 535 h 1452"/>
                <a:gd name="T18" fmla="*/ 915 w 1173"/>
                <a:gd name="T19" fmla="*/ 612 h 1452"/>
                <a:gd name="T20" fmla="*/ 886 w 1173"/>
                <a:gd name="T21" fmla="*/ 650 h 1452"/>
                <a:gd name="T22" fmla="*/ 821 w 1173"/>
                <a:gd name="T23" fmla="*/ 725 h 1452"/>
                <a:gd name="T24" fmla="*/ 751 w 1173"/>
                <a:gd name="T25" fmla="*/ 797 h 1452"/>
                <a:gd name="T26" fmla="*/ 715 w 1173"/>
                <a:gd name="T27" fmla="*/ 833 h 1452"/>
                <a:gd name="T28" fmla="*/ 604 w 1173"/>
                <a:gd name="T29" fmla="*/ 939 h 1452"/>
                <a:gd name="T30" fmla="*/ 530 w 1173"/>
                <a:gd name="T31" fmla="*/ 1007 h 1452"/>
                <a:gd name="T32" fmla="*/ 452 w 1173"/>
                <a:gd name="T33" fmla="*/ 1072 h 1452"/>
                <a:gd name="T34" fmla="*/ 302 w 1173"/>
                <a:gd name="T35" fmla="*/ 1197 h 1452"/>
                <a:gd name="T36" fmla="*/ 159 w 1173"/>
                <a:gd name="T37" fmla="*/ 1311 h 1452"/>
                <a:gd name="T38" fmla="*/ 95 w 1173"/>
                <a:gd name="T39" fmla="*/ 1362 h 1452"/>
                <a:gd name="T40" fmla="*/ 31 w 1173"/>
                <a:gd name="T41" fmla="*/ 1414 h 1452"/>
                <a:gd name="T42" fmla="*/ 3 w 1173"/>
                <a:gd name="T43" fmla="*/ 1438 h 1452"/>
                <a:gd name="T44" fmla="*/ 0 w 1173"/>
                <a:gd name="T45" fmla="*/ 1444 h 1452"/>
                <a:gd name="T46" fmla="*/ 1 w 1173"/>
                <a:gd name="T47" fmla="*/ 1449 h 1452"/>
                <a:gd name="T48" fmla="*/ 7 w 1173"/>
                <a:gd name="T49" fmla="*/ 1452 h 1452"/>
                <a:gd name="T50" fmla="*/ 13 w 1173"/>
                <a:gd name="T51" fmla="*/ 1449 h 1452"/>
                <a:gd name="T52" fmla="*/ 75 w 1173"/>
                <a:gd name="T53" fmla="*/ 1398 h 1452"/>
                <a:gd name="T54" fmla="*/ 137 w 1173"/>
                <a:gd name="T55" fmla="*/ 1349 h 1452"/>
                <a:gd name="T56" fmla="*/ 277 w 1173"/>
                <a:gd name="T57" fmla="*/ 1237 h 1452"/>
                <a:gd name="T58" fmla="*/ 428 w 1173"/>
                <a:gd name="T59" fmla="*/ 1112 h 1452"/>
                <a:gd name="T60" fmla="*/ 506 w 1173"/>
                <a:gd name="T61" fmla="*/ 1047 h 1452"/>
                <a:gd name="T62" fmla="*/ 583 w 1173"/>
                <a:gd name="T63" fmla="*/ 980 h 1452"/>
                <a:gd name="T64" fmla="*/ 731 w 1173"/>
                <a:gd name="T65" fmla="*/ 840 h 1452"/>
                <a:gd name="T66" fmla="*/ 767 w 1173"/>
                <a:gd name="T67" fmla="*/ 805 h 1452"/>
                <a:gd name="T68" fmla="*/ 837 w 1173"/>
                <a:gd name="T69" fmla="*/ 730 h 1452"/>
                <a:gd name="T70" fmla="*/ 870 w 1173"/>
                <a:gd name="T71" fmla="*/ 693 h 1452"/>
                <a:gd name="T72" fmla="*/ 933 w 1173"/>
                <a:gd name="T73" fmla="*/ 616 h 1452"/>
                <a:gd name="T74" fmla="*/ 990 w 1173"/>
                <a:gd name="T75" fmla="*/ 538 h 1452"/>
                <a:gd name="T76" fmla="*/ 1016 w 1173"/>
                <a:gd name="T77" fmla="*/ 500 h 1452"/>
                <a:gd name="T78" fmla="*/ 1064 w 1173"/>
                <a:gd name="T79" fmla="*/ 420 h 1452"/>
                <a:gd name="T80" fmla="*/ 1085 w 1173"/>
                <a:gd name="T81" fmla="*/ 380 h 1452"/>
                <a:gd name="T82" fmla="*/ 1121 w 1173"/>
                <a:gd name="T83" fmla="*/ 300 h 1452"/>
                <a:gd name="T84" fmla="*/ 1149 w 1173"/>
                <a:gd name="T85" fmla="*/ 215 h 1452"/>
                <a:gd name="T86" fmla="*/ 1158 w 1173"/>
                <a:gd name="T87" fmla="*/ 175 h 1452"/>
                <a:gd name="T88" fmla="*/ 1170 w 1173"/>
                <a:gd name="T89" fmla="*/ 91 h 1452"/>
                <a:gd name="T90" fmla="*/ 1173 w 1173"/>
                <a:gd name="T91" fmla="*/ 48 h 1452"/>
                <a:gd name="T92" fmla="*/ 1172 w 1173"/>
                <a:gd name="T93" fmla="*/ 8 h 1452"/>
                <a:gd name="T94" fmla="*/ 1169 w 1173"/>
                <a:gd name="T95" fmla="*/ 3 h 1452"/>
                <a:gd name="T96" fmla="*/ 1164 w 1173"/>
                <a:gd name="T97" fmla="*/ 0 h 1452"/>
                <a:gd name="T98" fmla="*/ 1158 w 1173"/>
                <a:gd name="T99" fmla="*/ 3 h 1452"/>
                <a:gd name="T100" fmla="*/ 1156 w 1173"/>
                <a:gd name="T101" fmla="*/ 8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73" h="1452">
                  <a:moveTo>
                    <a:pt x="1156" y="8"/>
                  </a:moveTo>
                  <a:lnTo>
                    <a:pt x="1156" y="8"/>
                  </a:lnTo>
                  <a:lnTo>
                    <a:pt x="1157" y="50"/>
                  </a:lnTo>
                  <a:lnTo>
                    <a:pt x="1154" y="91"/>
                  </a:lnTo>
                  <a:lnTo>
                    <a:pt x="1149" y="133"/>
                  </a:lnTo>
                  <a:lnTo>
                    <a:pt x="1142" y="173"/>
                  </a:lnTo>
                  <a:lnTo>
                    <a:pt x="1142" y="173"/>
                  </a:lnTo>
                  <a:lnTo>
                    <a:pt x="1132" y="215"/>
                  </a:lnTo>
                  <a:lnTo>
                    <a:pt x="1120" y="256"/>
                  </a:lnTo>
                  <a:lnTo>
                    <a:pt x="1105" y="297"/>
                  </a:lnTo>
                  <a:lnTo>
                    <a:pt x="1088" y="336"/>
                  </a:lnTo>
                  <a:lnTo>
                    <a:pt x="1088" y="336"/>
                  </a:lnTo>
                  <a:lnTo>
                    <a:pt x="1069" y="377"/>
                  </a:lnTo>
                  <a:lnTo>
                    <a:pt x="1048" y="417"/>
                  </a:lnTo>
                  <a:lnTo>
                    <a:pt x="1025" y="456"/>
                  </a:lnTo>
                  <a:lnTo>
                    <a:pt x="1001" y="495"/>
                  </a:lnTo>
                  <a:lnTo>
                    <a:pt x="1001" y="495"/>
                  </a:lnTo>
                  <a:lnTo>
                    <a:pt x="973" y="535"/>
                  </a:lnTo>
                  <a:lnTo>
                    <a:pt x="945" y="574"/>
                  </a:lnTo>
                  <a:lnTo>
                    <a:pt x="915" y="612"/>
                  </a:lnTo>
                  <a:lnTo>
                    <a:pt x="886" y="650"/>
                  </a:lnTo>
                  <a:lnTo>
                    <a:pt x="886" y="650"/>
                  </a:lnTo>
                  <a:lnTo>
                    <a:pt x="853" y="687"/>
                  </a:lnTo>
                  <a:lnTo>
                    <a:pt x="821" y="725"/>
                  </a:lnTo>
                  <a:lnTo>
                    <a:pt x="786" y="761"/>
                  </a:lnTo>
                  <a:lnTo>
                    <a:pt x="751" y="797"/>
                  </a:lnTo>
                  <a:lnTo>
                    <a:pt x="751" y="797"/>
                  </a:lnTo>
                  <a:lnTo>
                    <a:pt x="715" y="833"/>
                  </a:lnTo>
                  <a:lnTo>
                    <a:pt x="679" y="869"/>
                  </a:lnTo>
                  <a:lnTo>
                    <a:pt x="604" y="939"/>
                  </a:lnTo>
                  <a:lnTo>
                    <a:pt x="604" y="939"/>
                  </a:lnTo>
                  <a:lnTo>
                    <a:pt x="530" y="1007"/>
                  </a:lnTo>
                  <a:lnTo>
                    <a:pt x="452" y="1072"/>
                  </a:lnTo>
                  <a:lnTo>
                    <a:pt x="452" y="1072"/>
                  </a:lnTo>
                  <a:lnTo>
                    <a:pt x="378" y="1135"/>
                  </a:lnTo>
                  <a:lnTo>
                    <a:pt x="302" y="1197"/>
                  </a:lnTo>
                  <a:lnTo>
                    <a:pt x="302" y="1197"/>
                  </a:lnTo>
                  <a:lnTo>
                    <a:pt x="159" y="1311"/>
                  </a:lnTo>
                  <a:lnTo>
                    <a:pt x="159" y="1311"/>
                  </a:lnTo>
                  <a:lnTo>
                    <a:pt x="95" y="1362"/>
                  </a:lnTo>
                  <a:lnTo>
                    <a:pt x="31" y="1414"/>
                  </a:lnTo>
                  <a:lnTo>
                    <a:pt x="31" y="1414"/>
                  </a:lnTo>
                  <a:lnTo>
                    <a:pt x="3" y="1438"/>
                  </a:lnTo>
                  <a:lnTo>
                    <a:pt x="3" y="1438"/>
                  </a:lnTo>
                  <a:lnTo>
                    <a:pt x="0" y="1441"/>
                  </a:lnTo>
                  <a:lnTo>
                    <a:pt x="0" y="1444"/>
                  </a:lnTo>
                  <a:lnTo>
                    <a:pt x="0" y="1446"/>
                  </a:lnTo>
                  <a:lnTo>
                    <a:pt x="1" y="1449"/>
                  </a:lnTo>
                  <a:lnTo>
                    <a:pt x="4" y="1450"/>
                  </a:lnTo>
                  <a:lnTo>
                    <a:pt x="7" y="1452"/>
                  </a:lnTo>
                  <a:lnTo>
                    <a:pt x="11" y="1452"/>
                  </a:lnTo>
                  <a:lnTo>
                    <a:pt x="13" y="1449"/>
                  </a:lnTo>
                  <a:lnTo>
                    <a:pt x="13" y="1449"/>
                  </a:lnTo>
                  <a:lnTo>
                    <a:pt x="75" y="1398"/>
                  </a:lnTo>
                  <a:lnTo>
                    <a:pt x="137" y="1349"/>
                  </a:lnTo>
                  <a:lnTo>
                    <a:pt x="137" y="1349"/>
                  </a:lnTo>
                  <a:lnTo>
                    <a:pt x="277" y="1237"/>
                  </a:lnTo>
                  <a:lnTo>
                    <a:pt x="277" y="1237"/>
                  </a:lnTo>
                  <a:lnTo>
                    <a:pt x="354" y="1175"/>
                  </a:lnTo>
                  <a:lnTo>
                    <a:pt x="428" y="1112"/>
                  </a:lnTo>
                  <a:lnTo>
                    <a:pt x="428" y="1112"/>
                  </a:lnTo>
                  <a:lnTo>
                    <a:pt x="506" y="1047"/>
                  </a:lnTo>
                  <a:lnTo>
                    <a:pt x="583" y="980"/>
                  </a:lnTo>
                  <a:lnTo>
                    <a:pt x="583" y="980"/>
                  </a:lnTo>
                  <a:lnTo>
                    <a:pt x="658" y="912"/>
                  </a:lnTo>
                  <a:lnTo>
                    <a:pt x="731" y="840"/>
                  </a:lnTo>
                  <a:lnTo>
                    <a:pt x="731" y="840"/>
                  </a:lnTo>
                  <a:lnTo>
                    <a:pt x="767" y="805"/>
                  </a:lnTo>
                  <a:lnTo>
                    <a:pt x="802" y="767"/>
                  </a:lnTo>
                  <a:lnTo>
                    <a:pt x="837" y="730"/>
                  </a:lnTo>
                  <a:lnTo>
                    <a:pt x="870" y="693"/>
                  </a:lnTo>
                  <a:lnTo>
                    <a:pt x="870" y="693"/>
                  </a:lnTo>
                  <a:lnTo>
                    <a:pt x="902" y="655"/>
                  </a:lnTo>
                  <a:lnTo>
                    <a:pt x="933" y="616"/>
                  </a:lnTo>
                  <a:lnTo>
                    <a:pt x="962" y="578"/>
                  </a:lnTo>
                  <a:lnTo>
                    <a:pt x="990" y="538"/>
                  </a:lnTo>
                  <a:lnTo>
                    <a:pt x="990" y="538"/>
                  </a:lnTo>
                  <a:lnTo>
                    <a:pt x="1016" y="500"/>
                  </a:lnTo>
                  <a:lnTo>
                    <a:pt x="1041" y="460"/>
                  </a:lnTo>
                  <a:lnTo>
                    <a:pt x="1064" y="420"/>
                  </a:lnTo>
                  <a:lnTo>
                    <a:pt x="1085" y="380"/>
                  </a:lnTo>
                  <a:lnTo>
                    <a:pt x="1085" y="380"/>
                  </a:lnTo>
                  <a:lnTo>
                    <a:pt x="1104" y="340"/>
                  </a:lnTo>
                  <a:lnTo>
                    <a:pt x="1121" y="300"/>
                  </a:lnTo>
                  <a:lnTo>
                    <a:pt x="1136" y="258"/>
                  </a:lnTo>
                  <a:lnTo>
                    <a:pt x="1149" y="215"/>
                  </a:lnTo>
                  <a:lnTo>
                    <a:pt x="1149" y="215"/>
                  </a:lnTo>
                  <a:lnTo>
                    <a:pt x="1158" y="175"/>
                  </a:lnTo>
                  <a:lnTo>
                    <a:pt x="1166" y="133"/>
                  </a:lnTo>
                  <a:lnTo>
                    <a:pt x="1170" y="91"/>
                  </a:lnTo>
                  <a:lnTo>
                    <a:pt x="1173" y="48"/>
                  </a:lnTo>
                  <a:lnTo>
                    <a:pt x="1173" y="48"/>
                  </a:lnTo>
                  <a:lnTo>
                    <a:pt x="1172" y="8"/>
                  </a:lnTo>
                  <a:lnTo>
                    <a:pt x="1172" y="8"/>
                  </a:lnTo>
                  <a:lnTo>
                    <a:pt x="1170" y="4"/>
                  </a:lnTo>
                  <a:lnTo>
                    <a:pt x="1169" y="3"/>
                  </a:lnTo>
                  <a:lnTo>
                    <a:pt x="1166" y="2"/>
                  </a:lnTo>
                  <a:lnTo>
                    <a:pt x="1164" y="0"/>
                  </a:lnTo>
                  <a:lnTo>
                    <a:pt x="1161" y="2"/>
                  </a:lnTo>
                  <a:lnTo>
                    <a:pt x="1158" y="3"/>
                  </a:lnTo>
                  <a:lnTo>
                    <a:pt x="1156" y="4"/>
                  </a:lnTo>
                  <a:lnTo>
                    <a:pt x="1156" y="8"/>
                  </a:lnTo>
                  <a:lnTo>
                    <a:pt x="1156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DBB86CF2-EEA0-0DF1-2279-86CE8A638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975"/>
              <a:ext cx="154" cy="494"/>
            </a:xfrm>
            <a:custGeom>
              <a:avLst/>
              <a:gdLst>
                <a:gd name="T0" fmla="*/ 447 w 462"/>
                <a:gd name="T1" fmla="*/ 4 h 1482"/>
                <a:gd name="T2" fmla="*/ 380 w 462"/>
                <a:gd name="T3" fmla="*/ 144 h 1482"/>
                <a:gd name="T4" fmla="*/ 316 w 462"/>
                <a:gd name="T5" fmla="*/ 288 h 1482"/>
                <a:gd name="T6" fmla="*/ 288 w 462"/>
                <a:gd name="T7" fmla="*/ 356 h 1482"/>
                <a:gd name="T8" fmla="*/ 235 w 462"/>
                <a:gd name="T9" fmla="*/ 495 h 1482"/>
                <a:gd name="T10" fmla="*/ 209 w 462"/>
                <a:gd name="T11" fmla="*/ 565 h 1482"/>
                <a:gd name="T12" fmla="*/ 165 w 462"/>
                <a:gd name="T13" fmla="*/ 703 h 1482"/>
                <a:gd name="T14" fmla="*/ 125 w 462"/>
                <a:gd name="T15" fmla="*/ 843 h 1482"/>
                <a:gd name="T16" fmla="*/ 107 w 462"/>
                <a:gd name="T17" fmla="*/ 914 h 1482"/>
                <a:gd name="T18" fmla="*/ 73 w 462"/>
                <a:gd name="T19" fmla="*/ 1058 h 1482"/>
                <a:gd name="T20" fmla="*/ 59 w 462"/>
                <a:gd name="T21" fmla="*/ 1130 h 1482"/>
                <a:gd name="T22" fmla="*/ 29 w 462"/>
                <a:gd name="T23" fmla="*/ 1280 h 1482"/>
                <a:gd name="T24" fmla="*/ 5 w 462"/>
                <a:gd name="T25" fmla="*/ 1432 h 1482"/>
                <a:gd name="T26" fmla="*/ 0 w 462"/>
                <a:gd name="T27" fmla="*/ 1473 h 1482"/>
                <a:gd name="T28" fmla="*/ 0 w 462"/>
                <a:gd name="T29" fmla="*/ 1475 h 1482"/>
                <a:gd name="T30" fmla="*/ 4 w 462"/>
                <a:gd name="T31" fmla="*/ 1481 h 1482"/>
                <a:gd name="T32" fmla="*/ 9 w 462"/>
                <a:gd name="T33" fmla="*/ 1482 h 1482"/>
                <a:gd name="T34" fmla="*/ 15 w 462"/>
                <a:gd name="T35" fmla="*/ 1479 h 1482"/>
                <a:gd name="T36" fmla="*/ 15 w 462"/>
                <a:gd name="T37" fmla="*/ 1477 h 1482"/>
                <a:gd name="T38" fmla="*/ 39 w 462"/>
                <a:gd name="T39" fmla="*/ 1323 h 1482"/>
                <a:gd name="T40" fmla="*/ 67 w 462"/>
                <a:gd name="T41" fmla="*/ 1172 h 1482"/>
                <a:gd name="T42" fmla="*/ 80 w 462"/>
                <a:gd name="T43" fmla="*/ 1100 h 1482"/>
                <a:gd name="T44" fmla="*/ 113 w 462"/>
                <a:gd name="T45" fmla="*/ 955 h 1482"/>
                <a:gd name="T46" fmla="*/ 131 w 462"/>
                <a:gd name="T47" fmla="*/ 883 h 1482"/>
                <a:gd name="T48" fmla="*/ 169 w 462"/>
                <a:gd name="T49" fmla="*/ 744 h 1482"/>
                <a:gd name="T50" fmla="*/ 213 w 462"/>
                <a:gd name="T51" fmla="*/ 605 h 1482"/>
                <a:gd name="T52" fmla="*/ 237 w 462"/>
                <a:gd name="T53" fmla="*/ 536 h 1482"/>
                <a:gd name="T54" fmla="*/ 288 w 462"/>
                <a:gd name="T55" fmla="*/ 398 h 1482"/>
                <a:gd name="T56" fmla="*/ 316 w 462"/>
                <a:gd name="T57" fmla="*/ 328 h 1482"/>
                <a:gd name="T58" fmla="*/ 378 w 462"/>
                <a:gd name="T59" fmla="*/ 188 h 1482"/>
                <a:gd name="T60" fmla="*/ 443 w 462"/>
                <a:gd name="T61" fmla="*/ 48 h 1482"/>
                <a:gd name="T62" fmla="*/ 462 w 462"/>
                <a:gd name="T63" fmla="*/ 12 h 1482"/>
                <a:gd name="T64" fmla="*/ 462 w 462"/>
                <a:gd name="T65" fmla="*/ 8 h 1482"/>
                <a:gd name="T66" fmla="*/ 460 w 462"/>
                <a:gd name="T67" fmla="*/ 2 h 1482"/>
                <a:gd name="T68" fmla="*/ 455 w 462"/>
                <a:gd name="T69" fmla="*/ 0 h 1482"/>
                <a:gd name="T70" fmla="*/ 450 w 462"/>
                <a:gd name="T71" fmla="*/ 1 h 1482"/>
                <a:gd name="T72" fmla="*/ 447 w 462"/>
                <a:gd name="T73" fmla="*/ 4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62" h="1482">
                  <a:moveTo>
                    <a:pt x="447" y="4"/>
                  </a:moveTo>
                  <a:lnTo>
                    <a:pt x="447" y="4"/>
                  </a:lnTo>
                  <a:lnTo>
                    <a:pt x="414" y="73"/>
                  </a:lnTo>
                  <a:lnTo>
                    <a:pt x="380" y="144"/>
                  </a:lnTo>
                  <a:lnTo>
                    <a:pt x="347" y="216"/>
                  </a:lnTo>
                  <a:lnTo>
                    <a:pt x="316" y="288"/>
                  </a:lnTo>
                  <a:lnTo>
                    <a:pt x="316" y="288"/>
                  </a:lnTo>
                  <a:lnTo>
                    <a:pt x="288" y="356"/>
                  </a:lnTo>
                  <a:lnTo>
                    <a:pt x="260" y="426"/>
                  </a:lnTo>
                  <a:lnTo>
                    <a:pt x="235" y="495"/>
                  </a:lnTo>
                  <a:lnTo>
                    <a:pt x="209" y="565"/>
                  </a:lnTo>
                  <a:lnTo>
                    <a:pt x="209" y="565"/>
                  </a:lnTo>
                  <a:lnTo>
                    <a:pt x="187" y="633"/>
                  </a:lnTo>
                  <a:lnTo>
                    <a:pt x="165" y="703"/>
                  </a:lnTo>
                  <a:lnTo>
                    <a:pt x="144" y="772"/>
                  </a:lnTo>
                  <a:lnTo>
                    <a:pt x="125" y="843"/>
                  </a:lnTo>
                  <a:lnTo>
                    <a:pt x="125" y="843"/>
                  </a:lnTo>
                  <a:lnTo>
                    <a:pt x="107" y="914"/>
                  </a:lnTo>
                  <a:lnTo>
                    <a:pt x="89" y="986"/>
                  </a:lnTo>
                  <a:lnTo>
                    <a:pt x="73" y="1058"/>
                  </a:lnTo>
                  <a:lnTo>
                    <a:pt x="59" y="1130"/>
                  </a:lnTo>
                  <a:lnTo>
                    <a:pt x="59" y="1130"/>
                  </a:lnTo>
                  <a:lnTo>
                    <a:pt x="44" y="1205"/>
                  </a:lnTo>
                  <a:lnTo>
                    <a:pt x="29" y="1280"/>
                  </a:lnTo>
                  <a:lnTo>
                    <a:pt x="17" y="1356"/>
                  </a:lnTo>
                  <a:lnTo>
                    <a:pt x="5" y="1432"/>
                  </a:lnTo>
                  <a:lnTo>
                    <a:pt x="5" y="1432"/>
                  </a:lnTo>
                  <a:lnTo>
                    <a:pt x="0" y="1473"/>
                  </a:lnTo>
                  <a:lnTo>
                    <a:pt x="0" y="1473"/>
                  </a:lnTo>
                  <a:lnTo>
                    <a:pt x="0" y="1475"/>
                  </a:lnTo>
                  <a:lnTo>
                    <a:pt x="1" y="1478"/>
                  </a:lnTo>
                  <a:lnTo>
                    <a:pt x="4" y="1481"/>
                  </a:lnTo>
                  <a:lnTo>
                    <a:pt x="7" y="1482"/>
                  </a:lnTo>
                  <a:lnTo>
                    <a:pt x="9" y="1482"/>
                  </a:lnTo>
                  <a:lnTo>
                    <a:pt x="12" y="1482"/>
                  </a:lnTo>
                  <a:lnTo>
                    <a:pt x="15" y="1479"/>
                  </a:lnTo>
                  <a:lnTo>
                    <a:pt x="15" y="1477"/>
                  </a:lnTo>
                  <a:lnTo>
                    <a:pt x="15" y="1477"/>
                  </a:lnTo>
                  <a:lnTo>
                    <a:pt x="27" y="1400"/>
                  </a:lnTo>
                  <a:lnTo>
                    <a:pt x="39" y="1323"/>
                  </a:lnTo>
                  <a:lnTo>
                    <a:pt x="52" y="1248"/>
                  </a:lnTo>
                  <a:lnTo>
                    <a:pt x="67" y="1172"/>
                  </a:lnTo>
                  <a:lnTo>
                    <a:pt x="67" y="1172"/>
                  </a:lnTo>
                  <a:lnTo>
                    <a:pt x="80" y="1100"/>
                  </a:lnTo>
                  <a:lnTo>
                    <a:pt x="96" y="1027"/>
                  </a:lnTo>
                  <a:lnTo>
                    <a:pt x="113" y="955"/>
                  </a:lnTo>
                  <a:lnTo>
                    <a:pt x="131" y="883"/>
                  </a:lnTo>
                  <a:lnTo>
                    <a:pt x="131" y="883"/>
                  </a:lnTo>
                  <a:lnTo>
                    <a:pt x="149" y="814"/>
                  </a:lnTo>
                  <a:lnTo>
                    <a:pt x="169" y="744"/>
                  </a:lnTo>
                  <a:lnTo>
                    <a:pt x="191" y="675"/>
                  </a:lnTo>
                  <a:lnTo>
                    <a:pt x="213" y="605"/>
                  </a:lnTo>
                  <a:lnTo>
                    <a:pt x="213" y="605"/>
                  </a:lnTo>
                  <a:lnTo>
                    <a:pt x="237" y="536"/>
                  </a:lnTo>
                  <a:lnTo>
                    <a:pt x="263" y="466"/>
                  </a:lnTo>
                  <a:lnTo>
                    <a:pt x="288" y="398"/>
                  </a:lnTo>
                  <a:lnTo>
                    <a:pt x="316" y="328"/>
                  </a:lnTo>
                  <a:lnTo>
                    <a:pt x="316" y="328"/>
                  </a:lnTo>
                  <a:lnTo>
                    <a:pt x="347" y="258"/>
                  </a:lnTo>
                  <a:lnTo>
                    <a:pt x="378" y="188"/>
                  </a:lnTo>
                  <a:lnTo>
                    <a:pt x="410" y="117"/>
                  </a:lnTo>
                  <a:lnTo>
                    <a:pt x="443" y="48"/>
                  </a:lnTo>
                  <a:lnTo>
                    <a:pt x="443" y="48"/>
                  </a:lnTo>
                  <a:lnTo>
                    <a:pt x="462" y="12"/>
                  </a:lnTo>
                  <a:lnTo>
                    <a:pt x="462" y="12"/>
                  </a:lnTo>
                  <a:lnTo>
                    <a:pt x="462" y="8"/>
                  </a:lnTo>
                  <a:lnTo>
                    <a:pt x="462" y="5"/>
                  </a:lnTo>
                  <a:lnTo>
                    <a:pt x="460" y="2"/>
                  </a:lnTo>
                  <a:lnTo>
                    <a:pt x="458" y="1"/>
                  </a:lnTo>
                  <a:lnTo>
                    <a:pt x="455" y="0"/>
                  </a:lnTo>
                  <a:lnTo>
                    <a:pt x="452" y="0"/>
                  </a:lnTo>
                  <a:lnTo>
                    <a:pt x="450" y="1"/>
                  </a:lnTo>
                  <a:lnTo>
                    <a:pt x="447" y="4"/>
                  </a:lnTo>
                  <a:lnTo>
                    <a:pt x="447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02C929AF-37ED-FFB1-0E2F-4BA3E81F2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1294"/>
              <a:ext cx="57" cy="159"/>
            </a:xfrm>
            <a:custGeom>
              <a:avLst/>
              <a:gdLst>
                <a:gd name="T0" fmla="*/ 0 w 171"/>
                <a:gd name="T1" fmla="*/ 10 h 478"/>
                <a:gd name="T2" fmla="*/ 0 w 171"/>
                <a:gd name="T3" fmla="*/ 10 h 478"/>
                <a:gd name="T4" fmla="*/ 20 w 171"/>
                <a:gd name="T5" fmla="*/ 104 h 478"/>
                <a:gd name="T6" fmla="*/ 29 w 171"/>
                <a:gd name="T7" fmla="*/ 151 h 478"/>
                <a:gd name="T8" fmla="*/ 41 w 171"/>
                <a:gd name="T9" fmla="*/ 197 h 478"/>
                <a:gd name="T10" fmla="*/ 53 w 171"/>
                <a:gd name="T11" fmla="*/ 244 h 478"/>
                <a:gd name="T12" fmla="*/ 68 w 171"/>
                <a:gd name="T13" fmla="*/ 290 h 478"/>
                <a:gd name="T14" fmla="*/ 84 w 171"/>
                <a:gd name="T15" fmla="*/ 335 h 478"/>
                <a:gd name="T16" fmla="*/ 103 w 171"/>
                <a:gd name="T17" fmla="*/ 379 h 478"/>
                <a:gd name="T18" fmla="*/ 103 w 171"/>
                <a:gd name="T19" fmla="*/ 379 h 478"/>
                <a:gd name="T20" fmla="*/ 115 w 171"/>
                <a:gd name="T21" fmla="*/ 403 h 478"/>
                <a:gd name="T22" fmla="*/ 127 w 171"/>
                <a:gd name="T23" fmla="*/ 429 h 478"/>
                <a:gd name="T24" fmla="*/ 140 w 171"/>
                <a:gd name="T25" fmla="*/ 451 h 478"/>
                <a:gd name="T26" fmla="*/ 155 w 171"/>
                <a:gd name="T27" fmla="*/ 475 h 478"/>
                <a:gd name="T28" fmla="*/ 155 w 171"/>
                <a:gd name="T29" fmla="*/ 475 h 478"/>
                <a:gd name="T30" fmla="*/ 158 w 171"/>
                <a:gd name="T31" fmla="*/ 477 h 478"/>
                <a:gd name="T32" fmla="*/ 160 w 171"/>
                <a:gd name="T33" fmla="*/ 478 h 478"/>
                <a:gd name="T34" fmla="*/ 164 w 171"/>
                <a:gd name="T35" fmla="*/ 478 h 478"/>
                <a:gd name="T36" fmla="*/ 167 w 171"/>
                <a:gd name="T37" fmla="*/ 477 h 478"/>
                <a:gd name="T38" fmla="*/ 170 w 171"/>
                <a:gd name="T39" fmla="*/ 475 h 478"/>
                <a:gd name="T40" fmla="*/ 171 w 171"/>
                <a:gd name="T41" fmla="*/ 473 h 478"/>
                <a:gd name="T42" fmla="*/ 171 w 171"/>
                <a:gd name="T43" fmla="*/ 470 h 478"/>
                <a:gd name="T44" fmla="*/ 170 w 171"/>
                <a:gd name="T45" fmla="*/ 467 h 478"/>
                <a:gd name="T46" fmla="*/ 170 w 171"/>
                <a:gd name="T47" fmla="*/ 467 h 478"/>
                <a:gd name="T48" fmla="*/ 156 w 171"/>
                <a:gd name="T49" fmla="*/ 446 h 478"/>
                <a:gd name="T50" fmla="*/ 144 w 171"/>
                <a:gd name="T51" fmla="*/ 426 h 478"/>
                <a:gd name="T52" fmla="*/ 134 w 171"/>
                <a:gd name="T53" fmla="*/ 405 h 478"/>
                <a:gd name="T54" fmla="*/ 123 w 171"/>
                <a:gd name="T55" fmla="*/ 383 h 478"/>
                <a:gd name="T56" fmla="*/ 103 w 171"/>
                <a:gd name="T57" fmla="*/ 339 h 478"/>
                <a:gd name="T58" fmla="*/ 87 w 171"/>
                <a:gd name="T59" fmla="*/ 295 h 478"/>
                <a:gd name="T60" fmla="*/ 72 w 171"/>
                <a:gd name="T61" fmla="*/ 248 h 478"/>
                <a:gd name="T62" fmla="*/ 59 w 171"/>
                <a:gd name="T63" fmla="*/ 203 h 478"/>
                <a:gd name="T64" fmla="*/ 47 w 171"/>
                <a:gd name="T65" fmla="*/ 156 h 478"/>
                <a:gd name="T66" fmla="*/ 37 w 171"/>
                <a:gd name="T67" fmla="*/ 109 h 478"/>
                <a:gd name="T68" fmla="*/ 37 w 171"/>
                <a:gd name="T69" fmla="*/ 109 h 478"/>
                <a:gd name="T70" fmla="*/ 16 w 171"/>
                <a:gd name="T71" fmla="*/ 5 h 478"/>
                <a:gd name="T72" fmla="*/ 16 w 171"/>
                <a:gd name="T73" fmla="*/ 5 h 478"/>
                <a:gd name="T74" fmla="*/ 15 w 171"/>
                <a:gd name="T75" fmla="*/ 2 h 478"/>
                <a:gd name="T76" fmla="*/ 12 w 171"/>
                <a:gd name="T77" fmla="*/ 1 h 478"/>
                <a:gd name="T78" fmla="*/ 9 w 171"/>
                <a:gd name="T79" fmla="*/ 0 h 478"/>
                <a:gd name="T80" fmla="*/ 7 w 171"/>
                <a:gd name="T81" fmla="*/ 0 h 478"/>
                <a:gd name="T82" fmla="*/ 4 w 171"/>
                <a:gd name="T83" fmla="*/ 1 h 478"/>
                <a:gd name="T84" fmla="*/ 1 w 171"/>
                <a:gd name="T85" fmla="*/ 4 h 478"/>
                <a:gd name="T86" fmla="*/ 0 w 171"/>
                <a:gd name="T87" fmla="*/ 6 h 478"/>
                <a:gd name="T88" fmla="*/ 0 w 171"/>
                <a:gd name="T89" fmla="*/ 10 h 478"/>
                <a:gd name="T90" fmla="*/ 0 w 171"/>
                <a:gd name="T91" fmla="*/ 10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1" h="478">
                  <a:moveTo>
                    <a:pt x="0" y="10"/>
                  </a:moveTo>
                  <a:lnTo>
                    <a:pt x="0" y="10"/>
                  </a:lnTo>
                  <a:lnTo>
                    <a:pt x="20" y="104"/>
                  </a:lnTo>
                  <a:lnTo>
                    <a:pt x="29" y="151"/>
                  </a:lnTo>
                  <a:lnTo>
                    <a:pt x="41" y="197"/>
                  </a:lnTo>
                  <a:lnTo>
                    <a:pt x="53" y="244"/>
                  </a:lnTo>
                  <a:lnTo>
                    <a:pt x="68" y="290"/>
                  </a:lnTo>
                  <a:lnTo>
                    <a:pt x="84" y="335"/>
                  </a:lnTo>
                  <a:lnTo>
                    <a:pt x="103" y="379"/>
                  </a:lnTo>
                  <a:lnTo>
                    <a:pt x="103" y="379"/>
                  </a:lnTo>
                  <a:lnTo>
                    <a:pt x="115" y="403"/>
                  </a:lnTo>
                  <a:lnTo>
                    <a:pt x="127" y="429"/>
                  </a:lnTo>
                  <a:lnTo>
                    <a:pt x="140" y="451"/>
                  </a:lnTo>
                  <a:lnTo>
                    <a:pt x="155" y="475"/>
                  </a:lnTo>
                  <a:lnTo>
                    <a:pt x="155" y="475"/>
                  </a:lnTo>
                  <a:lnTo>
                    <a:pt x="158" y="477"/>
                  </a:lnTo>
                  <a:lnTo>
                    <a:pt x="160" y="478"/>
                  </a:lnTo>
                  <a:lnTo>
                    <a:pt x="164" y="478"/>
                  </a:lnTo>
                  <a:lnTo>
                    <a:pt x="167" y="477"/>
                  </a:lnTo>
                  <a:lnTo>
                    <a:pt x="170" y="475"/>
                  </a:lnTo>
                  <a:lnTo>
                    <a:pt x="171" y="473"/>
                  </a:lnTo>
                  <a:lnTo>
                    <a:pt x="171" y="470"/>
                  </a:lnTo>
                  <a:lnTo>
                    <a:pt x="170" y="467"/>
                  </a:lnTo>
                  <a:lnTo>
                    <a:pt x="170" y="467"/>
                  </a:lnTo>
                  <a:lnTo>
                    <a:pt x="156" y="446"/>
                  </a:lnTo>
                  <a:lnTo>
                    <a:pt x="144" y="426"/>
                  </a:lnTo>
                  <a:lnTo>
                    <a:pt x="134" y="405"/>
                  </a:lnTo>
                  <a:lnTo>
                    <a:pt x="123" y="383"/>
                  </a:lnTo>
                  <a:lnTo>
                    <a:pt x="103" y="339"/>
                  </a:lnTo>
                  <a:lnTo>
                    <a:pt x="87" y="295"/>
                  </a:lnTo>
                  <a:lnTo>
                    <a:pt x="72" y="248"/>
                  </a:lnTo>
                  <a:lnTo>
                    <a:pt x="59" y="203"/>
                  </a:lnTo>
                  <a:lnTo>
                    <a:pt x="47" y="156"/>
                  </a:lnTo>
                  <a:lnTo>
                    <a:pt x="37" y="109"/>
                  </a:lnTo>
                  <a:lnTo>
                    <a:pt x="37" y="109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DEE818E8-5A02-74A8-273D-E6C34B589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469"/>
              <a:ext cx="109" cy="57"/>
            </a:xfrm>
            <a:custGeom>
              <a:avLst/>
              <a:gdLst>
                <a:gd name="T0" fmla="*/ 319 w 325"/>
                <a:gd name="T1" fmla="*/ 155 h 171"/>
                <a:gd name="T2" fmla="*/ 319 w 325"/>
                <a:gd name="T3" fmla="*/ 155 h 171"/>
                <a:gd name="T4" fmla="*/ 254 w 325"/>
                <a:gd name="T5" fmla="*/ 137 h 171"/>
                <a:gd name="T6" fmla="*/ 222 w 325"/>
                <a:gd name="T7" fmla="*/ 127 h 171"/>
                <a:gd name="T8" fmla="*/ 190 w 325"/>
                <a:gd name="T9" fmla="*/ 116 h 171"/>
                <a:gd name="T10" fmla="*/ 159 w 325"/>
                <a:gd name="T11" fmla="*/ 104 h 171"/>
                <a:gd name="T12" fmla="*/ 128 w 325"/>
                <a:gd name="T13" fmla="*/ 89 h 171"/>
                <a:gd name="T14" fmla="*/ 99 w 325"/>
                <a:gd name="T15" fmla="*/ 74 h 171"/>
                <a:gd name="T16" fmla="*/ 71 w 325"/>
                <a:gd name="T17" fmla="*/ 56 h 171"/>
                <a:gd name="T18" fmla="*/ 71 w 325"/>
                <a:gd name="T19" fmla="*/ 56 h 171"/>
                <a:gd name="T20" fmla="*/ 55 w 325"/>
                <a:gd name="T21" fmla="*/ 44 h 171"/>
                <a:gd name="T22" fmla="*/ 40 w 325"/>
                <a:gd name="T23" fmla="*/ 30 h 171"/>
                <a:gd name="T24" fmla="*/ 27 w 325"/>
                <a:gd name="T25" fmla="*/ 17 h 171"/>
                <a:gd name="T26" fmla="*/ 14 w 325"/>
                <a:gd name="T27" fmla="*/ 2 h 171"/>
                <a:gd name="T28" fmla="*/ 14 w 325"/>
                <a:gd name="T29" fmla="*/ 2 h 171"/>
                <a:gd name="T30" fmla="*/ 11 w 325"/>
                <a:gd name="T31" fmla="*/ 1 h 171"/>
                <a:gd name="T32" fmla="*/ 8 w 325"/>
                <a:gd name="T33" fmla="*/ 0 h 171"/>
                <a:gd name="T34" fmla="*/ 6 w 325"/>
                <a:gd name="T35" fmla="*/ 1 h 171"/>
                <a:gd name="T36" fmla="*/ 3 w 325"/>
                <a:gd name="T37" fmla="*/ 2 h 171"/>
                <a:gd name="T38" fmla="*/ 2 w 325"/>
                <a:gd name="T39" fmla="*/ 5 h 171"/>
                <a:gd name="T40" fmla="*/ 0 w 325"/>
                <a:gd name="T41" fmla="*/ 8 h 171"/>
                <a:gd name="T42" fmla="*/ 2 w 325"/>
                <a:gd name="T43" fmla="*/ 12 h 171"/>
                <a:gd name="T44" fmla="*/ 3 w 325"/>
                <a:gd name="T45" fmla="*/ 14 h 171"/>
                <a:gd name="T46" fmla="*/ 3 w 325"/>
                <a:gd name="T47" fmla="*/ 14 h 171"/>
                <a:gd name="T48" fmla="*/ 15 w 325"/>
                <a:gd name="T49" fmla="*/ 28 h 171"/>
                <a:gd name="T50" fmla="*/ 27 w 325"/>
                <a:gd name="T51" fmla="*/ 40 h 171"/>
                <a:gd name="T52" fmla="*/ 40 w 325"/>
                <a:gd name="T53" fmla="*/ 52 h 171"/>
                <a:gd name="T54" fmla="*/ 54 w 325"/>
                <a:gd name="T55" fmla="*/ 62 h 171"/>
                <a:gd name="T56" fmla="*/ 67 w 325"/>
                <a:gd name="T57" fmla="*/ 72 h 171"/>
                <a:gd name="T58" fmla="*/ 82 w 325"/>
                <a:gd name="T59" fmla="*/ 81 h 171"/>
                <a:gd name="T60" fmla="*/ 111 w 325"/>
                <a:gd name="T61" fmla="*/ 98 h 171"/>
                <a:gd name="T62" fmla="*/ 143 w 325"/>
                <a:gd name="T63" fmla="*/ 113 h 171"/>
                <a:gd name="T64" fmla="*/ 175 w 325"/>
                <a:gd name="T65" fmla="*/ 127 h 171"/>
                <a:gd name="T66" fmla="*/ 207 w 325"/>
                <a:gd name="T67" fmla="*/ 139 h 171"/>
                <a:gd name="T68" fmla="*/ 240 w 325"/>
                <a:gd name="T69" fmla="*/ 149 h 171"/>
                <a:gd name="T70" fmla="*/ 240 w 325"/>
                <a:gd name="T71" fmla="*/ 149 h 171"/>
                <a:gd name="T72" fmla="*/ 315 w 325"/>
                <a:gd name="T73" fmla="*/ 171 h 171"/>
                <a:gd name="T74" fmla="*/ 315 w 325"/>
                <a:gd name="T75" fmla="*/ 171 h 171"/>
                <a:gd name="T76" fmla="*/ 318 w 325"/>
                <a:gd name="T77" fmla="*/ 171 h 171"/>
                <a:gd name="T78" fmla="*/ 321 w 325"/>
                <a:gd name="T79" fmla="*/ 169 h 171"/>
                <a:gd name="T80" fmla="*/ 323 w 325"/>
                <a:gd name="T81" fmla="*/ 168 h 171"/>
                <a:gd name="T82" fmla="*/ 325 w 325"/>
                <a:gd name="T83" fmla="*/ 165 h 171"/>
                <a:gd name="T84" fmla="*/ 325 w 325"/>
                <a:gd name="T85" fmla="*/ 163 h 171"/>
                <a:gd name="T86" fmla="*/ 323 w 325"/>
                <a:gd name="T87" fmla="*/ 159 h 171"/>
                <a:gd name="T88" fmla="*/ 322 w 325"/>
                <a:gd name="T89" fmla="*/ 157 h 171"/>
                <a:gd name="T90" fmla="*/ 319 w 325"/>
                <a:gd name="T91" fmla="*/ 155 h 171"/>
                <a:gd name="T92" fmla="*/ 319 w 325"/>
                <a:gd name="T93" fmla="*/ 15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5" h="171">
                  <a:moveTo>
                    <a:pt x="319" y="155"/>
                  </a:moveTo>
                  <a:lnTo>
                    <a:pt x="319" y="155"/>
                  </a:lnTo>
                  <a:lnTo>
                    <a:pt x="254" y="137"/>
                  </a:lnTo>
                  <a:lnTo>
                    <a:pt x="222" y="127"/>
                  </a:lnTo>
                  <a:lnTo>
                    <a:pt x="190" y="116"/>
                  </a:lnTo>
                  <a:lnTo>
                    <a:pt x="159" y="104"/>
                  </a:lnTo>
                  <a:lnTo>
                    <a:pt x="128" y="89"/>
                  </a:lnTo>
                  <a:lnTo>
                    <a:pt x="99" y="74"/>
                  </a:lnTo>
                  <a:lnTo>
                    <a:pt x="71" y="56"/>
                  </a:lnTo>
                  <a:lnTo>
                    <a:pt x="71" y="56"/>
                  </a:lnTo>
                  <a:lnTo>
                    <a:pt x="55" y="44"/>
                  </a:lnTo>
                  <a:lnTo>
                    <a:pt x="40" y="30"/>
                  </a:lnTo>
                  <a:lnTo>
                    <a:pt x="27" y="17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15" y="28"/>
                  </a:lnTo>
                  <a:lnTo>
                    <a:pt x="27" y="40"/>
                  </a:lnTo>
                  <a:lnTo>
                    <a:pt x="40" y="52"/>
                  </a:lnTo>
                  <a:lnTo>
                    <a:pt x="54" y="62"/>
                  </a:lnTo>
                  <a:lnTo>
                    <a:pt x="67" y="72"/>
                  </a:lnTo>
                  <a:lnTo>
                    <a:pt x="82" y="81"/>
                  </a:lnTo>
                  <a:lnTo>
                    <a:pt x="111" y="98"/>
                  </a:lnTo>
                  <a:lnTo>
                    <a:pt x="143" y="113"/>
                  </a:lnTo>
                  <a:lnTo>
                    <a:pt x="175" y="127"/>
                  </a:lnTo>
                  <a:lnTo>
                    <a:pt x="207" y="139"/>
                  </a:lnTo>
                  <a:lnTo>
                    <a:pt x="240" y="149"/>
                  </a:lnTo>
                  <a:lnTo>
                    <a:pt x="240" y="149"/>
                  </a:lnTo>
                  <a:lnTo>
                    <a:pt x="315" y="171"/>
                  </a:lnTo>
                  <a:lnTo>
                    <a:pt x="315" y="171"/>
                  </a:lnTo>
                  <a:lnTo>
                    <a:pt x="318" y="171"/>
                  </a:lnTo>
                  <a:lnTo>
                    <a:pt x="321" y="169"/>
                  </a:lnTo>
                  <a:lnTo>
                    <a:pt x="323" y="168"/>
                  </a:lnTo>
                  <a:lnTo>
                    <a:pt x="325" y="165"/>
                  </a:lnTo>
                  <a:lnTo>
                    <a:pt x="325" y="163"/>
                  </a:lnTo>
                  <a:lnTo>
                    <a:pt x="323" y="159"/>
                  </a:lnTo>
                  <a:lnTo>
                    <a:pt x="322" y="157"/>
                  </a:lnTo>
                  <a:lnTo>
                    <a:pt x="319" y="155"/>
                  </a:lnTo>
                  <a:lnTo>
                    <a:pt x="319" y="1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1F335A5D-8916-D80A-A6E9-A49D1853D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" y="1572"/>
              <a:ext cx="564" cy="752"/>
            </a:xfrm>
            <a:custGeom>
              <a:avLst/>
              <a:gdLst>
                <a:gd name="T0" fmla="*/ 0 w 1692"/>
                <a:gd name="T1" fmla="*/ 48 h 2255"/>
                <a:gd name="T2" fmla="*/ 8 w 1692"/>
                <a:gd name="T3" fmla="*/ 168 h 2255"/>
                <a:gd name="T4" fmla="*/ 23 w 1692"/>
                <a:gd name="T5" fmla="*/ 288 h 2255"/>
                <a:gd name="T6" fmla="*/ 47 w 1692"/>
                <a:gd name="T7" fmla="*/ 406 h 2255"/>
                <a:gd name="T8" fmla="*/ 88 w 1692"/>
                <a:gd name="T9" fmla="*/ 562 h 2255"/>
                <a:gd name="T10" fmla="*/ 143 w 1692"/>
                <a:gd name="T11" fmla="*/ 715 h 2255"/>
                <a:gd name="T12" fmla="*/ 242 w 1692"/>
                <a:gd name="T13" fmla="*/ 939 h 2255"/>
                <a:gd name="T14" fmla="*/ 356 w 1692"/>
                <a:gd name="T15" fmla="*/ 1154 h 2255"/>
                <a:gd name="T16" fmla="*/ 435 w 1692"/>
                <a:gd name="T17" fmla="*/ 1288 h 2255"/>
                <a:gd name="T18" fmla="*/ 554 w 1692"/>
                <a:gd name="T19" fmla="*/ 1470 h 2255"/>
                <a:gd name="T20" fmla="*/ 683 w 1692"/>
                <a:gd name="T21" fmla="*/ 1644 h 2255"/>
                <a:gd name="T22" fmla="*/ 774 w 1692"/>
                <a:gd name="T23" fmla="*/ 1755 h 2255"/>
                <a:gd name="T24" fmla="*/ 920 w 1692"/>
                <a:gd name="T25" fmla="*/ 1908 h 2255"/>
                <a:gd name="T26" fmla="*/ 1081 w 1692"/>
                <a:gd name="T27" fmla="*/ 2047 h 2255"/>
                <a:gd name="T28" fmla="*/ 1138 w 1692"/>
                <a:gd name="T29" fmla="*/ 2087 h 2255"/>
                <a:gd name="T30" fmla="*/ 1221 w 1692"/>
                <a:gd name="T31" fmla="*/ 2140 h 2255"/>
                <a:gd name="T32" fmla="*/ 1307 w 1692"/>
                <a:gd name="T33" fmla="*/ 2184 h 2255"/>
                <a:gd name="T34" fmla="*/ 1397 w 1692"/>
                <a:gd name="T35" fmla="*/ 2218 h 2255"/>
                <a:gd name="T36" fmla="*/ 1491 w 1692"/>
                <a:gd name="T37" fmla="*/ 2243 h 2255"/>
                <a:gd name="T38" fmla="*/ 1587 w 1692"/>
                <a:gd name="T39" fmla="*/ 2253 h 2255"/>
                <a:gd name="T40" fmla="*/ 1652 w 1692"/>
                <a:gd name="T41" fmla="*/ 2253 h 2255"/>
                <a:gd name="T42" fmla="*/ 1688 w 1692"/>
                <a:gd name="T43" fmla="*/ 2251 h 2255"/>
                <a:gd name="T44" fmla="*/ 1692 w 1692"/>
                <a:gd name="T45" fmla="*/ 2243 h 2255"/>
                <a:gd name="T46" fmla="*/ 1688 w 1692"/>
                <a:gd name="T47" fmla="*/ 2236 h 2255"/>
                <a:gd name="T48" fmla="*/ 1652 w 1692"/>
                <a:gd name="T49" fmla="*/ 2237 h 2255"/>
                <a:gd name="T50" fmla="*/ 1556 w 1692"/>
                <a:gd name="T51" fmla="*/ 2234 h 2255"/>
                <a:gd name="T52" fmla="*/ 1461 w 1692"/>
                <a:gd name="T53" fmla="*/ 2218 h 2255"/>
                <a:gd name="T54" fmla="*/ 1369 w 1692"/>
                <a:gd name="T55" fmla="*/ 2192 h 2255"/>
                <a:gd name="T56" fmla="*/ 1281 w 1692"/>
                <a:gd name="T57" fmla="*/ 2153 h 2255"/>
                <a:gd name="T58" fmla="*/ 1196 w 1692"/>
                <a:gd name="T59" fmla="*/ 2106 h 2255"/>
                <a:gd name="T60" fmla="*/ 1138 w 1692"/>
                <a:gd name="T61" fmla="*/ 2069 h 2255"/>
                <a:gd name="T62" fmla="*/ 1028 w 1692"/>
                <a:gd name="T63" fmla="*/ 1985 h 2255"/>
                <a:gd name="T64" fmla="*/ 875 w 1692"/>
                <a:gd name="T65" fmla="*/ 1842 h 2255"/>
                <a:gd name="T66" fmla="*/ 781 w 1692"/>
                <a:gd name="T67" fmla="*/ 1739 h 2255"/>
                <a:gd name="T68" fmla="*/ 650 w 1692"/>
                <a:gd name="T69" fmla="*/ 1574 h 2255"/>
                <a:gd name="T70" fmla="*/ 527 w 1692"/>
                <a:gd name="T71" fmla="*/ 1402 h 2255"/>
                <a:gd name="T72" fmla="*/ 452 w 1692"/>
                <a:gd name="T73" fmla="*/ 1284 h 2255"/>
                <a:gd name="T74" fmla="*/ 330 w 1692"/>
                <a:gd name="T75" fmla="*/ 1073 h 2255"/>
                <a:gd name="T76" fmla="*/ 219 w 1692"/>
                <a:gd name="T77" fmla="*/ 855 h 2255"/>
                <a:gd name="T78" fmla="*/ 156 w 1692"/>
                <a:gd name="T79" fmla="*/ 707 h 2255"/>
                <a:gd name="T80" fmla="*/ 81 w 1692"/>
                <a:gd name="T81" fmla="*/ 479 h 2255"/>
                <a:gd name="T82" fmla="*/ 45 w 1692"/>
                <a:gd name="T83" fmla="*/ 324 h 2255"/>
                <a:gd name="T84" fmla="*/ 28 w 1692"/>
                <a:gd name="T85" fmla="*/ 205 h 2255"/>
                <a:gd name="T86" fmla="*/ 17 w 1692"/>
                <a:gd name="T87" fmla="*/ 87 h 2255"/>
                <a:gd name="T88" fmla="*/ 16 w 1692"/>
                <a:gd name="T89" fmla="*/ 8 h 2255"/>
                <a:gd name="T90" fmla="*/ 13 w 1692"/>
                <a:gd name="T91" fmla="*/ 1 h 2255"/>
                <a:gd name="T92" fmla="*/ 5 w 1692"/>
                <a:gd name="T93" fmla="*/ 0 h 2255"/>
                <a:gd name="T94" fmla="*/ 0 w 1692"/>
                <a:gd name="T95" fmla="*/ 8 h 2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2" h="2255">
                  <a:moveTo>
                    <a:pt x="0" y="8"/>
                  </a:moveTo>
                  <a:lnTo>
                    <a:pt x="0" y="8"/>
                  </a:lnTo>
                  <a:lnTo>
                    <a:pt x="0" y="48"/>
                  </a:lnTo>
                  <a:lnTo>
                    <a:pt x="1" y="88"/>
                  </a:lnTo>
                  <a:lnTo>
                    <a:pt x="4" y="128"/>
                  </a:lnTo>
                  <a:lnTo>
                    <a:pt x="8" y="168"/>
                  </a:lnTo>
                  <a:lnTo>
                    <a:pt x="12" y="208"/>
                  </a:lnTo>
                  <a:lnTo>
                    <a:pt x="17" y="248"/>
                  </a:lnTo>
                  <a:lnTo>
                    <a:pt x="23" y="288"/>
                  </a:lnTo>
                  <a:lnTo>
                    <a:pt x="31" y="327"/>
                  </a:lnTo>
                  <a:lnTo>
                    <a:pt x="37" y="367"/>
                  </a:lnTo>
                  <a:lnTo>
                    <a:pt x="47" y="406"/>
                  </a:lnTo>
                  <a:lnTo>
                    <a:pt x="56" y="446"/>
                  </a:lnTo>
                  <a:lnTo>
                    <a:pt x="65" y="485"/>
                  </a:lnTo>
                  <a:lnTo>
                    <a:pt x="88" y="562"/>
                  </a:lnTo>
                  <a:lnTo>
                    <a:pt x="113" y="639"/>
                  </a:lnTo>
                  <a:lnTo>
                    <a:pt x="113" y="639"/>
                  </a:lnTo>
                  <a:lnTo>
                    <a:pt x="143" y="715"/>
                  </a:lnTo>
                  <a:lnTo>
                    <a:pt x="173" y="791"/>
                  </a:lnTo>
                  <a:lnTo>
                    <a:pt x="205" y="866"/>
                  </a:lnTo>
                  <a:lnTo>
                    <a:pt x="242" y="939"/>
                  </a:lnTo>
                  <a:lnTo>
                    <a:pt x="278" y="1011"/>
                  </a:lnTo>
                  <a:lnTo>
                    <a:pt x="316" y="1084"/>
                  </a:lnTo>
                  <a:lnTo>
                    <a:pt x="356" y="1154"/>
                  </a:lnTo>
                  <a:lnTo>
                    <a:pt x="398" y="1225"/>
                  </a:lnTo>
                  <a:lnTo>
                    <a:pt x="398" y="1225"/>
                  </a:lnTo>
                  <a:lnTo>
                    <a:pt x="435" y="1288"/>
                  </a:lnTo>
                  <a:lnTo>
                    <a:pt x="474" y="1348"/>
                  </a:lnTo>
                  <a:lnTo>
                    <a:pt x="514" y="1410"/>
                  </a:lnTo>
                  <a:lnTo>
                    <a:pt x="554" y="1470"/>
                  </a:lnTo>
                  <a:lnTo>
                    <a:pt x="597" y="1529"/>
                  </a:lnTo>
                  <a:lnTo>
                    <a:pt x="639" y="1586"/>
                  </a:lnTo>
                  <a:lnTo>
                    <a:pt x="683" y="1644"/>
                  </a:lnTo>
                  <a:lnTo>
                    <a:pt x="729" y="1701"/>
                  </a:lnTo>
                  <a:lnTo>
                    <a:pt x="729" y="1701"/>
                  </a:lnTo>
                  <a:lnTo>
                    <a:pt x="774" y="1755"/>
                  </a:lnTo>
                  <a:lnTo>
                    <a:pt x="821" y="1807"/>
                  </a:lnTo>
                  <a:lnTo>
                    <a:pt x="870" y="1859"/>
                  </a:lnTo>
                  <a:lnTo>
                    <a:pt x="920" y="1908"/>
                  </a:lnTo>
                  <a:lnTo>
                    <a:pt x="972" y="1958"/>
                  </a:lnTo>
                  <a:lnTo>
                    <a:pt x="1025" y="2003"/>
                  </a:lnTo>
                  <a:lnTo>
                    <a:pt x="1081" y="2047"/>
                  </a:lnTo>
                  <a:lnTo>
                    <a:pt x="1109" y="2067"/>
                  </a:lnTo>
                  <a:lnTo>
                    <a:pt x="1138" y="2087"/>
                  </a:lnTo>
                  <a:lnTo>
                    <a:pt x="1138" y="2087"/>
                  </a:lnTo>
                  <a:lnTo>
                    <a:pt x="1165" y="2106"/>
                  </a:lnTo>
                  <a:lnTo>
                    <a:pt x="1193" y="2124"/>
                  </a:lnTo>
                  <a:lnTo>
                    <a:pt x="1221" y="2140"/>
                  </a:lnTo>
                  <a:lnTo>
                    <a:pt x="1249" y="2154"/>
                  </a:lnTo>
                  <a:lnTo>
                    <a:pt x="1279" y="2169"/>
                  </a:lnTo>
                  <a:lnTo>
                    <a:pt x="1307" y="2184"/>
                  </a:lnTo>
                  <a:lnTo>
                    <a:pt x="1337" y="2196"/>
                  </a:lnTo>
                  <a:lnTo>
                    <a:pt x="1367" y="2208"/>
                  </a:lnTo>
                  <a:lnTo>
                    <a:pt x="1397" y="2218"/>
                  </a:lnTo>
                  <a:lnTo>
                    <a:pt x="1428" y="2228"/>
                  </a:lnTo>
                  <a:lnTo>
                    <a:pt x="1460" y="2236"/>
                  </a:lnTo>
                  <a:lnTo>
                    <a:pt x="1491" y="2243"/>
                  </a:lnTo>
                  <a:lnTo>
                    <a:pt x="1523" y="2248"/>
                  </a:lnTo>
                  <a:lnTo>
                    <a:pt x="1555" y="2252"/>
                  </a:lnTo>
                  <a:lnTo>
                    <a:pt x="1587" y="2253"/>
                  </a:lnTo>
                  <a:lnTo>
                    <a:pt x="1620" y="2255"/>
                  </a:lnTo>
                  <a:lnTo>
                    <a:pt x="1620" y="2255"/>
                  </a:lnTo>
                  <a:lnTo>
                    <a:pt x="1652" y="2253"/>
                  </a:lnTo>
                  <a:lnTo>
                    <a:pt x="1684" y="2251"/>
                  </a:lnTo>
                  <a:lnTo>
                    <a:pt x="1684" y="2251"/>
                  </a:lnTo>
                  <a:lnTo>
                    <a:pt x="1688" y="2251"/>
                  </a:lnTo>
                  <a:lnTo>
                    <a:pt x="1690" y="2248"/>
                  </a:lnTo>
                  <a:lnTo>
                    <a:pt x="1691" y="2245"/>
                  </a:lnTo>
                  <a:lnTo>
                    <a:pt x="1692" y="2243"/>
                  </a:lnTo>
                  <a:lnTo>
                    <a:pt x="1691" y="2240"/>
                  </a:lnTo>
                  <a:lnTo>
                    <a:pt x="1690" y="2237"/>
                  </a:lnTo>
                  <a:lnTo>
                    <a:pt x="1688" y="2236"/>
                  </a:lnTo>
                  <a:lnTo>
                    <a:pt x="1684" y="2234"/>
                  </a:lnTo>
                  <a:lnTo>
                    <a:pt x="1684" y="2234"/>
                  </a:lnTo>
                  <a:lnTo>
                    <a:pt x="1652" y="2237"/>
                  </a:lnTo>
                  <a:lnTo>
                    <a:pt x="1620" y="2239"/>
                  </a:lnTo>
                  <a:lnTo>
                    <a:pt x="1588" y="2237"/>
                  </a:lnTo>
                  <a:lnTo>
                    <a:pt x="1556" y="2234"/>
                  </a:lnTo>
                  <a:lnTo>
                    <a:pt x="1524" y="2230"/>
                  </a:lnTo>
                  <a:lnTo>
                    <a:pt x="1492" y="2225"/>
                  </a:lnTo>
                  <a:lnTo>
                    <a:pt x="1461" y="2218"/>
                  </a:lnTo>
                  <a:lnTo>
                    <a:pt x="1431" y="2210"/>
                  </a:lnTo>
                  <a:lnTo>
                    <a:pt x="1400" y="2201"/>
                  </a:lnTo>
                  <a:lnTo>
                    <a:pt x="1369" y="2192"/>
                  </a:lnTo>
                  <a:lnTo>
                    <a:pt x="1340" y="2180"/>
                  </a:lnTo>
                  <a:lnTo>
                    <a:pt x="1311" y="2166"/>
                  </a:lnTo>
                  <a:lnTo>
                    <a:pt x="1281" y="2153"/>
                  </a:lnTo>
                  <a:lnTo>
                    <a:pt x="1252" y="2138"/>
                  </a:lnTo>
                  <a:lnTo>
                    <a:pt x="1224" y="2124"/>
                  </a:lnTo>
                  <a:lnTo>
                    <a:pt x="1196" y="2106"/>
                  </a:lnTo>
                  <a:lnTo>
                    <a:pt x="1196" y="2106"/>
                  </a:lnTo>
                  <a:lnTo>
                    <a:pt x="1166" y="2087"/>
                  </a:lnTo>
                  <a:lnTo>
                    <a:pt x="1138" y="2069"/>
                  </a:lnTo>
                  <a:lnTo>
                    <a:pt x="1109" y="2049"/>
                  </a:lnTo>
                  <a:lnTo>
                    <a:pt x="1081" y="2027"/>
                  </a:lnTo>
                  <a:lnTo>
                    <a:pt x="1028" y="1985"/>
                  </a:lnTo>
                  <a:lnTo>
                    <a:pt x="974" y="1939"/>
                  </a:lnTo>
                  <a:lnTo>
                    <a:pt x="924" y="1891"/>
                  </a:lnTo>
                  <a:lnTo>
                    <a:pt x="875" y="1842"/>
                  </a:lnTo>
                  <a:lnTo>
                    <a:pt x="827" y="1791"/>
                  </a:lnTo>
                  <a:lnTo>
                    <a:pt x="781" y="1739"/>
                  </a:lnTo>
                  <a:lnTo>
                    <a:pt x="781" y="1739"/>
                  </a:lnTo>
                  <a:lnTo>
                    <a:pt x="737" y="1685"/>
                  </a:lnTo>
                  <a:lnTo>
                    <a:pt x="693" y="1630"/>
                  </a:lnTo>
                  <a:lnTo>
                    <a:pt x="650" y="1574"/>
                  </a:lnTo>
                  <a:lnTo>
                    <a:pt x="607" y="1518"/>
                  </a:lnTo>
                  <a:lnTo>
                    <a:pt x="567" y="1461"/>
                  </a:lnTo>
                  <a:lnTo>
                    <a:pt x="527" y="1402"/>
                  </a:lnTo>
                  <a:lnTo>
                    <a:pt x="490" y="1343"/>
                  </a:lnTo>
                  <a:lnTo>
                    <a:pt x="452" y="1284"/>
                  </a:lnTo>
                  <a:lnTo>
                    <a:pt x="452" y="1284"/>
                  </a:lnTo>
                  <a:lnTo>
                    <a:pt x="410" y="1215"/>
                  </a:lnTo>
                  <a:lnTo>
                    <a:pt x="368" y="1144"/>
                  </a:lnTo>
                  <a:lnTo>
                    <a:pt x="330" y="1073"/>
                  </a:lnTo>
                  <a:lnTo>
                    <a:pt x="291" y="1002"/>
                  </a:lnTo>
                  <a:lnTo>
                    <a:pt x="254" y="929"/>
                  </a:lnTo>
                  <a:lnTo>
                    <a:pt x="219" y="855"/>
                  </a:lnTo>
                  <a:lnTo>
                    <a:pt x="187" y="782"/>
                  </a:lnTo>
                  <a:lnTo>
                    <a:pt x="156" y="707"/>
                  </a:lnTo>
                  <a:lnTo>
                    <a:pt x="156" y="707"/>
                  </a:lnTo>
                  <a:lnTo>
                    <a:pt x="128" y="632"/>
                  </a:lnTo>
                  <a:lnTo>
                    <a:pt x="103" y="556"/>
                  </a:lnTo>
                  <a:lnTo>
                    <a:pt x="81" y="479"/>
                  </a:lnTo>
                  <a:lnTo>
                    <a:pt x="61" y="402"/>
                  </a:lnTo>
                  <a:lnTo>
                    <a:pt x="53" y="363"/>
                  </a:lnTo>
                  <a:lnTo>
                    <a:pt x="45" y="324"/>
                  </a:lnTo>
                  <a:lnTo>
                    <a:pt x="39" y="284"/>
                  </a:lnTo>
                  <a:lnTo>
                    <a:pt x="33" y="246"/>
                  </a:lnTo>
                  <a:lnTo>
                    <a:pt x="28" y="205"/>
                  </a:lnTo>
                  <a:lnTo>
                    <a:pt x="24" y="167"/>
                  </a:lnTo>
                  <a:lnTo>
                    <a:pt x="20" y="127"/>
                  </a:lnTo>
                  <a:lnTo>
                    <a:pt x="17" y="87"/>
                  </a:lnTo>
                  <a:lnTo>
                    <a:pt x="17" y="87"/>
                  </a:lnTo>
                  <a:lnTo>
                    <a:pt x="16" y="4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FBB3995B-D689-2FF5-91AF-EFD8D213F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9" y="3005"/>
              <a:ext cx="271" cy="1307"/>
            </a:xfrm>
            <a:custGeom>
              <a:avLst/>
              <a:gdLst>
                <a:gd name="T0" fmla="*/ 706 w 813"/>
                <a:gd name="T1" fmla="*/ 33 h 3919"/>
                <a:gd name="T2" fmla="*/ 736 w 813"/>
                <a:gd name="T3" fmla="*/ 96 h 3919"/>
                <a:gd name="T4" fmla="*/ 762 w 813"/>
                <a:gd name="T5" fmla="*/ 185 h 3919"/>
                <a:gd name="T6" fmla="*/ 785 w 813"/>
                <a:gd name="T7" fmla="*/ 323 h 3919"/>
                <a:gd name="T8" fmla="*/ 793 w 813"/>
                <a:gd name="T9" fmla="*/ 419 h 3919"/>
                <a:gd name="T10" fmla="*/ 797 w 813"/>
                <a:gd name="T11" fmla="*/ 569 h 3919"/>
                <a:gd name="T12" fmla="*/ 793 w 813"/>
                <a:gd name="T13" fmla="*/ 769 h 3919"/>
                <a:gd name="T14" fmla="*/ 772 w 813"/>
                <a:gd name="T15" fmla="*/ 1070 h 3919"/>
                <a:gd name="T16" fmla="*/ 752 w 813"/>
                <a:gd name="T17" fmla="*/ 1272 h 3919"/>
                <a:gd name="T18" fmla="*/ 720 w 813"/>
                <a:gd name="T19" fmla="*/ 1526 h 3919"/>
                <a:gd name="T20" fmla="*/ 694 w 813"/>
                <a:gd name="T21" fmla="*/ 1670 h 3919"/>
                <a:gd name="T22" fmla="*/ 628 w 813"/>
                <a:gd name="T23" fmla="*/ 1951 h 3919"/>
                <a:gd name="T24" fmla="*/ 545 w 813"/>
                <a:gd name="T25" fmla="*/ 2228 h 3919"/>
                <a:gd name="T26" fmla="*/ 483 w 813"/>
                <a:gd name="T27" fmla="*/ 2411 h 3919"/>
                <a:gd name="T28" fmla="*/ 457 w 813"/>
                <a:gd name="T29" fmla="*/ 2504 h 3919"/>
                <a:gd name="T30" fmla="*/ 417 w 813"/>
                <a:gd name="T31" fmla="*/ 2698 h 3919"/>
                <a:gd name="T32" fmla="*/ 367 w 813"/>
                <a:gd name="T33" fmla="*/ 2896 h 3919"/>
                <a:gd name="T34" fmla="*/ 311 w 813"/>
                <a:gd name="T35" fmla="*/ 3091 h 3919"/>
                <a:gd name="T36" fmla="*/ 215 w 813"/>
                <a:gd name="T37" fmla="*/ 3368 h 3919"/>
                <a:gd name="T38" fmla="*/ 70 w 813"/>
                <a:gd name="T39" fmla="*/ 3730 h 3919"/>
                <a:gd name="T40" fmla="*/ 2 w 813"/>
                <a:gd name="T41" fmla="*/ 3909 h 3919"/>
                <a:gd name="T42" fmla="*/ 2 w 813"/>
                <a:gd name="T43" fmla="*/ 3915 h 3919"/>
                <a:gd name="T44" fmla="*/ 10 w 813"/>
                <a:gd name="T45" fmla="*/ 3919 h 3919"/>
                <a:gd name="T46" fmla="*/ 16 w 813"/>
                <a:gd name="T47" fmla="*/ 3913 h 3919"/>
                <a:gd name="T48" fmla="*/ 87 w 813"/>
                <a:gd name="T49" fmla="*/ 3730 h 3919"/>
                <a:gd name="T50" fmla="*/ 234 w 813"/>
                <a:gd name="T51" fmla="*/ 3365 h 3919"/>
                <a:gd name="T52" fmla="*/ 301 w 813"/>
                <a:gd name="T53" fmla="*/ 3179 h 3919"/>
                <a:gd name="T54" fmla="*/ 387 w 813"/>
                <a:gd name="T55" fmla="*/ 2887 h 3919"/>
                <a:gd name="T56" fmla="*/ 434 w 813"/>
                <a:gd name="T57" fmla="*/ 2690 h 3919"/>
                <a:gd name="T58" fmla="*/ 475 w 813"/>
                <a:gd name="T59" fmla="*/ 2491 h 3919"/>
                <a:gd name="T60" fmla="*/ 489 w 813"/>
                <a:gd name="T61" fmla="*/ 2443 h 3919"/>
                <a:gd name="T62" fmla="*/ 537 w 813"/>
                <a:gd name="T63" fmla="*/ 2304 h 3919"/>
                <a:gd name="T64" fmla="*/ 624 w 813"/>
                <a:gd name="T65" fmla="*/ 2026 h 3919"/>
                <a:gd name="T66" fmla="*/ 696 w 813"/>
                <a:gd name="T67" fmla="*/ 1744 h 3919"/>
                <a:gd name="T68" fmla="*/ 724 w 813"/>
                <a:gd name="T69" fmla="*/ 1600 h 3919"/>
                <a:gd name="T70" fmla="*/ 758 w 813"/>
                <a:gd name="T71" fmla="*/ 1354 h 3919"/>
                <a:gd name="T72" fmla="*/ 780 w 813"/>
                <a:gd name="T73" fmla="*/ 1152 h 3919"/>
                <a:gd name="T74" fmla="*/ 805 w 813"/>
                <a:gd name="T75" fmla="*/ 846 h 3919"/>
                <a:gd name="T76" fmla="*/ 813 w 813"/>
                <a:gd name="T77" fmla="*/ 643 h 3919"/>
                <a:gd name="T78" fmla="*/ 810 w 813"/>
                <a:gd name="T79" fmla="*/ 439 h 3919"/>
                <a:gd name="T80" fmla="*/ 800 w 813"/>
                <a:gd name="T81" fmla="*/ 304 h 3919"/>
                <a:gd name="T82" fmla="*/ 776 w 813"/>
                <a:gd name="T83" fmla="*/ 169 h 3919"/>
                <a:gd name="T84" fmla="*/ 748 w 813"/>
                <a:gd name="T85" fmla="*/ 84 h 3919"/>
                <a:gd name="T86" fmla="*/ 709 w 813"/>
                <a:gd name="T87" fmla="*/ 4 h 3919"/>
                <a:gd name="T88" fmla="*/ 701 w 813"/>
                <a:gd name="T89" fmla="*/ 0 h 3919"/>
                <a:gd name="T90" fmla="*/ 694 w 813"/>
                <a:gd name="T91" fmla="*/ 5 h 3919"/>
                <a:gd name="T92" fmla="*/ 696 w 813"/>
                <a:gd name="T93" fmla="*/ 12 h 3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13" h="3919">
                  <a:moveTo>
                    <a:pt x="696" y="12"/>
                  </a:moveTo>
                  <a:lnTo>
                    <a:pt x="696" y="12"/>
                  </a:lnTo>
                  <a:lnTo>
                    <a:pt x="706" y="33"/>
                  </a:lnTo>
                  <a:lnTo>
                    <a:pt x="717" y="53"/>
                  </a:lnTo>
                  <a:lnTo>
                    <a:pt x="726" y="74"/>
                  </a:lnTo>
                  <a:lnTo>
                    <a:pt x="736" y="96"/>
                  </a:lnTo>
                  <a:lnTo>
                    <a:pt x="744" y="119"/>
                  </a:lnTo>
                  <a:lnTo>
                    <a:pt x="750" y="140"/>
                  </a:lnTo>
                  <a:lnTo>
                    <a:pt x="762" y="185"/>
                  </a:lnTo>
                  <a:lnTo>
                    <a:pt x="773" y="231"/>
                  </a:lnTo>
                  <a:lnTo>
                    <a:pt x="780" y="276"/>
                  </a:lnTo>
                  <a:lnTo>
                    <a:pt x="785" y="323"/>
                  </a:lnTo>
                  <a:lnTo>
                    <a:pt x="790" y="370"/>
                  </a:lnTo>
                  <a:lnTo>
                    <a:pt x="790" y="370"/>
                  </a:lnTo>
                  <a:lnTo>
                    <a:pt x="793" y="419"/>
                  </a:lnTo>
                  <a:lnTo>
                    <a:pt x="796" y="470"/>
                  </a:lnTo>
                  <a:lnTo>
                    <a:pt x="797" y="520"/>
                  </a:lnTo>
                  <a:lnTo>
                    <a:pt x="797" y="569"/>
                  </a:lnTo>
                  <a:lnTo>
                    <a:pt x="796" y="669"/>
                  </a:lnTo>
                  <a:lnTo>
                    <a:pt x="793" y="769"/>
                  </a:lnTo>
                  <a:lnTo>
                    <a:pt x="793" y="769"/>
                  </a:lnTo>
                  <a:lnTo>
                    <a:pt x="788" y="870"/>
                  </a:lnTo>
                  <a:lnTo>
                    <a:pt x="781" y="970"/>
                  </a:lnTo>
                  <a:lnTo>
                    <a:pt x="772" y="1070"/>
                  </a:lnTo>
                  <a:lnTo>
                    <a:pt x="762" y="1170"/>
                  </a:lnTo>
                  <a:lnTo>
                    <a:pt x="762" y="1170"/>
                  </a:lnTo>
                  <a:lnTo>
                    <a:pt x="752" y="1272"/>
                  </a:lnTo>
                  <a:lnTo>
                    <a:pt x="741" y="1374"/>
                  </a:lnTo>
                  <a:lnTo>
                    <a:pt x="728" y="1475"/>
                  </a:lnTo>
                  <a:lnTo>
                    <a:pt x="720" y="1526"/>
                  </a:lnTo>
                  <a:lnTo>
                    <a:pt x="712" y="1577"/>
                  </a:lnTo>
                  <a:lnTo>
                    <a:pt x="712" y="1577"/>
                  </a:lnTo>
                  <a:lnTo>
                    <a:pt x="694" y="1670"/>
                  </a:lnTo>
                  <a:lnTo>
                    <a:pt x="674" y="1765"/>
                  </a:lnTo>
                  <a:lnTo>
                    <a:pt x="652" y="1859"/>
                  </a:lnTo>
                  <a:lnTo>
                    <a:pt x="628" y="1951"/>
                  </a:lnTo>
                  <a:lnTo>
                    <a:pt x="601" y="2045"/>
                  </a:lnTo>
                  <a:lnTo>
                    <a:pt x="574" y="2137"/>
                  </a:lnTo>
                  <a:lnTo>
                    <a:pt x="545" y="2228"/>
                  </a:lnTo>
                  <a:lnTo>
                    <a:pt x="515" y="2320"/>
                  </a:lnTo>
                  <a:lnTo>
                    <a:pt x="515" y="2320"/>
                  </a:lnTo>
                  <a:lnTo>
                    <a:pt x="483" y="2411"/>
                  </a:lnTo>
                  <a:lnTo>
                    <a:pt x="469" y="2458"/>
                  </a:lnTo>
                  <a:lnTo>
                    <a:pt x="462" y="2482"/>
                  </a:lnTo>
                  <a:lnTo>
                    <a:pt x="457" y="2504"/>
                  </a:lnTo>
                  <a:lnTo>
                    <a:pt x="457" y="2504"/>
                  </a:lnTo>
                  <a:lnTo>
                    <a:pt x="437" y="2602"/>
                  </a:lnTo>
                  <a:lnTo>
                    <a:pt x="417" y="2698"/>
                  </a:lnTo>
                  <a:lnTo>
                    <a:pt x="417" y="2698"/>
                  </a:lnTo>
                  <a:lnTo>
                    <a:pt x="393" y="2797"/>
                  </a:lnTo>
                  <a:lnTo>
                    <a:pt x="367" y="2896"/>
                  </a:lnTo>
                  <a:lnTo>
                    <a:pt x="341" y="2994"/>
                  </a:lnTo>
                  <a:lnTo>
                    <a:pt x="311" y="3091"/>
                  </a:lnTo>
                  <a:lnTo>
                    <a:pt x="311" y="3091"/>
                  </a:lnTo>
                  <a:lnTo>
                    <a:pt x="282" y="3185"/>
                  </a:lnTo>
                  <a:lnTo>
                    <a:pt x="250" y="3276"/>
                  </a:lnTo>
                  <a:lnTo>
                    <a:pt x="215" y="3368"/>
                  </a:lnTo>
                  <a:lnTo>
                    <a:pt x="179" y="3459"/>
                  </a:lnTo>
                  <a:lnTo>
                    <a:pt x="106" y="3639"/>
                  </a:lnTo>
                  <a:lnTo>
                    <a:pt x="70" y="3730"/>
                  </a:lnTo>
                  <a:lnTo>
                    <a:pt x="34" y="3820"/>
                  </a:lnTo>
                  <a:lnTo>
                    <a:pt x="34" y="3820"/>
                  </a:lnTo>
                  <a:lnTo>
                    <a:pt x="2" y="3909"/>
                  </a:lnTo>
                  <a:lnTo>
                    <a:pt x="2" y="3909"/>
                  </a:lnTo>
                  <a:lnTo>
                    <a:pt x="0" y="3912"/>
                  </a:lnTo>
                  <a:lnTo>
                    <a:pt x="2" y="3915"/>
                  </a:lnTo>
                  <a:lnTo>
                    <a:pt x="3" y="3917"/>
                  </a:lnTo>
                  <a:lnTo>
                    <a:pt x="6" y="3919"/>
                  </a:lnTo>
                  <a:lnTo>
                    <a:pt x="10" y="3919"/>
                  </a:lnTo>
                  <a:lnTo>
                    <a:pt x="12" y="3919"/>
                  </a:lnTo>
                  <a:lnTo>
                    <a:pt x="15" y="3916"/>
                  </a:lnTo>
                  <a:lnTo>
                    <a:pt x="16" y="3913"/>
                  </a:lnTo>
                  <a:lnTo>
                    <a:pt x="16" y="3913"/>
                  </a:lnTo>
                  <a:lnTo>
                    <a:pt x="51" y="3821"/>
                  </a:lnTo>
                  <a:lnTo>
                    <a:pt x="87" y="3730"/>
                  </a:lnTo>
                  <a:lnTo>
                    <a:pt x="160" y="3547"/>
                  </a:lnTo>
                  <a:lnTo>
                    <a:pt x="198" y="3456"/>
                  </a:lnTo>
                  <a:lnTo>
                    <a:pt x="234" y="3365"/>
                  </a:lnTo>
                  <a:lnTo>
                    <a:pt x="267" y="3273"/>
                  </a:lnTo>
                  <a:lnTo>
                    <a:pt x="301" y="3179"/>
                  </a:lnTo>
                  <a:lnTo>
                    <a:pt x="301" y="3179"/>
                  </a:lnTo>
                  <a:lnTo>
                    <a:pt x="331" y="3083"/>
                  </a:lnTo>
                  <a:lnTo>
                    <a:pt x="361" y="2986"/>
                  </a:lnTo>
                  <a:lnTo>
                    <a:pt x="387" y="2887"/>
                  </a:lnTo>
                  <a:lnTo>
                    <a:pt x="411" y="2788"/>
                  </a:lnTo>
                  <a:lnTo>
                    <a:pt x="411" y="2788"/>
                  </a:lnTo>
                  <a:lnTo>
                    <a:pt x="434" y="2690"/>
                  </a:lnTo>
                  <a:lnTo>
                    <a:pt x="455" y="2591"/>
                  </a:lnTo>
                  <a:lnTo>
                    <a:pt x="455" y="2591"/>
                  </a:lnTo>
                  <a:lnTo>
                    <a:pt x="475" y="2491"/>
                  </a:lnTo>
                  <a:lnTo>
                    <a:pt x="475" y="2491"/>
                  </a:lnTo>
                  <a:lnTo>
                    <a:pt x="482" y="2467"/>
                  </a:lnTo>
                  <a:lnTo>
                    <a:pt x="489" y="2443"/>
                  </a:lnTo>
                  <a:lnTo>
                    <a:pt x="506" y="2396"/>
                  </a:lnTo>
                  <a:lnTo>
                    <a:pt x="506" y="2396"/>
                  </a:lnTo>
                  <a:lnTo>
                    <a:pt x="537" y="2304"/>
                  </a:lnTo>
                  <a:lnTo>
                    <a:pt x="566" y="2212"/>
                  </a:lnTo>
                  <a:lnTo>
                    <a:pt x="596" y="2119"/>
                  </a:lnTo>
                  <a:lnTo>
                    <a:pt x="624" y="2026"/>
                  </a:lnTo>
                  <a:lnTo>
                    <a:pt x="649" y="1932"/>
                  </a:lnTo>
                  <a:lnTo>
                    <a:pt x="673" y="1839"/>
                  </a:lnTo>
                  <a:lnTo>
                    <a:pt x="696" y="1744"/>
                  </a:lnTo>
                  <a:lnTo>
                    <a:pt x="714" y="1649"/>
                  </a:lnTo>
                  <a:lnTo>
                    <a:pt x="714" y="1649"/>
                  </a:lnTo>
                  <a:lnTo>
                    <a:pt x="724" y="1600"/>
                  </a:lnTo>
                  <a:lnTo>
                    <a:pt x="732" y="1551"/>
                  </a:lnTo>
                  <a:lnTo>
                    <a:pt x="746" y="1453"/>
                  </a:lnTo>
                  <a:lnTo>
                    <a:pt x="758" y="1354"/>
                  </a:lnTo>
                  <a:lnTo>
                    <a:pt x="769" y="1255"/>
                  </a:lnTo>
                  <a:lnTo>
                    <a:pt x="769" y="1255"/>
                  </a:lnTo>
                  <a:lnTo>
                    <a:pt x="780" y="1152"/>
                  </a:lnTo>
                  <a:lnTo>
                    <a:pt x="789" y="1050"/>
                  </a:lnTo>
                  <a:lnTo>
                    <a:pt x="798" y="949"/>
                  </a:lnTo>
                  <a:lnTo>
                    <a:pt x="805" y="846"/>
                  </a:lnTo>
                  <a:lnTo>
                    <a:pt x="805" y="846"/>
                  </a:lnTo>
                  <a:lnTo>
                    <a:pt x="810" y="744"/>
                  </a:lnTo>
                  <a:lnTo>
                    <a:pt x="813" y="643"/>
                  </a:lnTo>
                  <a:lnTo>
                    <a:pt x="813" y="541"/>
                  </a:lnTo>
                  <a:lnTo>
                    <a:pt x="810" y="439"/>
                  </a:lnTo>
                  <a:lnTo>
                    <a:pt x="810" y="439"/>
                  </a:lnTo>
                  <a:lnTo>
                    <a:pt x="808" y="394"/>
                  </a:lnTo>
                  <a:lnTo>
                    <a:pt x="805" y="348"/>
                  </a:lnTo>
                  <a:lnTo>
                    <a:pt x="800" y="304"/>
                  </a:lnTo>
                  <a:lnTo>
                    <a:pt x="794" y="259"/>
                  </a:lnTo>
                  <a:lnTo>
                    <a:pt x="786" y="213"/>
                  </a:lnTo>
                  <a:lnTo>
                    <a:pt x="776" y="169"/>
                  </a:lnTo>
                  <a:lnTo>
                    <a:pt x="764" y="127"/>
                  </a:lnTo>
                  <a:lnTo>
                    <a:pt x="748" y="84"/>
                  </a:lnTo>
                  <a:lnTo>
                    <a:pt x="748" y="84"/>
                  </a:lnTo>
                  <a:lnTo>
                    <a:pt x="730" y="42"/>
                  </a:lnTo>
                  <a:lnTo>
                    <a:pt x="709" y="4"/>
                  </a:lnTo>
                  <a:lnTo>
                    <a:pt x="709" y="4"/>
                  </a:lnTo>
                  <a:lnTo>
                    <a:pt x="708" y="1"/>
                  </a:lnTo>
                  <a:lnTo>
                    <a:pt x="704" y="0"/>
                  </a:lnTo>
                  <a:lnTo>
                    <a:pt x="701" y="0"/>
                  </a:lnTo>
                  <a:lnTo>
                    <a:pt x="698" y="1"/>
                  </a:lnTo>
                  <a:lnTo>
                    <a:pt x="696" y="2"/>
                  </a:lnTo>
                  <a:lnTo>
                    <a:pt x="694" y="5"/>
                  </a:lnTo>
                  <a:lnTo>
                    <a:pt x="694" y="9"/>
                  </a:lnTo>
                  <a:lnTo>
                    <a:pt x="696" y="12"/>
                  </a:lnTo>
                  <a:lnTo>
                    <a:pt x="696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F4E9EC38-335F-EBDF-D9DB-87B240845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1631"/>
              <a:ext cx="271" cy="2321"/>
            </a:xfrm>
            <a:custGeom>
              <a:avLst/>
              <a:gdLst>
                <a:gd name="T0" fmla="*/ 692 w 813"/>
                <a:gd name="T1" fmla="*/ 94 h 6964"/>
                <a:gd name="T2" fmla="*/ 589 w 813"/>
                <a:gd name="T3" fmla="*/ 233 h 6964"/>
                <a:gd name="T4" fmla="*/ 405 w 813"/>
                <a:gd name="T5" fmla="*/ 437 h 6964"/>
                <a:gd name="T6" fmla="*/ 227 w 813"/>
                <a:gd name="T7" fmla="*/ 654 h 6964"/>
                <a:gd name="T8" fmla="*/ 138 w 813"/>
                <a:gd name="T9" fmla="*/ 805 h 6964"/>
                <a:gd name="T10" fmla="*/ 94 w 813"/>
                <a:gd name="T11" fmla="*/ 931 h 6964"/>
                <a:gd name="T12" fmla="*/ 86 w 813"/>
                <a:gd name="T13" fmla="*/ 1078 h 6964"/>
                <a:gd name="T14" fmla="*/ 112 w 813"/>
                <a:gd name="T15" fmla="*/ 1170 h 6964"/>
                <a:gd name="T16" fmla="*/ 218 w 813"/>
                <a:gd name="T17" fmla="*/ 1322 h 6964"/>
                <a:gd name="T18" fmla="*/ 277 w 813"/>
                <a:gd name="T19" fmla="*/ 1421 h 6964"/>
                <a:gd name="T20" fmla="*/ 286 w 813"/>
                <a:gd name="T21" fmla="*/ 1501 h 6964"/>
                <a:gd name="T22" fmla="*/ 271 w 813"/>
                <a:gd name="T23" fmla="*/ 1542 h 6964"/>
                <a:gd name="T24" fmla="*/ 203 w 813"/>
                <a:gd name="T25" fmla="*/ 1598 h 6964"/>
                <a:gd name="T26" fmla="*/ 100 w 813"/>
                <a:gd name="T27" fmla="*/ 1662 h 6964"/>
                <a:gd name="T28" fmla="*/ 31 w 813"/>
                <a:gd name="T29" fmla="*/ 1743 h 6964"/>
                <a:gd name="T30" fmla="*/ 8 w 813"/>
                <a:gd name="T31" fmla="*/ 1800 h 6964"/>
                <a:gd name="T32" fmla="*/ 0 w 813"/>
                <a:gd name="T33" fmla="*/ 1906 h 6964"/>
                <a:gd name="T34" fmla="*/ 7 w 813"/>
                <a:gd name="T35" fmla="*/ 2106 h 6964"/>
                <a:gd name="T36" fmla="*/ 62 w 813"/>
                <a:gd name="T37" fmla="*/ 2523 h 6964"/>
                <a:gd name="T38" fmla="*/ 194 w 813"/>
                <a:gd name="T39" fmla="*/ 3162 h 6964"/>
                <a:gd name="T40" fmla="*/ 274 w 813"/>
                <a:gd name="T41" fmla="*/ 3588 h 6964"/>
                <a:gd name="T42" fmla="*/ 406 w 813"/>
                <a:gd name="T43" fmla="*/ 4449 h 6964"/>
                <a:gd name="T44" fmla="*/ 529 w 813"/>
                <a:gd name="T45" fmla="*/ 5098 h 6964"/>
                <a:gd name="T46" fmla="*/ 658 w 813"/>
                <a:gd name="T47" fmla="*/ 5732 h 6964"/>
                <a:gd name="T48" fmla="*/ 730 w 813"/>
                <a:gd name="T49" fmla="*/ 6169 h 6964"/>
                <a:gd name="T50" fmla="*/ 754 w 813"/>
                <a:gd name="T51" fmla="*/ 6394 h 6964"/>
                <a:gd name="T52" fmla="*/ 772 w 813"/>
                <a:gd name="T53" fmla="*/ 6781 h 6964"/>
                <a:gd name="T54" fmla="*/ 786 w 813"/>
                <a:gd name="T55" fmla="*/ 6942 h 6964"/>
                <a:gd name="T56" fmla="*/ 804 w 813"/>
                <a:gd name="T57" fmla="*/ 6963 h 6964"/>
                <a:gd name="T58" fmla="*/ 813 w 813"/>
                <a:gd name="T59" fmla="*/ 6958 h 6964"/>
                <a:gd name="T60" fmla="*/ 808 w 813"/>
                <a:gd name="T61" fmla="*/ 6948 h 6964"/>
                <a:gd name="T62" fmla="*/ 794 w 813"/>
                <a:gd name="T63" fmla="*/ 6896 h 6964"/>
                <a:gd name="T64" fmla="*/ 784 w 813"/>
                <a:gd name="T65" fmla="*/ 6728 h 6964"/>
                <a:gd name="T66" fmla="*/ 773 w 813"/>
                <a:gd name="T67" fmla="*/ 6456 h 6964"/>
                <a:gd name="T68" fmla="*/ 733 w 813"/>
                <a:gd name="T69" fmla="*/ 6086 h 6964"/>
                <a:gd name="T70" fmla="*/ 662 w 813"/>
                <a:gd name="T71" fmla="*/ 5668 h 6964"/>
                <a:gd name="T72" fmla="*/ 533 w 813"/>
                <a:gd name="T73" fmla="*/ 5041 h 6964"/>
                <a:gd name="T74" fmla="*/ 415 w 813"/>
                <a:gd name="T75" fmla="*/ 4407 h 6964"/>
                <a:gd name="T76" fmla="*/ 285 w 813"/>
                <a:gd name="T77" fmla="*/ 3557 h 6964"/>
                <a:gd name="T78" fmla="*/ 206 w 813"/>
                <a:gd name="T79" fmla="*/ 3143 h 6964"/>
                <a:gd name="T80" fmla="*/ 78 w 813"/>
                <a:gd name="T81" fmla="*/ 2523 h 6964"/>
                <a:gd name="T82" fmla="*/ 26 w 813"/>
                <a:gd name="T83" fmla="*/ 2156 h 6964"/>
                <a:gd name="T84" fmla="*/ 16 w 813"/>
                <a:gd name="T85" fmla="*/ 1893 h 6964"/>
                <a:gd name="T86" fmla="*/ 26 w 813"/>
                <a:gd name="T87" fmla="*/ 1797 h 6964"/>
                <a:gd name="T88" fmla="*/ 54 w 813"/>
                <a:gd name="T89" fmla="*/ 1738 h 6964"/>
                <a:gd name="T90" fmla="*/ 122 w 813"/>
                <a:gd name="T91" fmla="*/ 1667 h 6964"/>
                <a:gd name="T92" fmla="*/ 222 w 813"/>
                <a:gd name="T93" fmla="*/ 1607 h 6964"/>
                <a:gd name="T94" fmla="*/ 285 w 813"/>
                <a:gd name="T95" fmla="*/ 1551 h 6964"/>
                <a:gd name="T96" fmla="*/ 303 w 813"/>
                <a:gd name="T97" fmla="*/ 1491 h 6964"/>
                <a:gd name="T98" fmla="*/ 290 w 813"/>
                <a:gd name="T99" fmla="*/ 1412 h 6964"/>
                <a:gd name="T100" fmla="*/ 231 w 813"/>
                <a:gd name="T101" fmla="*/ 1312 h 6964"/>
                <a:gd name="T102" fmla="*/ 144 w 813"/>
                <a:gd name="T103" fmla="*/ 1194 h 6964"/>
                <a:gd name="T104" fmla="*/ 114 w 813"/>
                <a:gd name="T105" fmla="*/ 1129 h 6964"/>
                <a:gd name="T106" fmla="*/ 99 w 813"/>
                <a:gd name="T107" fmla="*/ 1026 h 6964"/>
                <a:gd name="T108" fmla="*/ 120 w 813"/>
                <a:gd name="T109" fmla="*/ 889 h 6964"/>
                <a:gd name="T110" fmla="*/ 195 w 813"/>
                <a:gd name="T111" fmla="*/ 733 h 6964"/>
                <a:gd name="T112" fmla="*/ 339 w 813"/>
                <a:gd name="T113" fmla="*/ 538 h 6964"/>
                <a:gd name="T114" fmla="*/ 570 w 813"/>
                <a:gd name="T115" fmla="*/ 276 h 6964"/>
                <a:gd name="T116" fmla="*/ 698 w 813"/>
                <a:gd name="T117" fmla="*/ 111 h 6964"/>
                <a:gd name="T118" fmla="*/ 754 w 813"/>
                <a:gd name="T119" fmla="*/ 12 h 6964"/>
                <a:gd name="T120" fmla="*/ 748 w 813"/>
                <a:gd name="T121" fmla="*/ 0 h 6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3" h="6964">
                  <a:moveTo>
                    <a:pt x="741" y="4"/>
                  </a:moveTo>
                  <a:lnTo>
                    <a:pt x="741" y="4"/>
                  </a:lnTo>
                  <a:lnTo>
                    <a:pt x="726" y="35"/>
                  </a:lnTo>
                  <a:lnTo>
                    <a:pt x="709" y="65"/>
                  </a:lnTo>
                  <a:lnTo>
                    <a:pt x="692" y="94"/>
                  </a:lnTo>
                  <a:lnTo>
                    <a:pt x="673" y="123"/>
                  </a:lnTo>
                  <a:lnTo>
                    <a:pt x="653" y="151"/>
                  </a:lnTo>
                  <a:lnTo>
                    <a:pt x="633" y="178"/>
                  </a:lnTo>
                  <a:lnTo>
                    <a:pt x="612" y="206"/>
                  </a:lnTo>
                  <a:lnTo>
                    <a:pt x="589" y="233"/>
                  </a:lnTo>
                  <a:lnTo>
                    <a:pt x="544" y="285"/>
                  </a:lnTo>
                  <a:lnTo>
                    <a:pt x="497" y="336"/>
                  </a:lnTo>
                  <a:lnTo>
                    <a:pt x="450" y="387"/>
                  </a:lnTo>
                  <a:lnTo>
                    <a:pt x="405" y="437"/>
                  </a:lnTo>
                  <a:lnTo>
                    <a:pt x="405" y="437"/>
                  </a:lnTo>
                  <a:lnTo>
                    <a:pt x="359" y="490"/>
                  </a:lnTo>
                  <a:lnTo>
                    <a:pt x="314" y="542"/>
                  </a:lnTo>
                  <a:lnTo>
                    <a:pt x="270" y="598"/>
                  </a:lnTo>
                  <a:lnTo>
                    <a:pt x="249" y="626"/>
                  </a:lnTo>
                  <a:lnTo>
                    <a:pt x="227" y="654"/>
                  </a:lnTo>
                  <a:lnTo>
                    <a:pt x="207" y="683"/>
                  </a:lnTo>
                  <a:lnTo>
                    <a:pt x="189" y="713"/>
                  </a:lnTo>
                  <a:lnTo>
                    <a:pt x="170" y="742"/>
                  </a:lnTo>
                  <a:lnTo>
                    <a:pt x="154" y="773"/>
                  </a:lnTo>
                  <a:lnTo>
                    <a:pt x="138" y="805"/>
                  </a:lnTo>
                  <a:lnTo>
                    <a:pt x="123" y="837"/>
                  </a:lnTo>
                  <a:lnTo>
                    <a:pt x="111" y="869"/>
                  </a:lnTo>
                  <a:lnTo>
                    <a:pt x="100" y="903"/>
                  </a:lnTo>
                  <a:lnTo>
                    <a:pt x="100" y="903"/>
                  </a:lnTo>
                  <a:lnTo>
                    <a:pt x="94" y="931"/>
                  </a:lnTo>
                  <a:lnTo>
                    <a:pt x="88" y="960"/>
                  </a:lnTo>
                  <a:lnTo>
                    <a:pt x="84" y="990"/>
                  </a:lnTo>
                  <a:lnTo>
                    <a:pt x="83" y="1019"/>
                  </a:lnTo>
                  <a:lnTo>
                    <a:pt x="83" y="1048"/>
                  </a:lnTo>
                  <a:lnTo>
                    <a:pt x="86" y="1078"/>
                  </a:lnTo>
                  <a:lnTo>
                    <a:pt x="91" y="1107"/>
                  </a:lnTo>
                  <a:lnTo>
                    <a:pt x="99" y="1135"/>
                  </a:lnTo>
                  <a:lnTo>
                    <a:pt x="99" y="1135"/>
                  </a:lnTo>
                  <a:lnTo>
                    <a:pt x="104" y="1153"/>
                  </a:lnTo>
                  <a:lnTo>
                    <a:pt x="112" y="1170"/>
                  </a:lnTo>
                  <a:lnTo>
                    <a:pt x="120" y="1186"/>
                  </a:lnTo>
                  <a:lnTo>
                    <a:pt x="130" y="1202"/>
                  </a:lnTo>
                  <a:lnTo>
                    <a:pt x="150" y="1233"/>
                  </a:lnTo>
                  <a:lnTo>
                    <a:pt x="173" y="1262"/>
                  </a:lnTo>
                  <a:lnTo>
                    <a:pt x="218" y="1322"/>
                  </a:lnTo>
                  <a:lnTo>
                    <a:pt x="239" y="1352"/>
                  </a:lnTo>
                  <a:lnTo>
                    <a:pt x="259" y="1384"/>
                  </a:lnTo>
                  <a:lnTo>
                    <a:pt x="259" y="1384"/>
                  </a:lnTo>
                  <a:lnTo>
                    <a:pt x="269" y="1403"/>
                  </a:lnTo>
                  <a:lnTo>
                    <a:pt x="277" y="1421"/>
                  </a:lnTo>
                  <a:lnTo>
                    <a:pt x="283" y="1441"/>
                  </a:lnTo>
                  <a:lnTo>
                    <a:pt x="287" y="1461"/>
                  </a:lnTo>
                  <a:lnTo>
                    <a:pt x="287" y="1481"/>
                  </a:lnTo>
                  <a:lnTo>
                    <a:pt x="287" y="1492"/>
                  </a:lnTo>
                  <a:lnTo>
                    <a:pt x="286" y="1501"/>
                  </a:lnTo>
                  <a:lnTo>
                    <a:pt x="283" y="1512"/>
                  </a:lnTo>
                  <a:lnTo>
                    <a:pt x="281" y="1522"/>
                  </a:lnTo>
                  <a:lnTo>
                    <a:pt x="277" y="1532"/>
                  </a:lnTo>
                  <a:lnTo>
                    <a:pt x="271" y="1542"/>
                  </a:lnTo>
                  <a:lnTo>
                    <a:pt x="271" y="1542"/>
                  </a:lnTo>
                  <a:lnTo>
                    <a:pt x="263" y="1555"/>
                  </a:lnTo>
                  <a:lnTo>
                    <a:pt x="253" y="1566"/>
                  </a:lnTo>
                  <a:lnTo>
                    <a:pt x="242" y="1575"/>
                  </a:lnTo>
                  <a:lnTo>
                    <a:pt x="229" y="1583"/>
                  </a:lnTo>
                  <a:lnTo>
                    <a:pt x="203" y="1598"/>
                  </a:lnTo>
                  <a:lnTo>
                    <a:pt x="175" y="1611"/>
                  </a:lnTo>
                  <a:lnTo>
                    <a:pt x="175" y="1611"/>
                  </a:lnTo>
                  <a:lnTo>
                    <a:pt x="150" y="1626"/>
                  </a:lnTo>
                  <a:lnTo>
                    <a:pt x="124" y="1643"/>
                  </a:lnTo>
                  <a:lnTo>
                    <a:pt x="100" y="1662"/>
                  </a:lnTo>
                  <a:lnTo>
                    <a:pt x="78" y="1683"/>
                  </a:lnTo>
                  <a:lnTo>
                    <a:pt x="56" y="1706"/>
                  </a:lnTo>
                  <a:lnTo>
                    <a:pt x="47" y="1718"/>
                  </a:lnTo>
                  <a:lnTo>
                    <a:pt x="39" y="1731"/>
                  </a:lnTo>
                  <a:lnTo>
                    <a:pt x="31" y="1743"/>
                  </a:lnTo>
                  <a:lnTo>
                    <a:pt x="24" y="1757"/>
                  </a:lnTo>
                  <a:lnTo>
                    <a:pt x="18" y="1771"/>
                  </a:lnTo>
                  <a:lnTo>
                    <a:pt x="12" y="1785"/>
                  </a:lnTo>
                  <a:lnTo>
                    <a:pt x="12" y="1785"/>
                  </a:lnTo>
                  <a:lnTo>
                    <a:pt x="8" y="1800"/>
                  </a:lnTo>
                  <a:lnTo>
                    <a:pt x="6" y="1816"/>
                  </a:lnTo>
                  <a:lnTo>
                    <a:pt x="2" y="1845"/>
                  </a:lnTo>
                  <a:lnTo>
                    <a:pt x="0" y="1876"/>
                  </a:lnTo>
                  <a:lnTo>
                    <a:pt x="0" y="1906"/>
                  </a:lnTo>
                  <a:lnTo>
                    <a:pt x="0" y="1906"/>
                  </a:lnTo>
                  <a:lnTo>
                    <a:pt x="0" y="1956"/>
                  </a:lnTo>
                  <a:lnTo>
                    <a:pt x="2" y="2007"/>
                  </a:lnTo>
                  <a:lnTo>
                    <a:pt x="4" y="2056"/>
                  </a:lnTo>
                  <a:lnTo>
                    <a:pt x="7" y="2106"/>
                  </a:lnTo>
                  <a:lnTo>
                    <a:pt x="7" y="2106"/>
                  </a:lnTo>
                  <a:lnTo>
                    <a:pt x="11" y="2158"/>
                  </a:lnTo>
                  <a:lnTo>
                    <a:pt x="16" y="2211"/>
                  </a:lnTo>
                  <a:lnTo>
                    <a:pt x="30" y="2315"/>
                  </a:lnTo>
                  <a:lnTo>
                    <a:pt x="44" y="2420"/>
                  </a:lnTo>
                  <a:lnTo>
                    <a:pt x="62" y="2523"/>
                  </a:lnTo>
                  <a:lnTo>
                    <a:pt x="62" y="2523"/>
                  </a:lnTo>
                  <a:lnTo>
                    <a:pt x="82" y="2630"/>
                  </a:lnTo>
                  <a:lnTo>
                    <a:pt x="103" y="2737"/>
                  </a:lnTo>
                  <a:lnTo>
                    <a:pt x="149" y="2949"/>
                  </a:lnTo>
                  <a:lnTo>
                    <a:pt x="194" y="3162"/>
                  </a:lnTo>
                  <a:lnTo>
                    <a:pt x="217" y="3267"/>
                  </a:lnTo>
                  <a:lnTo>
                    <a:pt x="237" y="3374"/>
                  </a:lnTo>
                  <a:lnTo>
                    <a:pt x="237" y="3374"/>
                  </a:lnTo>
                  <a:lnTo>
                    <a:pt x="257" y="3481"/>
                  </a:lnTo>
                  <a:lnTo>
                    <a:pt x="274" y="3588"/>
                  </a:lnTo>
                  <a:lnTo>
                    <a:pt x="307" y="3802"/>
                  </a:lnTo>
                  <a:lnTo>
                    <a:pt x="339" y="4017"/>
                  </a:lnTo>
                  <a:lnTo>
                    <a:pt x="371" y="4231"/>
                  </a:lnTo>
                  <a:lnTo>
                    <a:pt x="371" y="4231"/>
                  </a:lnTo>
                  <a:lnTo>
                    <a:pt x="406" y="4449"/>
                  </a:lnTo>
                  <a:lnTo>
                    <a:pt x="443" y="4665"/>
                  </a:lnTo>
                  <a:lnTo>
                    <a:pt x="463" y="4774"/>
                  </a:lnTo>
                  <a:lnTo>
                    <a:pt x="485" y="4882"/>
                  </a:lnTo>
                  <a:lnTo>
                    <a:pt x="506" y="4990"/>
                  </a:lnTo>
                  <a:lnTo>
                    <a:pt x="529" y="5098"/>
                  </a:lnTo>
                  <a:lnTo>
                    <a:pt x="529" y="5098"/>
                  </a:lnTo>
                  <a:lnTo>
                    <a:pt x="573" y="5310"/>
                  </a:lnTo>
                  <a:lnTo>
                    <a:pt x="617" y="5521"/>
                  </a:lnTo>
                  <a:lnTo>
                    <a:pt x="638" y="5626"/>
                  </a:lnTo>
                  <a:lnTo>
                    <a:pt x="658" y="5732"/>
                  </a:lnTo>
                  <a:lnTo>
                    <a:pt x="678" y="5837"/>
                  </a:lnTo>
                  <a:lnTo>
                    <a:pt x="696" y="5944"/>
                  </a:lnTo>
                  <a:lnTo>
                    <a:pt x="696" y="5944"/>
                  </a:lnTo>
                  <a:lnTo>
                    <a:pt x="713" y="6057"/>
                  </a:lnTo>
                  <a:lnTo>
                    <a:pt x="730" y="6169"/>
                  </a:lnTo>
                  <a:lnTo>
                    <a:pt x="737" y="6225"/>
                  </a:lnTo>
                  <a:lnTo>
                    <a:pt x="744" y="6281"/>
                  </a:lnTo>
                  <a:lnTo>
                    <a:pt x="750" y="6337"/>
                  </a:lnTo>
                  <a:lnTo>
                    <a:pt x="754" y="6394"/>
                  </a:lnTo>
                  <a:lnTo>
                    <a:pt x="754" y="6394"/>
                  </a:lnTo>
                  <a:lnTo>
                    <a:pt x="757" y="6450"/>
                  </a:lnTo>
                  <a:lnTo>
                    <a:pt x="760" y="6504"/>
                  </a:lnTo>
                  <a:lnTo>
                    <a:pt x="764" y="6615"/>
                  </a:lnTo>
                  <a:lnTo>
                    <a:pt x="768" y="6726"/>
                  </a:lnTo>
                  <a:lnTo>
                    <a:pt x="772" y="6781"/>
                  </a:lnTo>
                  <a:lnTo>
                    <a:pt x="776" y="6837"/>
                  </a:lnTo>
                  <a:lnTo>
                    <a:pt x="776" y="6837"/>
                  </a:lnTo>
                  <a:lnTo>
                    <a:pt x="780" y="6889"/>
                  </a:lnTo>
                  <a:lnTo>
                    <a:pt x="782" y="6915"/>
                  </a:lnTo>
                  <a:lnTo>
                    <a:pt x="786" y="6942"/>
                  </a:lnTo>
                  <a:lnTo>
                    <a:pt x="786" y="6942"/>
                  </a:lnTo>
                  <a:lnTo>
                    <a:pt x="788" y="6950"/>
                  </a:lnTo>
                  <a:lnTo>
                    <a:pt x="790" y="6956"/>
                  </a:lnTo>
                  <a:lnTo>
                    <a:pt x="796" y="6960"/>
                  </a:lnTo>
                  <a:lnTo>
                    <a:pt x="804" y="6963"/>
                  </a:lnTo>
                  <a:lnTo>
                    <a:pt x="804" y="6963"/>
                  </a:lnTo>
                  <a:lnTo>
                    <a:pt x="806" y="6964"/>
                  </a:lnTo>
                  <a:lnTo>
                    <a:pt x="809" y="6963"/>
                  </a:lnTo>
                  <a:lnTo>
                    <a:pt x="812" y="6960"/>
                  </a:lnTo>
                  <a:lnTo>
                    <a:pt x="813" y="6958"/>
                  </a:lnTo>
                  <a:lnTo>
                    <a:pt x="813" y="6955"/>
                  </a:lnTo>
                  <a:lnTo>
                    <a:pt x="813" y="6952"/>
                  </a:lnTo>
                  <a:lnTo>
                    <a:pt x="811" y="6950"/>
                  </a:lnTo>
                  <a:lnTo>
                    <a:pt x="808" y="6948"/>
                  </a:lnTo>
                  <a:lnTo>
                    <a:pt x="808" y="6948"/>
                  </a:lnTo>
                  <a:lnTo>
                    <a:pt x="805" y="6947"/>
                  </a:lnTo>
                  <a:lnTo>
                    <a:pt x="802" y="6943"/>
                  </a:lnTo>
                  <a:lnTo>
                    <a:pt x="800" y="6931"/>
                  </a:lnTo>
                  <a:lnTo>
                    <a:pt x="797" y="6915"/>
                  </a:lnTo>
                  <a:lnTo>
                    <a:pt x="794" y="6896"/>
                  </a:lnTo>
                  <a:lnTo>
                    <a:pt x="792" y="6860"/>
                  </a:lnTo>
                  <a:lnTo>
                    <a:pt x="792" y="6837"/>
                  </a:lnTo>
                  <a:lnTo>
                    <a:pt x="792" y="6837"/>
                  </a:lnTo>
                  <a:lnTo>
                    <a:pt x="788" y="6782"/>
                  </a:lnTo>
                  <a:lnTo>
                    <a:pt x="784" y="6728"/>
                  </a:lnTo>
                  <a:lnTo>
                    <a:pt x="784" y="6728"/>
                  </a:lnTo>
                  <a:lnTo>
                    <a:pt x="780" y="6619"/>
                  </a:lnTo>
                  <a:lnTo>
                    <a:pt x="776" y="6510"/>
                  </a:lnTo>
                  <a:lnTo>
                    <a:pt x="776" y="6510"/>
                  </a:lnTo>
                  <a:lnTo>
                    <a:pt x="773" y="6456"/>
                  </a:lnTo>
                  <a:lnTo>
                    <a:pt x="769" y="6403"/>
                  </a:lnTo>
                  <a:lnTo>
                    <a:pt x="765" y="6351"/>
                  </a:lnTo>
                  <a:lnTo>
                    <a:pt x="760" y="6297"/>
                  </a:lnTo>
                  <a:lnTo>
                    <a:pt x="748" y="6192"/>
                  </a:lnTo>
                  <a:lnTo>
                    <a:pt x="733" y="6086"/>
                  </a:lnTo>
                  <a:lnTo>
                    <a:pt x="733" y="6086"/>
                  </a:lnTo>
                  <a:lnTo>
                    <a:pt x="717" y="5981"/>
                  </a:lnTo>
                  <a:lnTo>
                    <a:pt x="701" y="5876"/>
                  </a:lnTo>
                  <a:lnTo>
                    <a:pt x="682" y="5772"/>
                  </a:lnTo>
                  <a:lnTo>
                    <a:pt x="662" y="5668"/>
                  </a:lnTo>
                  <a:lnTo>
                    <a:pt x="642" y="5563"/>
                  </a:lnTo>
                  <a:lnTo>
                    <a:pt x="621" y="5459"/>
                  </a:lnTo>
                  <a:lnTo>
                    <a:pt x="578" y="5252"/>
                  </a:lnTo>
                  <a:lnTo>
                    <a:pt x="578" y="5252"/>
                  </a:lnTo>
                  <a:lnTo>
                    <a:pt x="533" y="5041"/>
                  </a:lnTo>
                  <a:lnTo>
                    <a:pt x="492" y="4831"/>
                  </a:lnTo>
                  <a:lnTo>
                    <a:pt x="471" y="4725"/>
                  </a:lnTo>
                  <a:lnTo>
                    <a:pt x="451" y="4620"/>
                  </a:lnTo>
                  <a:lnTo>
                    <a:pt x="433" y="4514"/>
                  </a:lnTo>
                  <a:lnTo>
                    <a:pt x="415" y="4407"/>
                  </a:lnTo>
                  <a:lnTo>
                    <a:pt x="415" y="4407"/>
                  </a:lnTo>
                  <a:lnTo>
                    <a:pt x="382" y="4195"/>
                  </a:lnTo>
                  <a:lnTo>
                    <a:pt x="350" y="3982"/>
                  </a:lnTo>
                  <a:lnTo>
                    <a:pt x="318" y="3770"/>
                  </a:lnTo>
                  <a:lnTo>
                    <a:pt x="285" y="3557"/>
                  </a:lnTo>
                  <a:lnTo>
                    <a:pt x="285" y="3557"/>
                  </a:lnTo>
                  <a:lnTo>
                    <a:pt x="267" y="3454"/>
                  </a:lnTo>
                  <a:lnTo>
                    <a:pt x="247" y="3350"/>
                  </a:lnTo>
                  <a:lnTo>
                    <a:pt x="227" y="3246"/>
                  </a:lnTo>
                  <a:lnTo>
                    <a:pt x="206" y="3143"/>
                  </a:lnTo>
                  <a:lnTo>
                    <a:pt x="162" y="2936"/>
                  </a:lnTo>
                  <a:lnTo>
                    <a:pt x="118" y="2730"/>
                  </a:lnTo>
                  <a:lnTo>
                    <a:pt x="118" y="2730"/>
                  </a:lnTo>
                  <a:lnTo>
                    <a:pt x="98" y="2627"/>
                  </a:lnTo>
                  <a:lnTo>
                    <a:pt x="78" y="2523"/>
                  </a:lnTo>
                  <a:lnTo>
                    <a:pt x="60" y="2418"/>
                  </a:lnTo>
                  <a:lnTo>
                    <a:pt x="44" y="2314"/>
                  </a:lnTo>
                  <a:lnTo>
                    <a:pt x="38" y="2261"/>
                  </a:lnTo>
                  <a:lnTo>
                    <a:pt x="31" y="2209"/>
                  </a:lnTo>
                  <a:lnTo>
                    <a:pt x="26" y="2156"/>
                  </a:lnTo>
                  <a:lnTo>
                    <a:pt x="22" y="2103"/>
                  </a:lnTo>
                  <a:lnTo>
                    <a:pt x="19" y="2051"/>
                  </a:lnTo>
                  <a:lnTo>
                    <a:pt x="16" y="1999"/>
                  </a:lnTo>
                  <a:lnTo>
                    <a:pt x="16" y="1945"/>
                  </a:lnTo>
                  <a:lnTo>
                    <a:pt x="16" y="1893"/>
                  </a:lnTo>
                  <a:lnTo>
                    <a:pt x="16" y="1893"/>
                  </a:lnTo>
                  <a:lnTo>
                    <a:pt x="18" y="1861"/>
                  </a:lnTo>
                  <a:lnTo>
                    <a:pt x="20" y="1829"/>
                  </a:lnTo>
                  <a:lnTo>
                    <a:pt x="23" y="1813"/>
                  </a:lnTo>
                  <a:lnTo>
                    <a:pt x="26" y="1797"/>
                  </a:lnTo>
                  <a:lnTo>
                    <a:pt x="31" y="1782"/>
                  </a:lnTo>
                  <a:lnTo>
                    <a:pt x="38" y="1767"/>
                  </a:lnTo>
                  <a:lnTo>
                    <a:pt x="38" y="1767"/>
                  </a:lnTo>
                  <a:lnTo>
                    <a:pt x="44" y="1753"/>
                  </a:lnTo>
                  <a:lnTo>
                    <a:pt x="54" y="1738"/>
                  </a:lnTo>
                  <a:lnTo>
                    <a:pt x="63" y="1725"/>
                  </a:lnTo>
                  <a:lnTo>
                    <a:pt x="74" y="1713"/>
                  </a:lnTo>
                  <a:lnTo>
                    <a:pt x="96" y="1689"/>
                  </a:lnTo>
                  <a:lnTo>
                    <a:pt x="122" y="1667"/>
                  </a:lnTo>
                  <a:lnTo>
                    <a:pt x="122" y="1667"/>
                  </a:lnTo>
                  <a:lnTo>
                    <a:pt x="132" y="1658"/>
                  </a:lnTo>
                  <a:lnTo>
                    <a:pt x="144" y="1650"/>
                  </a:lnTo>
                  <a:lnTo>
                    <a:pt x="170" y="1635"/>
                  </a:lnTo>
                  <a:lnTo>
                    <a:pt x="195" y="1620"/>
                  </a:lnTo>
                  <a:lnTo>
                    <a:pt x="222" y="1607"/>
                  </a:lnTo>
                  <a:lnTo>
                    <a:pt x="246" y="1591"/>
                  </a:lnTo>
                  <a:lnTo>
                    <a:pt x="257" y="1582"/>
                  </a:lnTo>
                  <a:lnTo>
                    <a:pt x="267" y="1572"/>
                  </a:lnTo>
                  <a:lnTo>
                    <a:pt x="277" y="1562"/>
                  </a:lnTo>
                  <a:lnTo>
                    <a:pt x="285" y="1551"/>
                  </a:lnTo>
                  <a:lnTo>
                    <a:pt x="291" y="1538"/>
                  </a:lnTo>
                  <a:lnTo>
                    <a:pt x="297" y="1523"/>
                  </a:lnTo>
                  <a:lnTo>
                    <a:pt x="297" y="1523"/>
                  </a:lnTo>
                  <a:lnTo>
                    <a:pt x="301" y="1507"/>
                  </a:lnTo>
                  <a:lnTo>
                    <a:pt x="303" y="1491"/>
                  </a:lnTo>
                  <a:lnTo>
                    <a:pt x="303" y="1473"/>
                  </a:lnTo>
                  <a:lnTo>
                    <a:pt x="302" y="1457"/>
                  </a:lnTo>
                  <a:lnTo>
                    <a:pt x="299" y="1443"/>
                  </a:lnTo>
                  <a:lnTo>
                    <a:pt x="295" y="1427"/>
                  </a:lnTo>
                  <a:lnTo>
                    <a:pt x="290" y="1412"/>
                  </a:lnTo>
                  <a:lnTo>
                    <a:pt x="283" y="1396"/>
                  </a:lnTo>
                  <a:lnTo>
                    <a:pt x="277" y="1381"/>
                  </a:lnTo>
                  <a:lnTo>
                    <a:pt x="269" y="1366"/>
                  </a:lnTo>
                  <a:lnTo>
                    <a:pt x="250" y="1338"/>
                  </a:lnTo>
                  <a:lnTo>
                    <a:pt x="231" y="1312"/>
                  </a:lnTo>
                  <a:lnTo>
                    <a:pt x="211" y="1286"/>
                  </a:lnTo>
                  <a:lnTo>
                    <a:pt x="211" y="1286"/>
                  </a:lnTo>
                  <a:lnTo>
                    <a:pt x="189" y="1256"/>
                  </a:lnTo>
                  <a:lnTo>
                    <a:pt x="166" y="1225"/>
                  </a:lnTo>
                  <a:lnTo>
                    <a:pt x="144" y="1194"/>
                  </a:lnTo>
                  <a:lnTo>
                    <a:pt x="135" y="1178"/>
                  </a:lnTo>
                  <a:lnTo>
                    <a:pt x="126" y="1161"/>
                  </a:lnTo>
                  <a:lnTo>
                    <a:pt x="126" y="1161"/>
                  </a:lnTo>
                  <a:lnTo>
                    <a:pt x="119" y="1145"/>
                  </a:lnTo>
                  <a:lnTo>
                    <a:pt x="114" y="1129"/>
                  </a:lnTo>
                  <a:lnTo>
                    <a:pt x="108" y="1111"/>
                  </a:lnTo>
                  <a:lnTo>
                    <a:pt x="104" y="1095"/>
                  </a:lnTo>
                  <a:lnTo>
                    <a:pt x="102" y="1078"/>
                  </a:lnTo>
                  <a:lnTo>
                    <a:pt x="100" y="1060"/>
                  </a:lnTo>
                  <a:lnTo>
                    <a:pt x="99" y="1026"/>
                  </a:lnTo>
                  <a:lnTo>
                    <a:pt x="99" y="1026"/>
                  </a:lnTo>
                  <a:lnTo>
                    <a:pt x="100" y="991"/>
                  </a:lnTo>
                  <a:lnTo>
                    <a:pt x="104" y="956"/>
                  </a:lnTo>
                  <a:lnTo>
                    <a:pt x="111" y="923"/>
                  </a:lnTo>
                  <a:lnTo>
                    <a:pt x="120" y="889"/>
                  </a:lnTo>
                  <a:lnTo>
                    <a:pt x="131" y="857"/>
                  </a:lnTo>
                  <a:lnTo>
                    <a:pt x="144" y="825"/>
                  </a:lnTo>
                  <a:lnTo>
                    <a:pt x="161" y="793"/>
                  </a:lnTo>
                  <a:lnTo>
                    <a:pt x="177" y="762"/>
                  </a:lnTo>
                  <a:lnTo>
                    <a:pt x="195" y="733"/>
                  </a:lnTo>
                  <a:lnTo>
                    <a:pt x="214" y="702"/>
                  </a:lnTo>
                  <a:lnTo>
                    <a:pt x="234" y="673"/>
                  </a:lnTo>
                  <a:lnTo>
                    <a:pt x="254" y="645"/>
                  </a:lnTo>
                  <a:lnTo>
                    <a:pt x="297" y="590"/>
                  </a:lnTo>
                  <a:lnTo>
                    <a:pt x="339" y="538"/>
                  </a:lnTo>
                  <a:lnTo>
                    <a:pt x="339" y="538"/>
                  </a:lnTo>
                  <a:lnTo>
                    <a:pt x="385" y="484"/>
                  </a:lnTo>
                  <a:lnTo>
                    <a:pt x="431" y="432"/>
                  </a:lnTo>
                  <a:lnTo>
                    <a:pt x="525" y="329"/>
                  </a:lnTo>
                  <a:lnTo>
                    <a:pt x="570" y="276"/>
                  </a:lnTo>
                  <a:lnTo>
                    <a:pt x="616" y="222"/>
                  </a:lnTo>
                  <a:lnTo>
                    <a:pt x="658" y="167"/>
                  </a:lnTo>
                  <a:lnTo>
                    <a:pt x="678" y="139"/>
                  </a:lnTo>
                  <a:lnTo>
                    <a:pt x="698" y="111"/>
                  </a:lnTo>
                  <a:lnTo>
                    <a:pt x="698" y="111"/>
                  </a:lnTo>
                  <a:lnTo>
                    <a:pt x="714" y="87"/>
                  </a:lnTo>
                  <a:lnTo>
                    <a:pt x="729" y="63"/>
                  </a:lnTo>
                  <a:lnTo>
                    <a:pt x="742" y="38"/>
                  </a:lnTo>
                  <a:lnTo>
                    <a:pt x="754" y="12"/>
                  </a:lnTo>
                  <a:lnTo>
                    <a:pt x="754" y="12"/>
                  </a:lnTo>
                  <a:lnTo>
                    <a:pt x="756" y="10"/>
                  </a:lnTo>
                  <a:lnTo>
                    <a:pt x="754" y="6"/>
                  </a:lnTo>
                  <a:lnTo>
                    <a:pt x="753" y="3"/>
                  </a:lnTo>
                  <a:lnTo>
                    <a:pt x="750" y="2"/>
                  </a:lnTo>
                  <a:lnTo>
                    <a:pt x="748" y="0"/>
                  </a:lnTo>
                  <a:lnTo>
                    <a:pt x="745" y="0"/>
                  </a:lnTo>
                  <a:lnTo>
                    <a:pt x="742" y="2"/>
                  </a:lnTo>
                  <a:lnTo>
                    <a:pt x="741" y="4"/>
                  </a:lnTo>
                  <a:lnTo>
                    <a:pt x="741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718CE074-8249-0F47-9601-BC539DF64C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1" y="2075"/>
              <a:ext cx="214" cy="2236"/>
            </a:xfrm>
            <a:custGeom>
              <a:avLst/>
              <a:gdLst>
                <a:gd name="T0" fmla="*/ 621 w 641"/>
                <a:gd name="T1" fmla="*/ 7 h 6706"/>
                <a:gd name="T2" fmla="*/ 625 w 641"/>
                <a:gd name="T3" fmla="*/ 338 h 6706"/>
                <a:gd name="T4" fmla="*/ 625 w 641"/>
                <a:gd name="T5" fmla="*/ 668 h 6706"/>
                <a:gd name="T6" fmla="*/ 617 w 641"/>
                <a:gd name="T7" fmla="*/ 1330 h 6706"/>
                <a:gd name="T8" fmla="*/ 609 w 641"/>
                <a:gd name="T9" fmla="*/ 1661 h 6706"/>
                <a:gd name="T10" fmla="*/ 578 w 641"/>
                <a:gd name="T11" fmla="*/ 2655 h 6706"/>
                <a:gd name="T12" fmla="*/ 569 w 641"/>
                <a:gd name="T13" fmla="*/ 2989 h 6706"/>
                <a:gd name="T14" fmla="*/ 553 w 641"/>
                <a:gd name="T15" fmla="*/ 3656 h 6706"/>
                <a:gd name="T16" fmla="*/ 543 w 641"/>
                <a:gd name="T17" fmla="*/ 3990 h 6706"/>
                <a:gd name="T18" fmla="*/ 529 w 641"/>
                <a:gd name="T19" fmla="*/ 4320 h 6706"/>
                <a:gd name="T20" fmla="*/ 503 w 641"/>
                <a:gd name="T21" fmla="*/ 4650 h 6706"/>
                <a:gd name="T22" fmla="*/ 467 w 641"/>
                <a:gd name="T23" fmla="*/ 4979 h 6706"/>
                <a:gd name="T24" fmla="*/ 431 w 641"/>
                <a:gd name="T25" fmla="*/ 5225 h 6706"/>
                <a:gd name="T26" fmla="*/ 418 w 641"/>
                <a:gd name="T27" fmla="*/ 5306 h 6706"/>
                <a:gd name="T28" fmla="*/ 375 w 641"/>
                <a:gd name="T29" fmla="*/ 5547 h 6706"/>
                <a:gd name="T30" fmla="*/ 344 w 641"/>
                <a:gd name="T31" fmla="*/ 5706 h 6706"/>
                <a:gd name="T32" fmla="*/ 307 w 641"/>
                <a:gd name="T33" fmla="*/ 5865 h 6706"/>
                <a:gd name="T34" fmla="*/ 286 w 641"/>
                <a:gd name="T35" fmla="*/ 5943 h 6706"/>
                <a:gd name="T36" fmla="*/ 238 w 641"/>
                <a:gd name="T37" fmla="*/ 6096 h 6706"/>
                <a:gd name="T38" fmla="*/ 183 w 641"/>
                <a:gd name="T39" fmla="*/ 6247 h 6706"/>
                <a:gd name="T40" fmla="*/ 124 w 641"/>
                <a:gd name="T41" fmla="*/ 6397 h 6706"/>
                <a:gd name="T42" fmla="*/ 63 w 641"/>
                <a:gd name="T43" fmla="*/ 6546 h 6706"/>
                <a:gd name="T44" fmla="*/ 1 w 641"/>
                <a:gd name="T45" fmla="*/ 6697 h 6706"/>
                <a:gd name="T46" fmla="*/ 1 w 641"/>
                <a:gd name="T47" fmla="*/ 6702 h 6706"/>
                <a:gd name="T48" fmla="*/ 5 w 641"/>
                <a:gd name="T49" fmla="*/ 6706 h 6706"/>
                <a:gd name="T50" fmla="*/ 12 w 641"/>
                <a:gd name="T51" fmla="*/ 6706 h 6706"/>
                <a:gd name="T52" fmla="*/ 16 w 641"/>
                <a:gd name="T53" fmla="*/ 6701 h 6706"/>
                <a:gd name="T54" fmla="*/ 77 w 641"/>
                <a:gd name="T55" fmla="*/ 6551 h 6706"/>
                <a:gd name="T56" fmla="*/ 170 w 641"/>
                <a:gd name="T57" fmla="*/ 6326 h 6706"/>
                <a:gd name="T58" fmla="*/ 227 w 641"/>
                <a:gd name="T59" fmla="*/ 6175 h 6706"/>
                <a:gd name="T60" fmla="*/ 254 w 641"/>
                <a:gd name="T61" fmla="*/ 6099 h 6706"/>
                <a:gd name="T62" fmla="*/ 302 w 641"/>
                <a:gd name="T63" fmla="*/ 5943 h 6706"/>
                <a:gd name="T64" fmla="*/ 342 w 641"/>
                <a:gd name="T65" fmla="*/ 5785 h 6706"/>
                <a:gd name="T66" fmla="*/ 376 w 641"/>
                <a:gd name="T67" fmla="*/ 5626 h 6706"/>
                <a:gd name="T68" fmla="*/ 406 w 641"/>
                <a:gd name="T69" fmla="*/ 5466 h 6706"/>
                <a:gd name="T70" fmla="*/ 434 w 641"/>
                <a:gd name="T71" fmla="*/ 5304 h 6706"/>
                <a:gd name="T72" fmla="*/ 482 w 641"/>
                <a:gd name="T73" fmla="*/ 4982 h 6706"/>
                <a:gd name="T74" fmla="*/ 519 w 641"/>
                <a:gd name="T75" fmla="*/ 4658 h 6706"/>
                <a:gd name="T76" fmla="*/ 545 w 641"/>
                <a:gd name="T77" fmla="*/ 4332 h 6706"/>
                <a:gd name="T78" fmla="*/ 554 w 641"/>
                <a:gd name="T79" fmla="*/ 4169 h 6706"/>
                <a:gd name="T80" fmla="*/ 559 w 641"/>
                <a:gd name="T81" fmla="*/ 4003 h 6706"/>
                <a:gd name="T82" fmla="*/ 573 w 641"/>
                <a:gd name="T83" fmla="*/ 3502 h 6706"/>
                <a:gd name="T84" fmla="*/ 583 w 641"/>
                <a:gd name="T85" fmla="*/ 3001 h 6706"/>
                <a:gd name="T86" fmla="*/ 589 w 641"/>
                <a:gd name="T87" fmla="*/ 2834 h 6706"/>
                <a:gd name="T88" fmla="*/ 619 w 641"/>
                <a:gd name="T89" fmla="*/ 1835 h 6706"/>
                <a:gd name="T90" fmla="*/ 629 w 641"/>
                <a:gd name="T91" fmla="*/ 1502 h 6706"/>
                <a:gd name="T92" fmla="*/ 639 w 641"/>
                <a:gd name="T93" fmla="*/ 837 h 6706"/>
                <a:gd name="T94" fmla="*/ 641 w 641"/>
                <a:gd name="T95" fmla="*/ 505 h 6706"/>
                <a:gd name="T96" fmla="*/ 639 w 641"/>
                <a:gd name="T97" fmla="*/ 172 h 6706"/>
                <a:gd name="T98" fmla="*/ 637 w 641"/>
                <a:gd name="T99" fmla="*/ 7 h 6706"/>
                <a:gd name="T100" fmla="*/ 637 w 641"/>
                <a:gd name="T101" fmla="*/ 4 h 6706"/>
                <a:gd name="T102" fmla="*/ 633 w 641"/>
                <a:gd name="T103" fmla="*/ 0 h 6706"/>
                <a:gd name="T104" fmla="*/ 626 w 641"/>
                <a:gd name="T105" fmla="*/ 0 h 6706"/>
                <a:gd name="T106" fmla="*/ 622 w 641"/>
                <a:gd name="T107" fmla="*/ 4 h 6706"/>
                <a:gd name="T108" fmla="*/ 621 w 641"/>
                <a:gd name="T109" fmla="*/ 7 h 6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41" h="6706">
                  <a:moveTo>
                    <a:pt x="621" y="7"/>
                  </a:moveTo>
                  <a:lnTo>
                    <a:pt x="621" y="7"/>
                  </a:lnTo>
                  <a:lnTo>
                    <a:pt x="623" y="172"/>
                  </a:lnTo>
                  <a:lnTo>
                    <a:pt x="625" y="338"/>
                  </a:lnTo>
                  <a:lnTo>
                    <a:pt x="625" y="503"/>
                  </a:lnTo>
                  <a:lnTo>
                    <a:pt x="625" y="668"/>
                  </a:lnTo>
                  <a:lnTo>
                    <a:pt x="622" y="999"/>
                  </a:lnTo>
                  <a:lnTo>
                    <a:pt x="617" y="1330"/>
                  </a:lnTo>
                  <a:lnTo>
                    <a:pt x="617" y="1330"/>
                  </a:lnTo>
                  <a:lnTo>
                    <a:pt x="609" y="1661"/>
                  </a:lnTo>
                  <a:lnTo>
                    <a:pt x="599" y="1992"/>
                  </a:lnTo>
                  <a:lnTo>
                    <a:pt x="578" y="2655"/>
                  </a:lnTo>
                  <a:lnTo>
                    <a:pt x="578" y="2655"/>
                  </a:lnTo>
                  <a:lnTo>
                    <a:pt x="569" y="2989"/>
                  </a:lnTo>
                  <a:lnTo>
                    <a:pt x="561" y="3322"/>
                  </a:lnTo>
                  <a:lnTo>
                    <a:pt x="553" y="3656"/>
                  </a:lnTo>
                  <a:lnTo>
                    <a:pt x="543" y="3990"/>
                  </a:lnTo>
                  <a:lnTo>
                    <a:pt x="543" y="3990"/>
                  </a:lnTo>
                  <a:lnTo>
                    <a:pt x="538" y="4156"/>
                  </a:lnTo>
                  <a:lnTo>
                    <a:pt x="529" y="4320"/>
                  </a:lnTo>
                  <a:lnTo>
                    <a:pt x="518" y="4486"/>
                  </a:lnTo>
                  <a:lnTo>
                    <a:pt x="503" y="4650"/>
                  </a:lnTo>
                  <a:lnTo>
                    <a:pt x="487" y="4815"/>
                  </a:lnTo>
                  <a:lnTo>
                    <a:pt x="467" y="4979"/>
                  </a:lnTo>
                  <a:lnTo>
                    <a:pt x="443" y="5143"/>
                  </a:lnTo>
                  <a:lnTo>
                    <a:pt x="431" y="5225"/>
                  </a:lnTo>
                  <a:lnTo>
                    <a:pt x="418" y="5306"/>
                  </a:lnTo>
                  <a:lnTo>
                    <a:pt x="418" y="5306"/>
                  </a:lnTo>
                  <a:lnTo>
                    <a:pt x="390" y="5467"/>
                  </a:lnTo>
                  <a:lnTo>
                    <a:pt x="375" y="5547"/>
                  </a:lnTo>
                  <a:lnTo>
                    <a:pt x="360" y="5626"/>
                  </a:lnTo>
                  <a:lnTo>
                    <a:pt x="344" y="5706"/>
                  </a:lnTo>
                  <a:lnTo>
                    <a:pt x="326" y="5785"/>
                  </a:lnTo>
                  <a:lnTo>
                    <a:pt x="307" y="5865"/>
                  </a:lnTo>
                  <a:lnTo>
                    <a:pt x="286" y="5943"/>
                  </a:lnTo>
                  <a:lnTo>
                    <a:pt x="286" y="5943"/>
                  </a:lnTo>
                  <a:lnTo>
                    <a:pt x="263" y="6020"/>
                  </a:lnTo>
                  <a:lnTo>
                    <a:pt x="238" y="6096"/>
                  </a:lnTo>
                  <a:lnTo>
                    <a:pt x="211" y="6173"/>
                  </a:lnTo>
                  <a:lnTo>
                    <a:pt x="183" y="6247"/>
                  </a:lnTo>
                  <a:lnTo>
                    <a:pt x="154" y="6322"/>
                  </a:lnTo>
                  <a:lnTo>
                    <a:pt x="124" y="6397"/>
                  </a:lnTo>
                  <a:lnTo>
                    <a:pt x="63" y="6546"/>
                  </a:lnTo>
                  <a:lnTo>
                    <a:pt x="63" y="6546"/>
                  </a:lnTo>
                  <a:lnTo>
                    <a:pt x="1" y="6697"/>
                  </a:lnTo>
                  <a:lnTo>
                    <a:pt x="1" y="6697"/>
                  </a:lnTo>
                  <a:lnTo>
                    <a:pt x="0" y="6699"/>
                  </a:lnTo>
                  <a:lnTo>
                    <a:pt x="1" y="6702"/>
                  </a:lnTo>
                  <a:lnTo>
                    <a:pt x="3" y="6705"/>
                  </a:lnTo>
                  <a:lnTo>
                    <a:pt x="5" y="6706"/>
                  </a:lnTo>
                  <a:lnTo>
                    <a:pt x="9" y="6706"/>
                  </a:lnTo>
                  <a:lnTo>
                    <a:pt x="12" y="6706"/>
                  </a:lnTo>
                  <a:lnTo>
                    <a:pt x="15" y="6703"/>
                  </a:lnTo>
                  <a:lnTo>
                    <a:pt x="16" y="6701"/>
                  </a:lnTo>
                  <a:lnTo>
                    <a:pt x="16" y="6701"/>
                  </a:lnTo>
                  <a:lnTo>
                    <a:pt x="77" y="6551"/>
                  </a:lnTo>
                  <a:lnTo>
                    <a:pt x="139" y="6401"/>
                  </a:lnTo>
                  <a:lnTo>
                    <a:pt x="170" y="6326"/>
                  </a:lnTo>
                  <a:lnTo>
                    <a:pt x="199" y="6251"/>
                  </a:lnTo>
                  <a:lnTo>
                    <a:pt x="227" y="6175"/>
                  </a:lnTo>
                  <a:lnTo>
                    <a:pt x="254" y="6099"/>
                  </a:lnTo>
                  <a:lnTo>
                    <a:pt x="254" y="6099"/>
                  </a:lnTo>
                  <a:lnTo>
                    <a:pt x="279" y="6022"/>
                  </a:lnTo>
                  <a:lnTo>
                    <a:pt x="302" y="5943"/>
                  </a:lnTo>
                  <a:lnTo>
                    <a:pt x="323" y="5864"/>
                  </a:lnTo>
                  <a:lnTo>
                    <a:pt x="342" y="5785"/>
                  </a:lnTo>
                  <a:lnTo>
                    <a:pt x="359" y="5706"/>
                  </a:lnTo>
                  <a:lnTo>
                    <a:pt x="376" y="5626"/>
                  </a:lnTo>
                  <a:lnTo>
                    <a:pt x="391" y="5546"/>
                  </a:lnTo>
                  <a:lnTo>
                    <a:pt x="406" y="5466"/>
                  </a:lnTo>
                  <a:lnTo>
                    <a:pt x="406" y="5466"/>
                  </a:lnTo>
                  <a:lnTo>
                    <a:pt x="434" y="5304"/>
                  </a:lnTo>
                  <a:lnTo>
                    <a:pt x="459" y="5143"/>
                  </a:lnTo>
                  <a:lnTo>
                    <a:pt x="482" y="4982"/>
                  </a:lnTo>
                  <a:lnTo>
                    <a:pt x="502" y="4820"/>
                  </a:lnTo>
                  <a:lnTo>
                    <a:pt x="519" y="4658"/>
                  </a:lnTo>
                  <a:lnTo>
                    <a:pt x="534" y="4495"/>
                  </a:lnTo>
                  <a:lnTo>
                    <a:pt x="545" y="4332"/>
                  </a:lnTo>
                  <a:lnTo>
                    <a:pt x="550" y="4251"/>
                  </a:lnTo>
                  <a:lnTo>
                    <a:pt x="554" y="4169"/>
                  </a:lnTo>
                  <a:lnTo>
                    <a:pt x="554" y="4169"/>
                  </a:lnTo>
                  <a:lnTo>
                    <a:pt x="559" y="4003"/>
                  </a:lnTo>
                  <a:lnTo>
                    <a:pt x="565" y="3836"/>
                  </a:lnTo>
                  <a:lnTo>
                    <a:pt x="573" y="3502"/>
                  </a:lnTo>
                  <a:lnTo>
                    <a:pt x="579" y="3168"/>
                  </a:lnTo>
                  <a:lnTo>
                    <a:pt x="583" y="3001"/>
                  </a:lnTo>
                  <a:lnTo>
                    <a:pt x="589" y="2834"/>
                  </a:lnTo>
                  <a:lnTo>
                    <a:pt x="589" y="2834"/>
                  </a:lnTo>
                  <a:lnTo>
                    <a:pt x="610" y="2168"/>
                  </a:lnTo>
                  <a:lnTo>
                    <a:pt x="619" y="1835"/>
                  </a:lnTo>
                  <a:lnTo>
                    <a:pt x="629" y="1502"/>
                  </a:lnTo>
                  <a:lnTo>
                    <a:pt x="629" y="1502"/>
                  </a:lnTo>
                  <a:lnTo>
                    <a:pt x="635" y="1170"/>
                  </a:lnTo>
                  <a:lnTo>
                    <a:pt x="639" y="837"/>
                  </a:lnTo>
                  <a:lnTo>
                    <a:pt x="641" y="671"/>
                  </a:lnTo>
                  <a:lnTo>
                    <a:pt x="641" y="505"/>
                  </a:lnTo>
                  <a:lnTo>
                    <a:pt x="641" y="338"/>
                  </a:lnTo>
                  <a:lnTo>
                    <a:pt x="639" y="172"/>
                  </a:lnTo>
                  <a:lnTo>
                    <a:pt x="639" y="172"/>
                  </a:lnTo>
                  <a:lnTo>
                    <a:pt x="637" y="7"/>
                  </a:lnTo>
                  <a:lnTo>
                    <a:pt x="637" y="7"/>
                  </a:lnTo>
                  <a:lnTo>
                    <a:pt x="637" y="4"/>
                  </a:lnTo>
                  <a:lnTo>
                    <a:pt x="634" y="1"/>
                  </a:lnTo>
                  <a:lnTo>
                    <a:pt x="633" y="0"/>
                  </a:lnTo>
                  <a:lnTo>
                    <a:pt x="629" y="0"/>
                  </a:lnTo>
                  <a:lnTo>
                    <a:pt x="626" y="0"/>
                  </a:lnTo>
                  <a:lnTo>
                    <a:pt x="623" y="1"/>
                  </a:lnTo>
                  <a:lnTo>
                    <a:pt x="622" y="4"/>
                  </a:lnTo>
                  <a:lnTo>
                    <a:pt x="621" y="7"/>
                  </a:lnTo>
                  <a:lnTo>
                    <a:pt x="621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66C2C8C5-90CC-65F6-8E82-04E337DEF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230"/>
              <a:ext cx="175" cy="325"/>
            </a:xfrm>
            <a:custGeom>
              <a:avLst/>
              <a:gdLst>
                <a:gd name="T0" fmla="*/ 509 w 525"/>
                <a:gd name="T1" fmla="*/ 8 h 977"/>
                <a:gd name="T2" fmla="*/ 508 w 525"/>
                <a:gd name="T3" fmla="*/ 101 h 977"/>
                <a:gd name="T4" fmla="*/ 501 w 525"/>
                <a:gd name="T5" fmla="*/ 193 h 977"/>
                <a:gd name="T6" fmla="*/ 496 w 525"/>
                <a:gd name="T7" fmla="*/ 244 h 977"/>
                <a:gd name="T8" fmla="*/ 482 w 525"/>
                <a:gd name="T9" fmla="*/ 343 h 977"/>
                <a:gd name="T10" fmla="*/ 474 w 525"/>
                <a:gd name="T11" fmla="*/ 392 h 977"/>
                <a:gd name="T12" fmla="*/ 453 w 525"/>
                <a:gd name="T13" fmla="*/ 494 h 977"/>
                <a:gd name="T14" fmla="*/ 427 w 525"/>
                <a:gd name="T15" fmla="*/ 593 h 977"/>
                <a:gd name="T16" fmla="*/ 411 w 525"/>
                <a:gd name="T17" fmla="*/ 641 h 977"/>
                <a:gd name="T18" fmla="*/ 377 w 525"/>
                <a:gd name="T19" fmla="*/ 736 h 977"/>
                <a:gd name="T20" fmla="*/ 357 w 525"/>
                <a:gd name="T21" fmla="*/ 781 h 977"/>
                <a:gd name="T22" fmla="*/ 313 w 525"/>
                <a:gd name="T23" fmla="*/ 866 h 977"/>
                <a:gd name="T24" fmla="*/ 259 w 525"/>
                <a:gd name="T25" fmla="*/ 945 h 977"/>
                <a:gd name="T26" fmla="*/ 246 w 525"/>
                <a:gd name="T27" fmla="*/ 963 h 977"/>
                <a:gd name="T28" fmla="*/ 255 w 525"/>
                <a:gd name="T29" fmla="*/ 962 h 977"/>
                <a:gd name="T30" fmla="*/ 245 w 525"/>
                <a:gd name="T31" fmla="*/ 955 h 977"/>
                <a:gd name="T32" fmla="*/ 217 w 525"/>
                <a:gd name="T33" fmla="*/ 932 h 977"/>
                <a:gd name="T34" fmla="*/ 186 w 525"/>
                <a:gd name="T35" fmla="*/ 895 h 977"/>
                <a:gd name="T36" fmla="*/ 161 w 525"/>
                <a:gd name="T37" fmla="*/ 854 h 977"/>
                <a:gd name="T38" fmla="*/ 139 w 525"/>
                <a:gd name="T39" fmla="*/ 811 h 977"/>
                <a:gd name="T40" fmla="*/ 116 w 525"/>
                <a:gd name="T41" fmla="*/ 759 h 977"/>
                <a:gd name="T42" fmla="*/ 59 w 525"/>
                <a:gd name="T43" fmla="*/ 601 h 977"/>
                <a:gd name="T44" fmla="*/ 39 w 525"/>
                <a:gd name="T45" fmla="*/ 550 h 977"/>
                <a:gd name="T46" fmla="*/ 15 w 525"/>
                <a:gd name="T47" fmla="*/ 501 h 977"/>
                <a:gd name="T48" fmla="*/ 14 w 525"/>
                <a:gd name="T49" fmla="*/ 498 h 977"/>
                <a:gd name="T50" fmla="*/ 7 w 525"/>
                <a:gd name="T51" fmla="*/ 497 h 977"/>
                <a:gd name="T52" fmla="*/ 3 w 525"/>
                <a:gd name="T53" fmla="*/ 501 h 977"/>
                <a:gd name="T54" fmla="*/ 0 w 525"/>
                <a:gd name="T55" fmla="*/ 506 h 977"/>
                <a:gd name="T56" fmla="*/ 2 w 525"/>
                <a:gd name="T57" fmla="*/ 509 h 977"/>
                <a:gd name="T58" fmla="*/ 24 w 525"/>
                <a:gd name="T59" fmla="*/ 556 h 977"/>
                <a:gd name="T60" fmla="*/ 79 w 525"/>
                <a:gd name="T61" fmla="*/ 703 h 977"/>
                <a:gd name="T62" fmla="*/ 98 w 525"/>
                <a:gd name="T63" fmla="*/ 755 h 977"/>
                <a:gd name="T64" fmla="*/ 131 w 525"/>
                <a:gd name="T65" fmla="*/ 832 h 977"/>
                <a:gd name="T66" fmla="*/ 158 w 525"/>
                <a:gd name="T67" fmla="*/ 880 h 977"/>
                <a:gd name="T68" fmla="*/ 173 w 525"/>
                <a:gd name="T69" fmla="*/ 903 h 977"/>
                <a:gd name="T70" fmla="*/ 206 w 525"/>
                <a:gd name="T71" fmla="*/ 943 h 977"/>
                <a:gd name="T72" fmla="*/ 226 w 525"/>
                <a:gd name="T73" fmla="*/ 961 h 977"/>
                <a:gd name="T74" fmla="*/ 247 w 525"/>
                <a:gd name="T75" fmla="*/ 975 h 977"/>
                <a:gd name="T76" fmla="*/ 253 w 525"/>
                <a:gd name="T77" fmla="*/ 977 h 977"/>
                <a:gd name="T78" fmla="*/ 257 w 525"/>
                <a:gd name="T79" fmla="*/ 974 h 977"/>
                <a:gd name="T80" fmla="*/ 286 w 525"/>
                <a:gd name="T81" fmla="*/ 936 h 977"/>
                <a:gd name="T82" fmla="*/ 337 w 525"/>
                <a:gd name="T83" fmla="*/ 855 h 977"/>
                <a:gd name="T84" fmla="*/ 358 w 525"/>
                <a:gd name="T85" fmla="*/ 814 h 977"/>
                <a:gd name="T86" fmla="*/ 399 w 525"/>
                <a:gd name="T87" fmla="*/ 720 h 977"/>
                <a:gd name="T88" fmla="*/ 434 w 525"/>
                <a:gd name="T89" fmla="*/ 625 h 977"/>
                <a:gd name="T90" fmla="*/ 449 w 525"/>
                <a:gd name="T91" fmla="*/ 576 h 977"/>
                <a:gd name="T92" fmla="*/ 474 w 525"/>
                <a:gd name="T93" fmla="*/ 474 h 977"/>
                <a:gd name="T94" fmla="*/ 485 w 525"/>
                <a:gd name="T95" fmla="*/ 423 h 977"/>
                <a:gd name="T96" fmla="*/ 502 w 525"/>
                <a:gd name="T97" fmla="*/ 323 h 977"/>
                <a:gd name="T98" fmla="*/ 514 w 525"/>
                <a:gd name="T99" fmla="*/ 221 h 977"/>
                <a:gd name="T100" fmla="*/ 518 w 525"/>
                <a:gd name="T101" fmla="*/ 173 h 977"/>
                <a:gd name="T102" fmla="*/ 524 w 525"/>
                <a:gd name="T103" fmla="*/ 77 h 977"/>
                <a:gd name="T104" fmla="*/ 525 w 525"/>
                <a:gd name="T105" fmla="*/ 29 h 977"/>
                <a:gd name="T106" fmla="*/ 525 w 525"/>
                <a:gd name="T107" fmla="*/ 8 h 977"/>
                <a:gd name="T108" fmla="*/ 522 w 525"/>
                <a:gd name="T109" fmla="*/ 1 h 977"/>
                <a:gd name="T110" fmla="*/ 517 w 525"/>
                <a:gd name="T111" fmla="*/ 0 h 977"/>
                <a:gd name="T112" fmla="*/ 512 w 525"/>
                <a:gd name="T113" fmla="*/ 1 h 977"/>
                <a:gd name="T114" fmla="*/ 509 w 525"/>
                <a:gd name="T115" fmla="*/ 8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5" h="977">
                  <a:moveTo>
                    <a:pt x="509" y="8"/>
                  </a:moveTo>
                  <a:lnTo>
                    <a:pt x="509" y="8"/>
                  </a:lnTo>
                  <a:lnTo>
                    <a:pt x="509" y="54"/>
                  </a:lnTo>
                  <a:lnTo>
                    <a:pt x="508" y="101"/>
                  </a:lnTo>
                  <a:lnTo>
                    <a:pt x="505" y="147"/>
                  </a:lnTo>
                  <a:lnTo>
                    <a:pt x="501" y="193"/>
                  </a:lnTo>
                  <a:lnTo>
                    <a:pt x="501" y="193"/>
                  </a:lnTo>
                  <a:lnTo>
                    <a:pt x="496" y="244"/>
                  </a:lnTo>
                  <a:lnTo>
                    <a:pt x="490" y="294"/>
                  </a:lnTo>
                  <a:lnTo>
                    <a:pt x="482" y="343"/>
                  </a:lnTo>
                  <a:lnTo>
                    <a:pt x="474" y="392"/>
                  </a:lnTo>
                  <a:lnTo>
                    <a:pt x="474" y="392"/>
                  </a:lnTo>
                  <a:lnTo>
                    <a:pt x="465" y="443"/>
                  </a:lnTo>
                  <a:lnTo>
                    <a:pt x="453" y="494"/>
                  </a:lnTo>
                  <a:lnTo>
                    <a:pt x="441" y="544"/>
                  </a:lnTo>
                  <a:lnTo>
                    <a:pt x="427" y="593"/>
                  </a:lnTo>
                  <a:lnTo>
                    <a:pt x="427" y="593"/>
                  </a:lnTo>
                  <a:lnTo>
                    <a:pt x="411" y="641"/>
                  </a:lnTo>
                  <a:lnTo>
                    <a:pt x="395" y="689"/>
                  </a:lnTo>
                  <a:lnTo>
                    <a:pt x="377" y="736"/>
                  </a:lnTo>
                  <a:lnTo>
                    <a:pt x="357" y="781"/>
                  </a:lnTo>
                  <a:lnTo>
                    <a:pt x="357" y="781"/>
                  </a:lnTo>
                  <a:lnTo>
                    <a:pt x="335" y="824"/>
                  </a:lnTo>
                  <a:lnTo>
                    <a:pt x="313" y="866"/>
                  </a:lnTo>
                  <a:lnTo>
                    <a:pt x="287" y="906"/>
                  </a:lnTo>
                  <a:lnTo>
                    <a:pt x="259" y="945"/>
                  </a:lnTo>
                  <a:lnTo>
                    <a:pt x="259" y="945"/>
                  </a:lnTo>
                  <a:lnTo>
                    <a:pt x="246" y="963"/>
                  </a:lnTo>
                  <a:lnTo>
                    <a:pt x="246" y="963"/>
                  </a:lnTo>
                  <a:lnTo>
                    <a:pt x="255" y="962"/>
                  </a:lnTo>
                  <a:lnTo>
                    <a:pt x="255" y="962"/>
                  </a:lnTo>
                  <a:lnTo>
                    <a:pt x="245" y="955"/>
                  </a:lnTo>
                  <a:lnTo>
                    <a:pt x="235" y="949"/>
                  </a:lnTo>
                  <a:lnTo>
                    <a:pt x="217" y="932"/>
                  </a:lnTo>
                  <a:lnTo>
                    <a:pt x="201" y="915"/>
                  </a:lnTo>
                  <a:lnTo>
                    <a:pt x="186" y="895"/>
                  </a:lnTo>
                  <a:lnTo>
                    <a:pt x="173" y="875"/>
                  </a:lnTo>
                  <a:lnTo>
                    <a:pt x="161" y="854"/>
                  </a:lnTo>
                  <a:lnTo>
                    <a:pt x="150" y="832"/>
                  </a:lnTo>
                  <a:lnTo>
                    <a:pt x="139" y="811"/>
                  </a:lnTo>
                  <a:lnTo>
                    <a:pt x="139" y="811"/>
                  </a:lnTo>
                  <a:lnTo>
                    <a:pt x="116" y="759"/>
                  </a:lnTo>
                  <a:lnTo>
                    <a:pt x="96" y="707"/>
                  </a:lnTo>
                  <a:lnTo>
                    <a:pt x="59" y="601"/>
                  </a:lnTo>
                  <a:lnTo>
                    <a:pt x="59" y="601"/>
                  </a:lnTo>
                  <a:lnTo>
                    <a:pt x="39" y="550"/>
                  </a:lnTo>
                  <a:lnTo>
                    <a:pt x="27" y="526"/>
                  </a:lnTo>
                  <a:lnTo>
                    <a:pt x="15" y="501"/>
                  </a:lnTo>
                  <a:lnTo>
                    <a:pt x="15" y="501"/>
                  </a:lnTo>
                  <a:lnTo>
                    <a:pt x="14" y="498"/>
                  </a:lnTo>
                  <a:lnTo>
                    <a:pt x="11" y="497"/>
                  </a:lnTo>
                  <a:lnTo>
                    <a:pt x="7" y="497"/>
                  </a:lnTo>
                  <a:lnTo>
                    <a:pt x="4" y="498"/>
                  </a:lnTo>
                  <a:lnTo>
                    <a:pt x="3" y="501"/>
                  </a:lnTo>
                  <a:lnTo>
                    <a:pt x="0" y="503"/>
                  </a:lnTo>
                  <a:lnTo>
                    <a:pt x="0" y="506"/>
                  </a:lnTo>
                  <a:lnTo>
                    <a:pt x="2" y="509"/>
                  </a:lnTo>
                  <a:lnTo>
                    <a:pt x="2" y="509"/>
                  </a:lnTo>
                  <a:lnTo>
                    <a:pt x="14" y="533"/>
                  </a:lnTo>
                  <a:lnTo>
                    <a:pt x="24" y="556"/>
                  </a:lnTo>
                  <a:lnTo>
                    <a:pt x="43" y="605"/>
                  </a:lnTo>
                  <a:lnTo>
                    <a:pt x="79" y="703"/>
                  </a:lnTo>
                  <a:lnTo>
                    <a:pt x="79" y="703"/>
                  </a:lnTo>
                  <a:lnTo>
                    <a:pt x="98" y="755"/>
                  </a:lnTo>
                  <a:lnTo>
                    <a:pt x="119" y="807"/>
                  </a:lnTo>
                  <a:lnTo>
                    <a:pt x="131" y="832"/>
                  </a:lnTo>
                  <a:lnTo>
                    <a:pt x="143" y="856"/>
                  </a:lnTo>
                  <a:lnTo>
                    <a:pt x="158" y="880"/>
                  </a:lnTo>
                  <a:lnTo>
                    <a:pt x="173" y="903"/>
                  </a:lnTo>
                  <a:lnTo>
                    <a:pt x="173" y="903"/>
                  </a:lnTo>
                  <a:lnTo>
                    <a:pt x="189" y="924"/>
                  </a:lnTo>
                  <a:lnTo>
                    <a:pt x="206" y="943"/>
                  </a:lnTo>
                  <a:lnTo>
                    <a:pt x="215" y="953"/>
                  </a:lnTo>
                  <a:lnTo>
                    <a:pt x="226" y="961"/>
                  </a:lnTo>
                  <a:lnTo>
                    <a:pt x="237" y="969"/>
                  </a:lnTo>
                  <a:lnTo>
                    <a:pt x="247" y="975"/>
                  </a:lnTo>
                  <a:lnTo>
                    <a:pt x="247" y="975"/>
                  </a:lnTo>
                  <a:lnTo>
                    <a:pt x="253" y="977"/>
                  </a:lnTo>
                  <a:lnTo>
                    <a:pt x="255" y="975"/>
                  </a:lnTo>
                  <a:lnTo>
                    <a:pt x="257" y="974"/>
                  </a:lnTo>
                  <a:lnTo>
                    <a:pt x="257" y="974"/>
                  </a:lnTo>
                  <a:lnTo>
                    <a:pt x="286" y="936"/>
                  </a:lnTo>
                  <a:lnTo>
                    <a:pt x="313" y="896"/>
                  </a:lnTo>
                  <a:lnTo>
                    <a:pt x="337" y="855"/>
                  </a:lnTo>
                  <a:lnTo>
                    <a:pt x="358" y="814"/>
                  </a:lnTo>
                  <a:lnTo>
                    <a:pt x="358" y="814"/>
                  </a:lnTo>
                  <a:lnTo>
                    <a:pt x="381" y="768"/>
                  </a:lnTo>
                  <a:lnTo>
                    <a:pt x="399" y="720"/>
                  </a:lnTo>
                  <a:lnTo>
                    <a:pt x="418" y="673"/>
                  </a:lnTo>
                  <a:lnTo>
                    <a:pt x="434" y="625"/>
                  </a:lnTo>
                  <a:lnTo>
                    <a:pt x="434" y="625"/>
                  </a:lnTo>
                  <a:lnTo>
                    <a:pt x="449" y="576"/>
                  </a:lnTo>
                  <a:lnTo>
                    <a:pt x="462" y="525"/>
                  </a:lnTo>
                  <a:lnTo>
                    <a:pt x="474" y="474"/>
                  </a:lnTo>
                  <a:lnTo>
                    <a:pt x="485" y="423"/>
                  </a:lnTo>
                  <a:lnTo>
                    <a:pt x="485" y="423"/>
                  </a:lnTo>
                  <a:lnTo>
                    <a:pt x="494" y="372"/>
                  </a:lnTo>
                  <a:lnTo>
                    <a:pt x="502" y="323"/>
                  </a:lnTo>
                  <a:lnTo>
                    <a:pt x="509" y="272"/>
                  </a:lnTo>
                  <a:lnTo>
                    <a:pt x="514" y="221"/>
                  </a:lnTo>
                  <a:lnTo>
                    <a:pt x="514" y="221"/>
                  </a:lnTo>
                  <a:lnTo>
                    <a:pt x="518" y="173"/>
                  </a:lnTo>
                  <a:lnTo>
                    <a:pt x="522" y="125"/>
                  </a:lnTo>
                  <a:lnTo>
                    <a:pt x="524" y="77"/>
                  </a:lnTo>
                  <a:lnTo>
                    <a:pt x="525" y="29"/>
                  </a:lnTo>
                  <a:lnTo>
                    <a:pt x="525" y="29"/>
                  </a:lnTo>
                  <a:lnTo>
                    <a:pt x="525" y="8"/>
                  </a:lnTo>
                  <a:lnTo>
                    <a:pt x="525" y="8"/>
                  </a:lnTo>
                  <a:lnTo>
                    <a:pt x="525" y="4"/>
                  </a:lnTo>
                  <a:lnTo>
                    <a:pt x="522" y="1"/>
                  </a:lnTo>
                  <a:lnTo>
                    <a:pt x="520" y="0"/>
                  </a:lnTo>
                  <a:lnTo>
                    <a:pt x="517" y="0"/>
                  </a:lnTo>
                  <a:lnTo>
                    <a:pt x="514" y="0"/>
                  </a:lnTo>
                  <a:lnTo>
                    <a:pt x="512" y="1"/>
                  </a:lnTo>
                  <a:lnTo>
                    <a:pt x="510" y="4"/>
                  </a:lnTo>
                  <a:lnTo>
                    <a:pt x="509" y="8"/>
                  </a:lnTo>
                  <a:lnTo>
                    <a:pt x="509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3C57E288-7B42-8303-25AB-B2020A5A9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3"/>
              <a:ext cx="407" cy="113"/>
            </a:xfrm>
            <a:custGeom>
              <a:avLst/>
              <a:gdLst>
                <a:gd name="T0" fmla="*/ 1216 w 1219"/>
                <a:gd name="T1" fmla="*/ 118 h 340"/>
                <a:gd name="T2" fmla="*/ 1172 w 1219"/>
                <a:gd name="T3" fmla="*/ 83 h 340"/>
                <a:gd name="T4" fmla="*/ 1123 w 1219"/>
                <a:gd name="T5" fmla="*/ 55 h 340"/>
                <a:gd name="T6" fmla="*/ 1071 w 1219"/>
                <a:gd name="T7" fmla="*/ 33 h 340"/>
                <a:gd name="T8" fmla="*/ 1016 w 1219"/>
                <a:gd name="T9" fmla="*/ 19 h 340"/>
                <a:gd name="T10" fmla="*/ 982 w 1219"/>
                <a:gd name="T11" fmla="*/ 12 h 340"/>
                <a:gd name="T12" fmla="*/ 916 w 1219"/>
                <a:gd name="T13" fmla="*/ 3 h 340"/>
                <a:gd name="T14" fmla="*/ 849 w 1219"/>
                <a:gd name="T15" fmla="*/ 0 h 340"/>
                <a:gd name="T16" fmla="*/ 781 w 1219"/>
                <a:gd name="T17" fmla="*/ 0 h 340"/>
                <a:gd name="T18" fmla="*/ 748 w 1219"/>
                <a:gd name="T19" fmla="*/ 3 h 340"/>
                <a:gd name="T20" fmla="*/ 676 w 1219"/>
                <a:gd name="T21" fmla="*/ 9 h 340"/>
                <a:gd name="T22" fmla="*/ 603 w 1219"/>
                <a:gd name="T23" fmla="*/ 21 h 340"/>
                <a:gd name="T24" fmla="*/ 531 w 1219"/>
                <a:gd name="T25" fmla="*/ 36 h 340"/>
                <a:gd name="T26" fmla="*/ 461 w 1219"/>
                <a:gd name="T27" fmla="*/ 55 h 340"/>
                <a:gd name="T28" fmla="*/ 427 w 1219"/>
                <a:gd name="T29" fmla="*/ 64 h 340"/>
                <a:gd name="T30" fmla="*/ 361 w 1219"/>
                <a:gd name="T31" fmla="*/ 87 h 340"/>
                <a:gd name="T32" fmla="*/ 296 w 1219"/>
                <a:gd name="T33" fmla="*/ 114 h 340"/>
                <a:gd name="T34" fmla="*/ 232 w 1219"/>
                <a:gd name="T35" fmla="*/ 144 h 340"/>
                <a:gd name="T36" fmla="*/ 202 w 1219"/>
                <a:gd name="T37" fmla="*/ 160 h 340"/>
                <a:gd name="T38" fmla="*/ 151 w 1219"/>
                <a:gd name="T39" fmla="*/ 191 h 340"/>
                <a:gd name="T40" fmla="*/ 103 w 1219"/>
                <a:gd name="T41" fmla="*/ 225 h 340"/>
                <a:gd name="T42" fmla="*/ 58 w 1219"/>
                <a:gd name="T43" fmla="*/ 263 h 340"/>
                <a:gd name="T44" fmla="*/ 18 w 1219"/>
                <a:gd name="T45" fmla="*/ 306 h 340"/>
                <a:gd name="T46" fmla="*/ 2 w 1219"/>
                <a:gd name="T47" fmla="*/ 327 h 340"/>
                <a:gd name="T48" fmla="*/ 0 w 1219"/>
                <a:gd name="T49" fmla="*/ 330 h 340"/>
                <a:gd name="T50" fmla="*/ 2 w 1219"/>
                <a:gd name="T51" fmla="*/ 336 h 340"/>
                <a:gd name="T52" fmla="*/ 7 w 1219"/>
                <a:gd name="T53" fmla="*/ 340 h 340"/>
                <a:gd name="T54" fmla="*/ 12 w 1219"/>
                <a:gd name="T55" fmla="*/ 338 h 340"/>
                <a:gd name="T56" fmla="*/ 15 w 1219"/>
                <a:gd name="T57" fmla="*/ 336 h 340"/>
                <a:gd name="T58" fmla="*/ 51 w 1219"/>
                <a:gd name="T59" fmla="*/ 293 h 340"/>
                <a:gd name="T60" fmla="*/ 92 w 1219"/>
                <a:gd name="T61" fmla="*/ 254 h 340"/>
                <a:gd name="T62" fmla="*/ 138 w 1219"/>
                <a:gd name="T63" fmla="*/ 219 h 340"/>
                <a:gd name="T64" fmla="*/ 184 w 1219"/>
                <a:gd name="T65" fmla="*/ 190 h 340"/>
                <a:gd name="T66" fmla="*/ 214 w 1219"/>
                <a:gd name="T67" fmla="*/ 172 h 340"/>
                <a:gd name="T68" fmla="*/ 274 w 1219"/>
                <a:gd name="T69" fmla="*/ 142 h 340"/>
                <a:gd name="T70" fmla="*/ 337 w 1219"/>
                <a:gd name="T71" fmla="*/ 114 h 340"/>
                <a:gd name="T72" fmla="*/ 401 w 1219"/>
                <a:gd name="T73" fmla="*/ 91 h 340"/>
                <a:gd name="T74" fmla="*/ 433 w 1219"/>
                <a:gd name="T75" fmla="*/ 80 h 340"/>
                <a:gd name="T76" fmla="*/ 502 w 1219"/>
                <a:gd name="T77" fmla="*/ 60 h 340"/>
                <a:gd name="T78" fmla="*/ 571 w 1219"/>
                <a:gd name="T79" fmla="*/ 43 h 340"/>
                <a:gd name="T80" fmla="*/ 642 w 1219"/>
                <a:gd name="T81" fmla="*/ 31 h 340"/>
                <a:gd name="T82" fmla="*/ 714 w 1219"/>
                <a:gd name="T83" fmla="*/ 21 h 340"/>
                <a:gd name="T84" fmla="*/ 748 w 1219"/>
                <a:gd name="T85" fmla="*/ 19 h 340"/>
                <a:gd name="T86" fmla="*/ 814 w 1219"/>
                <a:gd name="T87" fmla="*/ 16 h 340"/>
                <a:gd name="T88" fmla="*/ 881 w 1219"/>
                <a:gd name="T89" fmla="*/ 16 h 340"/>
                <a:gd name="T90" fmla="*/ 948 w 1219"/>
                <a:gd name="T91" fmla="*/ 23 h 340"/>
                <a:gd name="T92" fmla="*/ 980 w 1219"/>
                <a:gd name="T93" fmla="*/ 28 h 340"/>
                <a:gd name="T94" fmla="*/ 1035 w 1219"/>
                <a:gd name="T95" fmla="*/ 40 h 340"/>
                <a:gd name="T96" fmla="*/ 1089 w 1219"/>
                <a:gd name="T97" fmla="*/ 57 h 340"/>
                <a:gd name="T98" fmla="*/ 1140 w 1219"/>
                <a:gd name="T99" fmla="*/ 82 h 340"/>
                <a:gd name="T100" fmla="*/ 1187 w 1219"/>
                <a:gd name="T101" fmla="*/ 112 h 340"/>
                <a:gd name="T102" fmla="*/ 1205 w 1219"/>
                <a:gd name="T103" fmla="*/ 128 h 340"/>
                <a:gd name="T104" fmla="*/ 1208 w 1219"/>
                <a:gd name="T105" fmla="*/ 131 h 340"/>
                <a:gd name="T106" fmla="*/ 1213 w 1219"/>
                <a:gd name="T107" fmla="*/ 130 h 340"/>
                <a:gd name="T108" fmla="*/ 1219 w 1219"/>
                <a:gd name="T109" fmla="*/ 126 h 340"/>
                <a:gd name="T110" fmla="*/ 1219 w 1219"/>
                <a:gd name="T111" fmla="*/ 120 h 340"/>
                <a:gd name="T112" fmla="*/ 1216 w 1219"/>
                <a:gd name="T113" fmla="*/ 118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19" h="340">
                  <a:moveTo>
                    <a:pt x="1216" y="118"/>
                  </a:moveTo>
                  <a:lnTo>
                    <a:pt x="1216" y="118"/>
                  </a:lnTo>
                  <a:lnTo>
                    <a:pt x="1195" y="99"/>
                  </a:lnTo>
                  <a:lnTo>
                    <a:pt x="1172" y="83"/>
                  </a:lnTo>
                  <a:lnTo>
                    <a:pt x="1148" y="68"/>
                  </a:lnTo>
                  <a:lnTo>
                    <a:pt x="1123" y="55"/>
                  </a:lnTo>
                  <a:lnTo>
                    <a:pt x="1097" y="43"/>
                  </a:lnTo>
                  <a:lnTo>
                    <a:pt x="1071" y="33"/>
                  </a:lnTo>
                  <a:lnTo>
                    <a:pt x="1043" y="25"/>
                  </a:lnTo>
                  <a:lnTo>
                    <a:pt x="1016" y="19"/>
                  </a:lnTo>
                  <a:lnTo>
                    <a:pt x="1016" y="19"/>
                  </a:lnTo>
                  <a:lnTo>
                    <a:pt x="982" y="12"/>
                  </a:lnTo>
                  <a:lnTo>
                    <a:pt x="949" y="7"/>
                  </a:lnTo>
                  <a:lnTo>
                    <a:pt x="916" y="3"/>
                  </a:lnTo>
                  <a:lnTo>
                    <a:pt x="882" y="0"/>
                  </a:lnTo>
                  <a:lnTo>
                    <a:pt x="849" y="0"/>
                  </a:lnTo>
                  <a:lnTo>
                    <a:pt x="814" y="0"/>
                  </a:lnTo>
                  <a:lnTo>
                    <a:pt x="781" y="0"/>
                  </a:lnTo>
                  <a:lnTo>
                    <a:pt x="748" y="3"/>
                  </a:lnTo>
                  <a:lnTo>
                    <a:pt x="748" y="3"/>
                  </a:lnTo>
                  <a:lnTo>
                    <a:pt x="712" y="5"/>
                  </a:lnTo>
                  <a:lnTo>
                    <a:pt x="676" y="9"/>
                  </a:lnTo>
                  <a:lnTo>
                    <a:pt x="639" y="15"/>
                  </a:lnTo>
                  <a:lnTo>
                    <a:pt x="603" y="21"/>
                  </a:lnTo>
                  <a:lnTo>
                    <a:pt x="567" y="28"/>
                  </a:lnTo>
                  <a:lnTo>
                    <a:pt x="531" y="36"/>
                  </a:lnTo>
                  <a:lnTo>
                    <a:pt x="497" y="45"/>
                  </a:lnTo>
                  <a:lnTo>
                    <a:pt x="461" y="55"/>
                  </a:lnTo>
                  <a:lnTo>
                    <a:pt x="461" y="55"/>
                  </a:lnTo>
                  <a:lnTo>
                    <a:pt x="427" y="64"/>
                  </a:lnTo>
                  <a:lnTo>
                    <a:pt x="394" y="76"/>
                  </a:lnTo>
                  <a:lnTo>
                    <a:pt x="361" y="87"/>
                  </a:lnTo>
                  <a:lnTo>
                    <a:pt x="329" y="100"/>
                  </a:lnTo>
                  <a:lnTo>
                    <a:pt x="296" y="114"/>
                  </a:lnTo>
                  <a:lnTo>
                    <a:pt x="264" y="128"/>
                  </a:lnTo>
                  <a:lnTo>
                    <a:pt x="232" y="144"/>
                  </a:lnTo>
                  <a:lnTo>
                    <a:pt x="202" y="160"/>
                  </a:lnTo>
                  <a:lnTo>
                    <a:pt x="202" y="160"/>
                  </a:lnTo>
                  <a:lnTo>
                    <a:pt x="176" y="175"/>
                  </a:lnTo>
                  <a:lnTo>
                    <a:pt x="151" y="191"/>
                  </a:lnTo>
                  <a:lnTo>
                    <a:pt x="127" y="207"/>
                  </a:lnTo>
                  <a:lnTo>
                    <a:pt x="103" y="225"/>
                  </a:lnTo>
                  <a:lnTo>
                    <a:pt x="79" y="243"/>
                  </a:lnTo>
                  <a:lnTo>
                    <a:pt x="58" y="263"/>
                  </a:lnTo>
                  <a:lnTo>
                    <a:pt x="36" y="285"/>
                  </a:lnTo>
                  <a:lnTo>
                    <a:pt x="18" y="306"/>
                  </a:lnTo>
                  <a:lnTo>
                    <a:pt x="18" y="306"/>
                  </a:lnTo>
                  <a:lnTo>
                    <a:pt x="2" y="327"/>
                  </a:lnTo>
                  <a:lnTo>
                    <a:pt x="2" y="327"/>
                  </a:lnTo>
                  <a:lnTo>
                    <a:pt x="0" y="330"/>
                  </a:lnTo>
                  <a:lnTo>
                    <a:pt x="0" y="334"/>
                  </a:lnTo>
                  <a:lnTo>
                    <a:pt x="2" y="336"/>
                  </a:lnTo>
                  <a:lnTo>
                    <a:pt x="4" y="338"/>
                  </a:lnTo>
                  <a:lnTo>
                    <a:pt x="7" y="340"/>
                  </a:lnTo>
                  <a:lnTo>
                    <a:pt x="10" y="340"/>
                  </a:lnTo>
                  <a:lnTo>
                    <a:pt x="12" y="338"/>
                  </a:lnTo>
                  <a:lnTo>
                    <a:pt x="15" y="336"/>
                  </a:lnTo>
                  <a:lnTo>
                    <a:pt x="15" y="336"/>
                  </a:lnTo>
                  <a:lnTo>
                    <a:pt x="32" y="313"/>
                  </a:lnTo>
                  <a:lnTo>
                    <a:pt x="51" y="293"/>
                  </a:lnTo>
                  <a:lnTo>
                    <a:pt x="71" y="273"/>
                  </a:lnTo>
                  <a:lnTo>
                    <a:pt x="92" y="254"/>
                  </a:lnTo>
                  <a:lnTo>
                    <a:pt x="115" y="237"/>
                  </a:lnTo>
                  <a:lnTo>
                    <a:pt x="138" y="219"/>
                  </a:lnTo>
                  <a:lnTo>
                    <a:pt x="160" y="205"/>
                  </a:lnTo>
                  <a:lnTo>
                    <a:pt x="184" y="190"/>
                  </a:lnTo>
                  <a:lnTo>
                    <a:pt x="184" y="190"/>
                  </a:lnTo>
                  <a:lnTo>
                    <a:pt x="214" y="172"/>
                  </a:lnTo>
                  <a:lnTo>
                    <a:pt x="244" y="156"/>
                  </a:lnTo>
                  <a:lnTo>
                    <a:pt x="274" y="142"/>
                  </a:lnTo>
                  <a:lnTo>
                    <a:pt x="306" y="127"/>
                  </a:lnTo>
                  <a:lnTo>
                    <a:pt x="337" y="114"/>
                  </a:lnTo>
                  <a:lnTo>
                    <a:pt x="369" y="102"/>
                  </a:lnTo>
                  <a:lnTo>
                    <a:pt x="401" y="91"/>
                  </a:lnTo>
                  <a:lnTo>
                    <a:pt x="433" y="80"/>
                  </a:lnTo>
                  <a:lnTo>
                    <a:pt x="433" y="80"/>
                  </a:lnTo>
                  <a:lnTo>
                    <a:pt x="467" y="70"/>
                  </a:lnTo>
                  <a:lnTo>
                    <a:pt x="502" y="60"/>
                  </a:lnTo>
                  <a:lnTo>
                    <a:pt x="537" y="51"/>
                  </a:lnTo>
                  <a:lnTo>
                    <a:pt x="571" y="43"/>
                  </a:lnTo>
                  <a:lnTo>
                    <a:pt x="607" y="36"/>
                  </a:lnTo>
                  <a:lnTo>
                    <a:pt x="642" y="31"/>
                  </a:lnTo>
                  <a:lnTo>
                    <a:pt x="678" y="25"/>
                  </a:lnTo>
                  <a:lnTo>
                    <a:pt x="714" y="21"/>
                  </a:lnTo>
                  <a:lnTo>
                    <a:pt x="714" y="21"/>
                  </a:lnTo>
                  <a:lnTo>
                    <a:pt x="748" y="19"/>
                  </a:lnTo>
                  <a:lnTo>
                    <a:pt x="781" y="16"/>
                  </a:lnTo>
                  <a:lnTo>
                    <a:pt x="814" y="16"/>
                  </a:lnTo>
                  <a:lnTo>
                    <a:pt x="848" y="16"/>
                  </a:lnTo>
                  <a:lnTo>
                    <a:pt x="881" y="16"/>
                  </a:lnTo>
                  <a:lnTo>
                    <a:pt x="914" y="19"/>
                  </a:lnTo>
                  <a:lnTo>
                    <a:pt x="948" y="23"/>
                  </a:lnTo>
                  <a:lnTo>
                    <a:pt x="980" y="28"/>
                  </a:lnTo>
                  <a:lnTo>
                    <a:pt x="980" y="28"/>
                  </a:lnTo>
                  <a:lnTo>
                    <a:pt x="1008" y="33"/>
                  </a:lnTo>
                  <a:lnTo>
                    <a:pt x="1035" y="40"/>
                  </a:lnTo>
                  <a:lnTo>
                    <a:pt x="1063" y="48"/>
                  </a:lnTo>
                  <a:lnTo>
                    <a:pt x="1089" y="57"/>
                  </a:lnTo>
                  <a:lnTo>
                    <a:pt x="1115" y="68"/>
                  </a:lnTo>
                  <a:lnTo>
                    <a:pt x="1140" y="82"/>
                  </a:lnTo>
                  <a:lnTo>
                    <a:pt x="1164" y="96"/>
                  </a:lnTo>
                  <a:lnTo>
                    <a:pt x="1187" y="112"/>
                  </a:lnTo>
                  <a:lnTo>
                    <a:pt x="1187" y="112"/>
                  </a:lnTo>
                  <a:lnTo>
                    <a:pt x="1205" y="128"/>
                  </a:lnTo>
                  <a:lnTo>
                    <a:pt x="1205" y="128"/>
                  </a:lnTo>
                  <a:lnTo>
                    <a:pt x="1208" y="131"/>
                  </a:lnTo>
                  <a:lnTo>
                    <a:pt x="1211" y="131"/>
                  </a:lnTo>
                  <a:lnTo>
                    <a:pt x="1213" y="130"/>
                  </a:lnTo>
                  <a:lnTo>
                    <a:pt x="1216" y="128"/>
                  </a:lnTo>
                  <a:lnTo>
                    <a:pt x="1219" y="126"/>
                  </a:lnTo>
                  <a:lnTo>
                    <a:pt x="1219" y="123"/>
                  </a:lnTo>
                  <a:lnTo>
                    <a:pt x="1219" y="120"/>
                  </a:lnTo>
                  <a:lnTo>
                    <a:pt x="1216" y="118"/>
                  </a:lnTo>
                  <a:lnTo>
                    <a:pt x="1216" y="1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626405FB-9F4C-D059-9D95-5C9FD4460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5" y="136"/>
              <a:ext cx="566" cy="530"/>
            </a:xfrm>
            <a:custGeom>
              <a:avLst/>
              <a:gdLst>
                <a:gd name="T0" fmla="*/ 1695 w 1697"/>
                <a:gd name="T1" fmla="*/ 1566 h 1590"/>
                <a:gd name="T2" fmla="*/ 1674 w 1697"/>
                <a:gd name="T3" fmla="*/ 1522 h 1590"/>
                <a:gd name="T4" fmla="*/ 1626 w 1697"/>
                <a:gd name="T5" fmla="*/ 1467 h 1590"/>
                <a:gd name="T6" fmla="*/ 1514 w 1697"/>
                <a:gd name="T7" fmla="*/ 1366 h 1590"/>
                <a:gd name="T8" fmla="*/ 1396 w 1697"/>
                <a:gd name="T9" fmla="*/ 1257 h 1590"/>
                <a:gd name="T10" fmla="*/ 1332 w 1697"/>
                <a:gd name="T11" fmla="*/ 1187 h 1590"/>
                <a:gd name="T12" fmla="*/ 1256 w 1697"/>
                <a:gd name="T13" fmla="*/ 1065 h 1590"/>
                <a:gd name="T14" fmla="*/ 1099 w 1697"/>
                <a:gd name="T15" fmla="*/ 803 h 1590"/>
                <a:gd name="T16" fmla="*/ 1024 w 1697"/>
                <a:gd name="T17" fmla="*/ 699 h 1590"/>
                <a:gd name="T18" fmla="*/ 863 w 1697"/>
                <a:gd name="T19" fmla="*/ 514 h 1590"/>
                <a:gd name="T20" fmla="*/ 688 w 1697"/>
                <a:gd name="T21" fmla="*/ 334 h 1590"/>
                <a:gd name="T22" fmla="*/ 533 w 1697"/>
                <a:gd name="T23" fmla="*/ 196 h 1590"/>
                <a:gd name="T24" fmla="*/ 402 w 1697"/>
                <a:gd name="T25" fmla="*/ 99 h 1590"/>
                <a:gd name="T26" fmla="*/ 305 w 1697"/>
                <a:gd name="T27" fmla="*/ 38 h 1590"/>
                <a:gd name="T28" fmla="*/ 245 w 1697"/>
                <a:gd name="T29" fmla="*/ 16 h 1590"/>
                <a:gd name="T30" fmla="*/ 166 w 1697"/>
                <a:gd name="T31" fmla="*/ 1 h 1590"/>
                <a:gd name="T32" fmla="*/ 86 w 1697"/>
                <a:gd name="T33" fmla="*/ 4 h 1590"/>
                <a:gd name="T34" fmla="*/ 34 w 1697"/>
                <a:gd name="T35" fmla="*/ 21 h 1590"/>
                <a:gd name="T36" fmla="*/ 8 w 1697"/>
                <a:gd name="T37" fmla="*/ 49 h 1590"/>
                <a:gd name="T38" fmla="*/ 0 w 1697"/>
                <a:gd name="T39" fmla="*/ 73 h 1590"/>
                <a:gd name="T40" fmla="*/ 12 w 1697"/>
                <a:gd name="T41" fmla="*/ 127 h 1590"/>
                <a:gd name="T42" fmla="*/ 39 w 1697"/>
                <a:gd name="T43" fmla="*/ 173 h 1590"/>
                <a:gd name="T44" fmla="*/ 48 w 1697"/>
                <a:gd name="T45" fmla="*/ 177 h 1590"/>
                <a:gd name="T46" fmla="*/ 55 w 1697"/>
                <a:gd name="T47" fmla="*/ 169 h 1590"/>
                <a:gd name="T48" fmla="*/ 35 w 1697"/>
                <a:gd name="T49" fmla="*/ 136 h 1590"/>
                <a:gd name="T50" fmla="*/ 18 w 1697"/>
                <a:gd name="T51" fmla="*/ 84 h 1590"/>
                <a:gd name="T52" fmla="*/ 24 w 1697"/>
                <a:gd name="T53" fmla="*/ 52 h 1590"/>
                <a:gd name="T54" fmla="*/ 51 w 1697"/>
                <a:gd name="T55" fmla="*/ 30 h 1590"/>
                <a:gd name="T56" fmla="*/ 98 w 1697"/>
                <a:gd name="T57" fmla="*/ 18 h 1590"/>
                <a:gd name="T58" fmla="*/ 178 w 1697"/>
                <a:gd name="T59" fmla="*/ 20 h 1590"/>
                <a:gd name="T60" fmla="*/ 237 w 1697"/>
                <a:gd name="T61" fmla="*/ 30 h 1590"/>
                <a:gd name="T62" fmla="*/ 290 w 1697"/>
                <a:gd name="T63" fmla="*/ 49 h 1590"/>
                <a:gd name="T64" fmla="*/ 389 w 1697"/>
                <a:gd name="T65" fmla="*/ 108 h 1590"/>
                <a:gd name="T66" fmla="*/ 515 w 1697"/>
                <a:gd name="T67" fmla="*/ 203 h 1590"/>
                <a:gd name="T68" fmla="*/ 697 w 1697"/>
                <a:gd name="T69" fmla="*/ 366 h 1590"/>
                <a:gd name="T70" fmla="*/ 865 w 1697"/>
                <a:gd name="T71" fmla="*/ 542 h 1590"/>
                <a:gd name="T72" fmla="*/ 999 w 1697"/>
                <a:gd name="T73" fmla="*/ 693 h 1590"/>
                <a:gd name="T74" fmla="*/ 1073 w 1697"/>
                <a:gd name="T75" fmla="*/ 795 h 1590"/>
                <a:gd name="T76" fmla="*/ 1206 w 1697"/>
                <a:gd name="T77" fmla="*/ 1010 h 1590"/>
                <a:gd name="T78" fmla="*/ 1288 w 1697"/>
                <a:gd name="T79" fmla="*/ 1153 h 1590"/>
                <a:gd name="T80" fmla="*/ 1362 w 1697"/>
                <a:gd name="T81" fmla="*/ 1245 h 1590"/>
                <a:gd name="T82" fmla="*/ 1454 w 1697"/>
                <a:gd name="T83" fmla="*/ 1335 h 1590"/>
                <a:gd name="T84" fmla="*/ 1611 w 1697"/>
                <a:gd name="T85" fmla="*/ 1475 h 1590"/>
                <a:gd name="T86" fmla="*/ 1657 w 1697"/>
                <a:gd name="T87" fmla="*/ 1525 h 1590"/>
                <a:gd name="T88" fmla="*/ 1675 w 1697"/>
                <a:gd name="T89" fmla="*/ 1558 h 1590"/>
                <a:gd name="T90" fmla="*/ 1681 w 1697"/>
                <a:gd name="T91" fmla="*/ 1582 h 1590"/>
                <a:gd name="T92" fmla="*/ 1687 w 1697"/>
                <a:gd name="T93" fmla="*/ 1590 h 1590"/>
                <a:gd name="T94" fmla="*/ 1697 w 1697"/>
                <a:gd name="T95" fmla="*/ 1582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7" h="1590">
                  <a:moveTo>
                    <a:pt x="1697" y="1582"/>
                  </a:moveTo>
                  <a:lnTo>
                    <a:pt x="1697" y="1582"/>
                  </a:lnTo>
                  <a:lnTo>
                    <a:pt x="1697" y="1574"/>
                  </a:lnTo>
                  <a:lnTo>
                    <a:pt x="1695" y="1566"/>
                  </a:lnTo>
                  <a:lnTo>
                    <a:pt x="1693" y="1558"/>
                  </a:lnTo>
                  <a:lnTo>
                    <a:pt x="1690" y="1550"/>
                  </a:lnTo>
                  <a:lnTo>
                    <a:pt x="1683" y="1535"/>
                  </a:lnTo>
                  <a:lnTo>
                    <a:pt x="1674" y="1522"/>
                  </a:lnTo>
                  <a:lnTo>
                    <a:pt x="1674" y="1522"/>
                  </a:lnTo>
                  <a:lnTo>
                    <a:pt x="1659" y="1503"/>
                  </a:lnTo>
                  <a:lnTo>
                    <a:pt x="1643" y="1485"/>
                  </a:lnTo>
                  <a:lnTo>
                    <a:pt x="1626" y="1467"/>
                  </a:lnTo>
                  <a:lnTo>
                    <a:pt x="1609" y="1451"/>
                  </a:lnTo>
                  <a:lnTo>
                    <a:pt x="1609" y="1451"/>
                  </a:lnTo>
                  <a:lnTo>
                    <a:pt x="1562" y="1407"/>
                  </a:lnTo>
                  <a:lnTo>
                    <a:pt x="1514" y="1366"/>
                  </a:lnTo>
                  <a:lnTo>
                    <a:pt x="1466" y="1323"/>
                  </a:lnTo>
                  <a:lnTo>
                    <a:pt x="1419" y="1280"/>
                  </a:lnTo>
                  <a:lnTo>
                    <a:pt x="1419" y="1280"/>
                  </a:lnTo>
                  <a:lnTo>
                    <a:pt x="1396" y="1257"/>
                  </a:lnTo>
                  <a:lnTo>
                    <a:pt x="1374" y="1235"/>
                  </a:lnTo>
                  <a:lnTo>
                    <a:pt x="1352" y="1211"/>
                  </a:lnTo>
                  <a:lnTo>
                    <a:pt x="1332" y="1187"/>
                  </a:lnTo>
                  <a:lnTo>
                    <a:pt x="1332" y="1187"/>
                  </a:lnTo>
                  <a:lnTo>
                    <a:pt x="1311" y="1157"/>
                  </a:lnTo>
                  <a:lnTo>
                    <a:pt x="1291" y="1126"/>
                  </a:lnTo>
                  <a:lnTo>
                    <a:pt x="1256" y="1065"/>
                  </a:lnTo>
                  <a:lnTo>
                    <a:pt x="1256" y="1065"/>
                  </a:lnTo>
                  <a:lnTo>
                    <a:pt x="1212" y="989"/>
                  </a:lnTo>
                  <a:lnTo>
                    <a:pt x="1168" y="914"/>
                  </a:lnTo>
                  <a:lnTo>
                    <a:pt x="1121" y="840"/>
                  </a:lnTo>
                  <a:lnTo>
                    <a:pt x="1099" y="803"/>
                  </a:lnTo>
                  <a:lnTo>
                    <a:pt x="1073" y="767"/>
                  </a:lnTo>
                  <a:lnTo>
                    <a:pt x="1073" y="767"/>
                  </a:lnTo>
                  <a:lnTo>
                    <a:pt x="1049" y="732"/>
                  </a:lnTo>
                  <a:lnTo>
                    <a:pt x="1024" y="699"/>
                  </a:lnTo>
                  <a:lnTo>
                    <a:pt x="997" y="665"/>
                  </a:lnTo>
                  <a:lnTo>
                    <a:pt x="969" y="633"/>
                  </a:lnTo>
                  <a:lnTo>
                    <a:pt x="969" y="633"/>
                  </a:lnTo>
                  <a:lnTo>
                    <a:pt x="863" y="514"/>
                  </a:lnTo>
                  <a:lnTo>
                    <a:pt x="863" y="514"/>
                  </a:lnTo>
                  <a:lnTo>
                    <a:pt x="805" y="453"/>
                  </a:lnTo>
                  <a:lnTo>
                    <a:pt x="746" y="393"/>
                  </a:lnTo>
                  <a:lnTo>
                    <a:pt x="688" y="334"/>
                  </a:lnTo>
                  <a:lnTo>
                    <a:pt x="626" y="276"/>
                  </a:lnTo>
                  <a:lnTo>
                    <a:pt x="626" y="276"/>
                  </a:lnTo>
                  <a:lnTo>
                    <a:pt x="565" y="223"/>
                  </a:lnTo>
                  <a:lnTo>
                    <a:pt x="533" y="196"/>
                  </a:lnTo>
                  <a:lnTo>
                    <a:pt x="501" y="171"/>
                  </a:lnTo>
                  <a:lnTo>
                    <a:pt x="469" y="145"/>
                  </a:lnTo>
                  <a:lnTo>
                    <a:pt x="435" y="121"/>
                  </a:lnTo>
                  <a:lnTo>
                    <a:pt x="402" y="99"/>
                  </a:lnTo>
                  <a:lnTo>
                    <a:pt x="367" y="76"/>
                  </a:lnTo>
                  <a:lnTo>
                    <a:pt x="367" y="76"/>
                  </a:lnTo>
                  <a:lnTo>
                    <a:pt x="326" y="50"/>
                  </a:lnTo>
                  <a:lnTo>
                    <a:pt x="305" y="38"/>
                  </a:lnTo>
                  <a:lnTo>
                    <a:pt x="282" y="28"/>
                  </a:lnTo>
                  <a:lnTo>
                    <a:pt x="282" y="28"/>
                  </a:lnTo>
                  <a:lnTo>
                    <a:pt x="263" y="21"/>
                  </a:lnTo>
                  <a:lnTo>
                    <a:pt x="245" y="16"/>
                  </a:lnTo>
                  <a:lnTo>
                    <a:pt x="225" y="10"/>
                  </a:lnTo>
                  <a:lnTo>
                    <a:pt x="205" y="8"/>
                  </a:lnTo>
                  <a:lnTo>
                    <a:pt x="205" y="8"/>
                  </a:lnTo>
                  <a:lnTo>
                    <a:pt x="166" y="1"/>
                  </a:lnTo>
                  <a:lnTo>
                    <a:pt x="146" y="0"/>
                  </a:lnTo>
                  <a:lnTo>
                    <a:pt x="126" y="0"/>
                  </a:lnTo>
                  <a:lnTo>
                    <a:pt x="106" y="1"/>
                  </a:lnTo>
                  <a:lnTo>
                    <a:pt x="86" y="4"/>
                  </a:lnTo>
                  <a:lnTo>
                    <a:pt x="66" y="8"/>
                  </a:lnTo>
                  <a:lnTo>
                    <a:pt x="47" y="14"/>
                  </a:lnTo>
                  <a:lnTo>
                    <a:pt x="47" y="14"/>
                  </a:lnTo>
                  <a:lnTo>
                    <a:pt x="34" y="21"/>
                  </a:lnTo>
                  <a:lnTo>
                    <a:pt x="22" y="30"/>
                  </a:lnTo>
                  <a:lnTo>
                    <a:pt x="16" y="36"/>
                  </a:lnTo>
                  <a:lnTo>
                    <a:pt x="12" y="42"/>
                  </a:lnTo>
                  <a:lnTo>
                    <a:pt x="8" y="49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5"/>
                  </a:lnTo>
                  <a:lnTo>
                    <a:pt x="0" y="73"/>
                  </a:lnTo>
                  <a:lnTo>
                    <a:pt x="0" y="83"/>
                  </a:lnTo>
                  <a:lnTo>
                    <a:pt x="2" y="92"/>
                  </a:lnTo>
                  <a:lnTo>
                    <a:pt x="6" y="111"/>
                  </a:lnTo>
                  <a:lnTo>
                    <a:pt x="12" y="127"/>
                  </a:lnTo>
                  <a:lnTo>
                    <a:pt x="12" y="127"/>
                  </a:lnTo>
                  <a:lnTo>
                    <a:pt x="18" y="140"/>
                  </a:lnTo>
                  <a:lnTo>
                    <a:pt x="24" y="151"/>
                  </a:lnTo>
                  <a:lnTo>
                    <a:pt x="39" y="173"/>
                  </a:lnTo>
                  <a:lnTo>
                    <a:pt x="39" y="173"/>
                  </a:lnTo>
                  <a:lnTo>
                    <a:pt x="42" y="176"/>
                  </a:lnTo>
                  <a:lnTo>
                    <a:pt x="44" y="177"/>
                  </a:lnTo>
                  <a:lnTo>
                    <a:pt x="48" y="177"/>
                  </a:lnTo>
                  <a:lnTo>
                    <a:pt x="51" y="176"/>
                  </a:lnTo>
                  <a:lnTo>
                    <a:pt x="52" y="175"/>
                  </a:lnTo>
                  <a:lnTo>
                    <a:pt x="54" y="172"/>
                  </a:lnTo>
                  <a:lnTo>
                    <a:pt x="55" y="169"/>
                  </a:lnTo>
                  <a:lnTo>
                    <a:pt x="54" y="165"/>
                  </a:lnTo>
                  <a:lnTo>
                    <a:pt x="54" y="165"/>
                  </a:lnTo>
                  <a:lnTo>
                    <a:pt x="44" y="152"/>
                  </a:lnTo>
                  <a:lnTo>
                    <a:pt x="35" y="136"/>
                  </a:lnTo>
                  <a:lnTo>
                    <a:pt x="26" y="119"/>
                  </a:lnTo>
                  <a:lnTo>
                    <a:pt x="20" y="101"/>
                  </a:lnTo>
                  <a:lnTo>
                    <a:pt x="18" y="92"/>
                  </a:lnTo>
                  <a:lnTo>
                    <a:pt x="18" y="84"/>
                  </a:lnTo>
                  <a:lnTo>
                    <a:pt x="18" y="75"/>
                  </a:lnTo>
                  <a:lnTo>
                    <a:pt x="19" y="67"/>
                  </a:lnTo>
                  <a:lnTo>
                    <a:pt x="20" y="58"/>
                  </a:lnTo>
                  <a:lnTo>
                    <a:pt x="24" y="52"/>
                  </a:lnTo>
                  <a:lnTo>
                    <a:pt x="31" y="44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51" y="30"/>
                  </a:lnTo>
                  <a:lnTo>
                    <a:pt x="67" y="24"/>
                  </a:lnTo>
                  <a:lnTo>
                    <a:pt x="82" y="20"/>
                  </a:lnTo>
                  <a:lnTo>
                    <a:pt x="98" y="18"/>
                  </a:lnTo>
                  <a:lnTo>
                    <a:pt x="98" y="18"/>
                  </a:lnTo>
                  <a:lnTo>
                    <a:pt x="118" y="17"/>
                  </a:lnTo>
                  <a:lnTo>
                    <a:pt x="138" y="16"/>
                  </a:lnTo>
                  <a:lnTo>
                    <a:pt x="158" y="17"/>
                  </a:lnTo>
                  <a:lnTo>
                    <a:pt x="178" y="20"/>
                  </a:lnTo>
                  <a:lnTo>
                    <a:pt x="178" y="20"/>
                  </a:lnTo>
                  <a:lnTo>
                    <a:pt x="198" y="22"/>
                  </a:lnTo>
                  <a:lnTo>
                    <a:pt x="218" y="25"/>
                  </a:lnTo>
                  <a:lnTo>
                    <a:pt x="237" y="30"/>
                  </a:lnTo>
                  <a:lnTo>
                    <a:pt x="257" y="36"/>
                  </a:lnTo>
                  <a:lnTo>
                    <a:pt x="257" y="36"/>
                  </a:lnTo>
                  <a:lnTo>
                    <a:pt x="274" y="42"/>
                  </a:lnTo>
                  <a:lnTo>
                    <a:pt x="290" y="49"/>
                  </a:lnTo>
                  <a:lnTo>
                    <a:pt x="321" y="67"/>
                  </a:lnTo>
                  <a:lnTo>
                    <a:pt x="321" y="67"/>
                  </a:lnTo>
                  <a:lnTo>
                    <a:pt x="355" y="87"/>
                  </a:lnTo>
                  <a:lnTo>
                    <a:pt x="389" y="108"/>
                  </a:lnTo>
                  <a:lnTo>
                    <a:pt x="421" y="131"/>
                  </a:lnTo>
                  <a:lnTo>
                    <a:pt x="453" y="153"/>
                  </a:lnTo>
                  <a:lnTo>
                    <a:pt x="485" y="177"/>
                  </a:lnTo>
                  <a:lnTo>
                    <a:pt x="515" y="203"/>
                  </a:lnTo>
                  <a:lnTo>
                    <a:pt x="577" y="254"/>
                  </a:lnTo>
                  <a:lnTo>
                    <a:pt x="577" y="254"/>
                  </a:lnTo>
                  <a:lnTo>
                    <a:pt x="638" y="308"/>
                  </a:lnTo>
                  <a:lnTo>
                    <a:pt x="697" y="366"/>
                  </a:lnTo>
                  <a:lnTo>
                    <a:pt x="756" y="425"/>
                  </a:lnTo>
                  <a:lnTo>
                    <a:pt x="812" y="484"/>
                  </a:lnTo>
                  <a:lnTo>
                    <a:pt x="812" y="484"/>
                  </a:lnTo>
                  <a:lnTo>
                    <a:pt x="865" y="542"/>
                  </a:lnTo>
                  <a:lnTo>
                    <a:pt x="919" y="601"/>
                  </a:lnTo>
                  <a:lnTo>
                    <a:pt x="919" y="601"/>
                  </a:lnTo>
                  <a:lnTo>
                    <a:pt x="973" y="663"/>
                  </a:lnTo>
                  <a:lnTo>
                    <a:pt x="999" y="693"/>
                  </a:lnTo>
                  <a:lnTo>
                    <a:pt x="1024" y="725"/>
                  </a:lnTo>
                  <a:lnTo>
                    <a:pt x="1024" y="725"/>
                  </a:lnTo>
                  <a:lnTo>
                    <a:pt x="1048" y="760"/>
                  </a:lnTo>
                  <a:lnTo>
                    <a:pt x="1073" y="795"/>
                  </a:lnTo>
                  <a:lnTo>
                    <a:pt x="1119" y="866"/>
                  </a:lnTo>
                  <a:lnTo>
                    <a:pt x="1163" y="938"/>
                  </a:lnTo>
                  <a:lnTo>
                    <a:pt x="1206" y="1010"/>
                  </a:lnTo>
                  <a:lnTo>
                    <a:pt x="1206" y="1010"/>
                  </a:lnTo>
                  <a:lnTo>
                    <a:pt x="1247" y="1082"/>
                  </a:lnTo>
                  <a:lnTo>
                    <a:pt x="1267" y="1117"/>
                  </a:lnTo>
                  <a:lnTo>
                    <a:pt x="1288" y="1153"/>
                  </a:lnTo>
                  <a:lnTo>
                    <a:pt x="1288" y="1153"/>
                  </a:lnTo>
                  <a:lnTo>
                    <a:pt x="1306" y="1177"/>
                  </a:lnTo>
                  <a:lnTo>
                    <a:pt x="1323" y="1201"/>
                  </a:lnTo>
                  <a:lnTo>
                    <a:pt x="1342" y="1224"/>
                  </a:lnTo>
                  <a:lnTo>
                    <a:pt x="1362" y="1245"/>
                  </a:lnTo>
                  <a:lnTo>
                    <a:pt x="1362" y="1245"/>
                  </a:lnTo>
                  <a:lnTo>
                    <a:pt x="1384" y="1268"/>
                  </a:lnTo>
                  <a:lnTo>
                    <a:pt x="1407" y="1291"/>
                  </a:lnTo>
                  <a:lnTo>
                    <a:pt x="1454" y="1335"/>
                  </a:lnTo>
                  <a:lnTo>
                    <a:pt x="1551" y="1419"/>
                  </a:lnTo>
                  <a:lnTo>
                    <a:pt x="1551" y="1419"/>
                  </a:lnTo>
                  <a:lnTo>
                    <a:pt x="1591" y="1457"/>
                  </a:lnTo>
                  <a:lnTo>
                    <a:pt x="1611" y="1475"/>
                  </a:lnTo>
                  <a:lnTo>
                    <a:pt x="1630" y="1495"/>
                  </a:lnTo>
                  <a:lnTo>
                    <a:pt x="1630" y="1495"/>
                  </a:lnTo>
                  <a:lnTo>
                    <a:pt x="1643" y="1509"/>
                  </a:lnTo>
                  <a:lnTo>
                    <a:pt x="1657" y="1525"/>
                  </a:lnTo>
                  <a:lnTo>
                    <a:pt x="1667" y="1541"/>
                  </a:lnTo>
                  <a:lnTo>
                    <a:pt x="1671" y="1549"/>
                  </a:lnTo>
                  <a:lnTo>
                    <a:pt x="1675" y="1558"/>
                  </a:lnTo>
                  <a:lnTo>
                    <a:pt x="1675" y="1558"/>
                  </a:lnTo>
                  <a:lnTo>
                    <a:pt x="1679" y="1570"/>
                  </a:lnTo>
                  <a:lnTo>
                    <a:pt x="1681" y="1577"/>
                  </a:lnTo>
                  <a:lnTo>
                    <a:pt x="1681" y="1582"/>
                  </a:lnTo>
                  <a:lnTo>
                    <a:pt x="1681" y="1582"/>
                  </a:lnTo>
                  <a:lnTo>
                    <a:pt x="1681" y="1586"/>
                  </a:lnTo>
                  <a:lnTo>
                    <a:pt x="1682" y="1589"/>
                  </a:lnTo>
                  <a:lnTo>
                    <a:pt x="1685" y="1590"/>
                  </a:lnTo>
                  <a:lnTo>
                    <a:pt x="1687" y="1590"/>
                  </a:lnTo>
                  <a:lnTo>
                    <a:pt x="1690" y="1590"/>
                  </a:lnTo>
                  <a:lnTo>
                    <a:pt x="1693" y="1589"/>
                  </a:lnTo>
                  <a:lnTo>
                    <a:pt x="1695" y="1586"/>
                  </a:lnTo>
                  <a:lnTo>
                    <a:pt x="1697" y="1582"/>
                  </a:lnTo>
                  <a:lnTo>
                    <a:pt x="1697" y="158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D6220E77-3746-E612-E390-9F61D98B0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3" y="166"/>
              <a:ext cx="443" cy="225"/>
            </a:xfrm>
            <a:custGeom>
              <a:avLst/>
              <a:gdLst>
                <a:gd name="T0" fmla="*/ 1314 w 1328"/>
                <a:gd name="T1" fmla="*/ 648 h 675"/>
                <a:gd name="T2" fmla="*/ 1275 w 1328"/>
                <a:gd name="T3" fmla="*/ 613 h 675"/>
                <a:gd name="T4" fmla="*/ 1216 w 1328"/>
                <a:gd name="T5" fmla="*/ 577 h 675"/>
                <a:gd name="T6" fmla="*/ 1079 w 1328"/>
                <a:gd name="T7" fmla="*/ 510 h 675"/>
                <a:gd name="T8" fmla="*/ 1012 w 1328"/>
                <a:gd name="T9" fmla="*/ 475 h 675"/>
                <a:gd name="T10" fmla="*/ 952 w 1328"/>
                <a:gd name="T11" fmla="*/ 437 h 675"/>
                <a:gd name="T12" fmla="*/ 792 w 1328"/>
                <a:gd name="T13" fmla="*/ 324 h 675"/>
                <a:gd name="T14" fmla="*/ 709 w 1328"/>
                <a:gd name="T15" fmla="*/ 271 h 675"/>
                <a:gd name="T16" fmla="*/ 625 w 1328"/>
                <a:gd name="T17" fmla="*/ 220 h 675"/>
                <a:gd name="T18" fmla="*/ 458 w 1328"/>
                <a:gd name="T19" fmla="*/ 127 h 675"/>
                <a:gd name="T20" fmla="*/ 373 w 1328"/>
                <a:gd name="T21" fmla="*/ 86 h 675"/>
                <a:gd name="T22" fmla="*/ 283 w 1328"/>
                <a:gd name="T23" fmla="*/ 50 h 675"/>
                <a:gd name="T24" fmla="*/ 192 w 1328"/>
                <a:gd name="T25" fmla="*/ 24 h 675"/>
                <a:gd name="T26" fmla="*/ 159 w 1328"/>
                <a:gd name="T27" fmla="*/ 16 h 675"/>
                <a:gd name="T28" fmla="*/ 110 w 1328"/>
                <a:gd name="T29" fmla="*/ 4 h 675"/>
                <a:gd name="T30" fmla="*/ 58 w 1328"/>
                <a:gd name="T31" fmla="*/ 1 h 675"/>
                <a:gd name="T32" fmla="*/ 42 w 1328"/>
                <a:gd name="T33" fmla="*/ 5 h 675"/>
                <a:gd name="T34" fmla="*/ 28 w 1328"/>
                <a:gd name="T35" fmla="*/ 12 h 675"/>
                <a:gd name="T36" fmla="*/ 10 w 1328"/>
                <a:gd name="T37" fmla="*/ 34 h 675"/>
                <a:gd name="T38" fmla="*/ 3 w 1328"/>
                <a:gd name="T39" fmla="*/ 52 h 675"/>
                <a:gd name="T40" fmla="*/ 2 w 1328"/>
                <a:gd name="T41" fmla="*/ 78 h 675"/>
                <a:gd name="T42" fmla="*/ 11 w 1328"/>
                <a:gd name="T43" fmla="*/ 113 h 675"/>
                <a:gd name="T44" fmla="*/ 46 w 1328"/>
                <a:gd name="T45" fmla="*/ 157 h 675"/>
                <a:gd name="T46" fmla="*/ 75 w 1328"/>
                <a:gd name="T47" fmla="*/ 179 h 675"/>
                <a:gd name="T48" fmla="*/ 94 w 1328"/>
                <a:gd name="T49" fmla="*/ 187 h 675"/>
                <a:gd name="T50" fmla="*/ 102 w 1328"/>
                <a:gd name="T51" fmla="*/ 183 h 675"/>
                <a:gd name="T52" fmla="*/ 102 w 1328"/>
                <a:gd name="T53" fmla="*/ 175 h 675"/>
                <a:gd name="T54" fmla="*/ 83 w 1328"/>
                <a:gd name="T55" fmla="*/ 165 h 675"/>
                <a:gd name="T56" fmla="*/ 42 w 1328"/>
                <a:gd name="T57" fmla="*/ 132 h 675"/>
                <a:gd name="T58" fmla="*/ 20 w 1328"/>
                <a:gd name="T59" fmla="*/ 93 h 675"/>
                <a:gd name="T60" fmla="*/ 16 w 1328"/>
                <a:gd name="T61" fmla="*/ 68 h 675"/>
                <a:gd name="T62" fmla="*/ 20 w 1328"/>
                <a:gd name="T63" fmla="*/ 50 h 675"/>
                <a:gd name="T64" fmla="*/ 28 w 1328"/>
                <a:gd name="T65" fmla="*/ 34 h 675"/>
                <a:gd name="T66" fmla="*/ 46 w 1328"/>
                <a:gd name="T67" fmla="*/ 21 h 675"/>
                <a:gd name="T68" fmla="*/ 60 w 1328"/>
                <a:gd name="T69" fmla="*/ 17 h 675"/>
                <a:gd name="T70" fmla="*/ 102 w 1328"/>
                <a:gd name="T71" fmla="*/ 18 h 675"/>
                <a:gd name="T72" fmla="*/ 151 w 1328"/>
                <a:gd name="T73" fmla="*/ 30 h 675"/>
                <a:gd name="T74" fmla="*/ 226 w 1328"/>
                <a:gd name="T75" fmla="*/ 49 h 675"/>
                <a:gd name="T76" fmla="*/ 311 w 1328"/>
                <a:gd name="T77" fmla="*/ 78 h 675"/>
                <a:gd name="T78" fmla="*/ 439 w 1328"/>
                <a:gd name="T79" fmla="*/ 136 h 675"/>
                <a:gd name="T80" fmla="*/ 521 w 1328"/>
                <a:gd name="T81" fmla="*/ 179 h 675"/>
                <a:gd name="T82" fmla="*/ 682 w 1328"/>
                <a:gd name="T83" fmla="*/ 274 h 675"/>
                <a:gd name="T84" fmla="*/ 762 w 1328"/>
                <a:gd name="T85" fmla="*/ 324 h 675"/>
                <a:gd name="T86" fmla="*/ 917 w 1328"/>
                <a:gd name="T87" fmla="*/ 431 h 675"/>
                <a:gd name="T88" fmla="*/ 983 w 1328"/>
                <a:gd name="T89" fmla="*/ 477 h 675"/>
                <a:gd name="T90" fmla="*/ 1043 w 1328"/>
                <a:gd name="T91" fmla="*/ 510 h 675"/>
                <a:gd name="T92" fmla="*/ 1177 w 1328"/>
                <a:gd name="T93" fmla="*/ 576 h 675"/>
                <a:gd name="T94" fmla="*/ 1267 w 1328"/>
                <a:gd name="T95" fmla="*/ 628 h 675"/>
                <a:gd name="T96" fmla="*/ 1294 w 1328"/>
                <a:gd name="T97" fmla="*/ 649 h 675"/>
                <a:gd name="T98" fmla="*/ 1315 w 1328"/>
                <a:gd name="T99" fmla="*/ 672 h 675"/>
                <a:gd name="T100" fmla="*/ 1323 w 1328"/>
                <a:gd name="T101" fmla="*/ 673 h 675"/>
                <a:gd name="T102" fmla="*/ 1328 w 1328"/>
                <a:gd name="T103" fmla="*/ 667 h 675"/>
                <a:gd name="T104" fmla="*/ 1326 w 1328"/>
                <a:gd name="T105" fmla="*/ 660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8" h="675">
                  <a:moveTo>
                    <a:pt x="1326" y="660"/>
                  </a:moveTo>
                  <a:lnTo>
                    <a:pt x="1326" y="660"/>
                  </a:lnTo>
                  <a:lnTo>
                    <a:pt x="1314" y="648"/>
                  </a:lnTo>
                  <a:lnTo>
                    <a:pt x="1302" y="636"/>
                  </a:lnTo>
                  <a:lnTo>
                    <a:pt x="1288" y="624"/>
                  </a:lnTo>
                  <a:lnTo>
                    <a:pt x="1275" y="613"/>
                  </a:lnTo>
                  <a:lnTo>
                    <a:pt x="1246" y="594"/>
                  </a:lnTo>
                  <a:lnTo>
                    <a:pt x="1216" y="577"/>
                  </a:lnTo>
                  <a:lnTo>
                    <a:pt x="1216" y="577"/>
                  </a:lnTo>
                  <a:lnTo>
                    <a:pt x="1181" y="560"/>
                  </a:lnTo>
                  <a:lnTo>
                    <a:pt x="1148" y="544"/>
                  </a:lnTo>
                  <a:lnTo>
                    <a:pt x="1079" y="510"/>
                  </a:lnTo>
                  <a:lnTo>
                    <a:pt x="1079" y="510"/>
                  </a:lnTo>
                  <a:lnTo>
                    <a:pt x="1045" y="493"/>
                  </a:lnTo>
                  <a:lnTo>
                    <a:pt x="1012" y="475"/>
                  </a:lnTo>
                  <a:lnTo>
                    <a:pt x="1012" y="475"/>
                  </a:lnTo>
                  <a:lnTo>
                    <a:pt x="981" y="457"/>
                  </a:lnTo>
                  <a:lnTo>
                    <a:pt x="952" y="437"/>
                  </a:lnTo>
                  <a:lnTo>
                    <a:pt x="952" y="437"/>
                  </a:lnTo>
                  <a:lnTo>
                    <a:pt x="872" y="381"/>
                  </a:lnTo>
                  <a:lnTo>
                    <a:pt x="792" y="324"/>
                  </a:lnTo>
                  <a:lnTo>
                    <a:pt x="792" y="324"/>
                  </a:lnTo>
                  <a:lnTo>
                    <a:pt x="750" y="298"/>
                  </a:lnTo>
                  <a:lnTo>
                    <a:pt x="709" y="271"/>
                  </a:lnTo>
                  <a:lnTo>
                    <a:pt x="668" y="246"/>
                  </a:lnTo>
                  <a:lnTo>
                    <a:pt x="625" y="220"/>
                  </a:lnTo>
                  <a:lnTo>
                    <a:pt x="625" y="220"/>
                  </a:lnTo>
                  <a:lnTo>
                    <a:pt x="542" y="172"/>
                  </a:lnTo>
                  <a:lnTo>
                    <a:pt x="501" y="149"/>
                  </a:lnTo>
                  <a:lnTo>
                    <a:pt x="458" y="127"/>
                  </a:lnTo>
                  <a:lnTo>
                    <a:pt x="458" y="127"/>
                  </a:lnTo>
                  <a:lnTo>
                    <a:pt x="415" y="106"/>
                  </a:lnTo>
                  <a:lnTo>
                    <a:pt x="373" y="86"/>
                  </a:lnTo>
                  <a:lnTo>
                    <a:pt x="329" y="68"/>
                  </a:lnTo>
                  <a:lnTo>
                    <a:pt x="283" y="50"/>
                  </a:lnTo>
                  <a:lnTo>
                    <a:pt x="283" y="50"/>
                  </a:lnTo>
                  <a:lnTo>
                    <a:pt x="238" y="36"/>
                  </a:lnTo>
                  <a:lnTo>
                    <a:pt x="215" y="29"/>
                  </a:lnTo>
                  <a:lnTo>
                    <a:pt x="192" y="24"/>
                  </a:lnTo>
                  <a:lnTo>
                    <a:pt x="192" y="24"/>
                  </a:lnTo>
                  <a:lnTo>
                    <a:pt x="176" y="21"/>
                  </a:lnTo>
                  <a:lnTo>
                    <a:pt x="159" y="16"/>
                  </a:lnTo>
                  <a:lnTo>
                    <a:pt x="126" y="8"/>
                  </a:lnTo>
                  <a:lnTo>
                    <a:pt x="126" y="8"/>
                  </a:lnTo>
                  <a:lnTo>
                    <a:pt x="110" y="4"/>
                  </a:lnTo>
                  <a:lnTo>
                    <a:pt x="92" y="1"/>
                  </a:lnTo>
                  <a:lnTo>
                    <a:pt x="75" y="0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0" y="2"/>
                  </a:lnTo>
                  <a:lnTo>
                    <a:pt x="42" y="5"/>
                  </a:lnTo>
                  <a:lnTo>
                    <a:pt x="35" y="8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0" y="18"/>
                  </a:lnTo>
                  <a:lnTo>
                    <a:pt x="15" y="25"/>
                  </a:lnTo>
                  <a:lnTo>
                    <a:pt x="10" y="34"/>
                  </a:lnTo>
                  <a:lnTo>
                    <a:pt x="6" y="42"/>
                  </a:lnTo>
                  <a:lnTo>
                    <a:pt x="6" y="42"/>
                  </a:lnTo>
                  <a:lnTo>
                    <a:pt x="3" y="52"/>
                  </a:lnTo>
                  <a:lnTo>
                    <a:pt x="2" y="61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3" y="88"/>
                  </a:lnTo>
                  <a:lnTo>
                    <a:pt x="4" y="97"/>
                  </a:lnTo>
                  <a:lnTo>
                    <a:pt x="11" y="113"/>
                  </a:lnTo>
                  <a:lnTo>
                    <a:pt x="22" y="129"/>
                  </a:lnTo>
                  <a:lnTo>
                    <a:pt x="32" y="144"/>
                  </a:lnTo>
                  <a:lnTo>
                    <a:pt x="46" y="157"/>
                  </a:lnTo>
                  <a:lnTo>
                    <a:pt x="60" y="169"/>
                  </a:lnTo>
                  <a:lnTo>
                    <a:pt x="60" y="169"/>
                  </a:lnTo>
                  <a:lnTo>
                    <a:pt x="75" y="179"/>
                  </a:lnTo>
                  <a:lnTo>
                    <a:pt x="91" y="187"/>
                  </a:lnTo>
                  <a:lnTo>
                    <a:pt x="91" y="187"/>
                  </a:lnTo>
                  <a:lnTo>
                    <a:pt x="94" y="187"/>
                  </a:lnTo>
                  <a:lnTo>
                    <a:pt x="96" y="187"/>
                  </a:lnTo>
                  <a:lnTo>
                    <a:pt x="99" y="185"/>
                  </a:lnTo>
                  <a:lnTo>
                    <a:pt x="102" y="183"/>
                  </a:lnTo>
                  <a:lnTo>
                    <a:pt x="103" y="180"/>
                  </a:lnTo>
                  <a:lnTo>
                    <a:pt x="103" y="177"/>
                  </a:lnTo>
                  <a:lnTo>
                    <a:pt x="102" y="175"/>
                  </a:lnTo>
                  <a:lnTo>
                    <a:pt x="99" y="172"/>
                  </a:lnTo>
                  <a:lnTo>
                    <a:pt x="99" y="172"/>
                  </a:lnTo>
                  <a:lnTo>
                    <a:pt x="83" y="165"/>
                  </a:lnTo>
                  <a:lnTo>
                    <a:pt x="68" y="156"/>
                  </a:lnTo>
                  <a:lnTo>
                    <a:pt x="55" y="144"/>
                  </a:lnTo>
                  <a:lnTo>
                    <a:pt x="42" y="132"/>
                  </a:lnTo>
                  <a:lnTo>
                    <a:pt x="31" y="117"/>
                  </a:lnTo>
                  <a:lnTo>
                    <a:pt x="23" y="101"/>
                  </a:lnTo>
                  <a:lnTo>
                    <a:pt x="20" y="93"/>
                  </a:lnTo>
                  <a:lnTo>
                    <a:pt x="18" y="85"/>
                  </a:lnTo>
                  <a:lnTo>
                    <a:pt x="18" y="77"/>
                  </a:lnTo>
                  <a:lnTo>
                    <a:pt x="16" y="68"/>
                  </a:lnTo>
                  <a:lnTo>
                    <a:pt x="16" y="68"/>
                  </a:lnTo>
                  <a:lnTo>
                    <a:pt x="18" y="58"/>
                  </a:lnTo>
                  <a:lnTo>
                    <a:pt x="20" y="50"/>
                  </a:lnTo>
                  <a:lnTo>
                    <a:pt x="24" y="42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34" y="29"/>
                  </a:lnTo>
                  <a:lnTo>
                    <a:pt x="39" y="24"/>
                  </a:lnTo>
                  <a:lnTo>
                    <a:pt x="46" y="21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60" y="17"/>
                  </a:lnTo>
                  <a:lnTo>
                    <a:pt x="70" y="16"/>
                  </a:lnTo>
                  <a:lnTo>
                    <a:pt x="86" y="17"/>
                  </a:lnTo>
                  <a:lnTo>
                    <a:pt x="102" y="18"/>
                  </a:lnTo>
                  <a:lnTo>
                    <a:pt x="119" y="22"/>
                  </a:lnTo>
                  <a:lnTo>
                    <a:pt x="119" y="22"/>
                  </a:lnTo>
                  <a:lnTo>
                    <a:pt x="151" y="30"/>
                  </a:lnTo>
                  <a:lnTo>
                    <a:pt x="183" y="38"/>
                  </a:lnTo>
                  <a:lnTo>
                    <a:pt x="183" y="38"/>
                  </a:lnTo>
                  <a:lnTo>
                    <a:pt x="226" y="49"/>
                  </a:lnTo>
                  <a:lnTo>
                    <a:pt x="267" y="62"/>
                  </a:lnTo>
                  <a:lnTo>
                    <a:pt x="267" y="62"/>
                  </a:lnTo>
                  <a:lnTo>
                    <a:pt x="311" y="78"/>
                  </a:lnTo>
                  <a:lnTo>
                    <a:pt x="355" y="96"/>
                  </a:lnTo>
                  <a:lnTo>
                    <a:pt x="398" y="115"/>
                  </a:lnTo>
                  <a:lnTo>
                    <a:pt x="439" y="136"/>
                  </a:lnTo>
                  <a:lnTo>
                    <a:pt x="439" y="136"/>
                  </a:lnTo>
                  <a:lnTo>
                    <a:pt x="481" y="156"/>
                  </a:lnTo>
                  <a:lnTo>
                    <a:pt x="521" y="179"/>
                  </a:lnTo>
                  <a:lnTo>
                    <a:pt x="601" y="224"/>
                  </a:lnTo>
                  <a:lnTo>
                    <a:pt x="601" y="224"/>
                  </a:lnTo>
                  <a:lnTo>
                    <a:pt x="682" y="274"/>
                  </a:lnTo>
                  <a:lnTo>
                    <a:pt x="722" y="299"/>
                  </a:lnTo>
                  <a:lnTo>
                    <a:pt x="762" y="324"/>
                  </a:lnTo>
                  <a:lnTo>
                    <a:pt x="762" y="324"/>
                  </a:lnTo>
                  <a:lnTo>
                    <a:pt x="840" y="378"/>
                  </a:lnTo>
                  <a:lnTo>
                    <a:pt x="917" y="431"/>
                  </a:lnTo>
                  <a:lnTo>
                    <a:pt x="917" y="431"/>
                  </a:lnTo>
                  <a:lnTo>
                    <a:pt x="949" y="454"/>
                  </a:lnTo>
                  <a:lnTo>
                    <a:pt x="983" y="477"/>
                  </a:lnTo>
                  <a:lnTo>
                    <a:pt x="983" y="477"/>
                  </a:lnTo>
                  <a:lnTo>
                    <a:pt x="1012" y="494"/>
                  </a:lnTo>
                  <a:lnTo>
                    <a:pt x="1043" y="510"/>
                  </a:lnTo>
                  <a:lnTo>
                    <a:pt x="1043" y="510"/>
                  </a:lnTo>
                  <a:lnTo>
                    <a:pt x="1111" y="544"/>
                  </a:lnTo>
                  <a:lnTo>
                    <a:pt x="1177" y="576"/>
                  </a:lnTo>
                  <a:lnTo>
                    <a:pt x="1177" y="576"/>
                  </a:lnTo>
                  <a:lnTo>
                    <a:pt x="1208" y="592"/>
                  </a:lnTo>
                  <a:lnTo>
                    <a:pt x="1237" y="609"/>
                  </a:lnTo>
                  <a:lnTo>
                    <a:pt x="1267" y="628"/>
                  </a:lnTo>
                  <a:lnTo>
                    <a:pt x="1280" y="638"/>
                  </a:lnTo>
                  <a:lnTo>
                    <a:pt x="1294" y="649"/>
                  </a:lnTo>
                  <a:lnTo>
                    <a:pt x="1294" y="649"/>
                  </a:lnTo>
                  <a:lnTo>
                    <a:pt x="1304" y="660"/>
                  </a:lnTo>
                  <a:lnTo>
                    <a:pt x="1315" y="672"/>
                  </a:lnTo>
                  <a:lnTo>
                    <a:pt x="1315" y="672"/>
                  </a:lnTo>
                  <a:lnTo>
                    <a:pt x="1318" y="673"/>
                  </a:lnTo>
                  <a:lnTo>
                    <a:pt x="1320" y="675"/>
                  </a:lnTo>
                  <a:lnTo>
                    <a:pt x="1323" y="673"/>
                  </a:lnTo>
                  <a:lnTo>
                    <a:pt x="1326" y="672"/>
                  </a:lnTo>
                  <a:lnTo>
                    <a:pt x="1327" y="669"/>
                  </a:lnTo>
                  <a:lnTo>
                    <a:pt x="1328" y="667"/>
                  </a:lnTo>
                  <a:lnTo>
                    <a:pt x="1327" y="663"/>
                  </a:lnTo>
                  <a:lnTo>
                    <a:pt x="1326" y="660"/>
                  </a:lnTo>
                  <a:lnTo>
                    <a:pt x="1326" y="66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400EF14F-64F3-8262-38B1-247787481C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233"/>
              <a:ext cx="493" cy="320"/>
            </a:xfrm>
            <a:custGeom>
              <a:avLst/>
              <a:gdLst>
                <a:gd name="T0" fmla="*/ 1457 w 1480"/>
                <a:gd name="T1" fmla="*/ 920 h 959"/>
                <a:gd name="T2" fmla="*/ 1391 w 1480"/>
                <a:gd name="T3" fmla="*/ 841 h 959"/>
                <a:gd name="T4" fmla="*/ 1293 w 1480"/>
                <a:gd name="T5" fmla="*/ 745 h 959"/>
                <a:gd name="T6" fmla="*/ 1129 w 1480"/>
                <a:gd name="T7" fmla="*/ 605 h 959"/>
                <a:gd name="T8" fmla="*/ 1041 w 1480"/>
                <a:gd name="T9" fmla="*/ 536 h 959"/>
                <a:gd name="T10" fmla="*/ 945 w 1480"/>
                <a:gd name="T11" fmla="*/ 470 h 959"/>
                <a:gd name="T12" fmla="*/ 722 w 1480"/>
                <a:gd name="T13" fmla="*/ 316 h 959"/>
                <a:gd name="T14" fmla="*/ 548 w 1480"/>
                <a:gd name="T15" fmla="*/ 208 h 959"/>
                <a:gd name="T16" fmla="*/ 404 w 1480"/>
                <a:gd name="T17" fmla="*/ 121 h 959"/>
                <a:gd name="T18" fmla="*/ 303 w 1480"/>
                <a:gd name="T19" fmla="*/ 66 h 959"/>
                <a:gd name="T20" fmla="*/ 249 w 1480"/>
                <a:gd name="T21" fmla="*/ 40 h 959"/>
                <a:gd name="T22" fmla="*/ 177 w 1480"/>
                <a:gd name="T23" fmla="*/ 12 h 959"/>
                <a:gd name="T24" fmla="*/ 132 w 1480"/>
                <a:gd name="T25" fmla="*/ 3 h 959"/>
                <a:gd name="T26" fmla="*/ 72 w 1480"/>
                <a:gd name="T27" fmla="*/ 6 h 959"/>
                <a:gd name="T28" fmla="*/ 40 w 1480"/>
                <a:gd name="T29" fmla="*/ 18 h 959"/>
                <a:gd name="T30" fmla="*/ 19 w 1480"/>
                <a:gd name="T31" fmla="*/ 34 h 959"/>
                <a:gd name="T32" fmla="*/ 8 w 1480"/>
                <a:gd name="T33" fmla="*/ 49 h 959"/>
                <a:gd name="T34" fmla="*/ 1 w 1480"/>
                <a:gd name="T35" fmla="*/ 71 h 959"/>
                <a:gd name="T36" fmla="*/ 7 w 1480"/>
                <a:gd name="T37" fmla="*/ 121 h 959"/>
                <a:gd name="T38" fmla="*/ 25 w 1480"/>
                <a:gd name="T39" fmla="*/ 166 h 959"/>
                <a:gd name="T40" fmla="*/ 49 w 1480"/>
                <a:gd name="T41" fmla="*/ 205 h 959"/>
                <a:gd name="T42" fmla="*/ 107 w 1480"/>
                <a:gd name="T43" fmla="*/ 278 h 959"/>
                <a:gd name="T44" fmla="*/ 167 w 1480"/>
                <a:gd name="T45" fmla="*/ 340 h 959"/>
                <a:gd name="T46" fmla="*/ 260 w 1480"/>
                <a:gd name="T47" fmla="*/ 419 h 959"/>
                <a:gd name="T48" fmla="*/ 280 w 1480"/>
                <a:gd name="T49" fmla="*/ 433 h 959"/>
                <a:gd name="T50" fmla="*/ 290 w 1480"/>
                <a:gd name="T51" fmla="*/ 432 h 959"/>
                <a:gd name="T52" fmla="*/ 292 w 1480"/>
                <a:gd name="T53" fmla="*/ 424 h 959"/>
                <a:gd name="T54" fmla="*/ 288 w 1480"/>
                <a:gd name="T55" fmla="*/ 419 h 959"/>
                <a:gd name="T56" fmla="*/ 233 w 1480"/>
                <a:gd name="T57" fmla="*/ 379 h 959"/>
                <a:gd name="T58" fmla="*/ 181 w 1480"/>
                <a:gd name="T59" fmla="*/ 332 h 959"/>
                <a:gd name="T60" fmla="*/ 89 w 1480"/>
                <a:gd name="T61" fmla="*/ 232 h 959"/>
                <a:gd name="T62" fmla="*/ 61 w 1480"/>
                <a:gd name="T63" fmla="*/ 194 h 959"/>
                <a:gd name="T64" fmla="*/ 32 w 1480"/>
                <a:gd name="T65" fmla="*/ 145 h 959"/>
                <a:gd name="T66" fmla="*/ 20 w 1480"/>
                <a:gd name="T67" fmla="*/ 111 h 959"/>
                <a:gd name="T68" fmla="*/ 17 w 1480"/>
                <a:gd name="T69" fmla="*/ 69 h 959"/>
                <a:gd name="T70" fmla="*/ 23 w 1480"/>
                <a:gd name="T71" fmla="*/ 57 h 959"/>
                <a:gd name="T72" fmla="*/ 51 w 1480"/>
                <a:gd name="T73" fmla="*/ 30 h 959"/>
                <a:gd name="T74" fmla="*/ 85 w 1480"/>
                <a:gd name="T75" fmla="*/ 18 h 959"/>
                <a:gd name="T76" fmla="*/ 123 w 1480"/>
                <a:gd name="T77" fmla="*/ 18 h 959"/>
                <a:gd name="T78" fmla="*/ 188 w 1480"/>
                <a:gd name="T79" fmla="*/ 32 h 959"/>
                <a:gd name="T80" fmla="*/ 235 w 1480"/>
                <a:gd name="T81" fmla="*/ 51 h 959"/>
                <a:gd name="T82" fmla="*/ 312 w 1480"/>
                <a:gd name="T83" fmla="*/ 87 h 959"/>
                <a:gd name="T84" fmla="*/ 462 w 1480"/>
                <a:gd name="T85" fmla="*/ 173 h 959"/>
                <a:gd name="T86" fmla="*/ 618 w 1480"/>
                <a:gd name="T87" fmla="*/ 269 h 959"/>
                <a:gd name="T88" fmla="*/ 726 w 1480"/>
                <a:gd name="T89" fmla="*/ 337 h 959"/>
                <a:gd name="T90" fmla="*/ 1018 w 1480"/>
                <a:gd name="T91" fmla="*/ 539 h 959"/>
                <a:gd name="T92" fmla="*/ 1070 w 1480"/>
                <a:gd name="T93" fmla="*/ 578 h 959"/>
                <a:gd name="T94" fmla="*/ 1176 w 1480"/>
                <a:gd name="T95" fmla="*/ 662 h 959"/>
                <a:gd name="T96" fmla="*/ 1283 w 1480"/>
                <a:gd name="T97" fmla="*/ 757 h 959"/>
                <a:gd name="T98" fmla="*/ 1407 w 1480"/>
                <a:gd name="T99" fmla="*/ 883 h 959"/>
                <a:gd name="T100" fmla="*/ 1447 w 1480"/>
                <a:gd name="T101" fmla="*/ 932 h 959"/>
                <a:gd name="T102" fmla="*/ 1468 w 1480"/>
                <a:gd name="T103" fmla="*/ 957 h 959"/>
                <a:gd name="T104" fmla="*/ 1476 w 1480"/>
                <a:gd name="T105" fmla="*/ 957 h 959"/>
                <a:gd name="T106" fmla="*/ 1480 w 1480"/>
                <a:gd name="T107" fmla="*/ 949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80" h="959">
                  <a:moveTo>
                    <a:pt x="1479" y="947"/>
                  </a:moveTo>
                  <a:lnTo>
                    <a:pt x="1479" y="947"/>
                  </a:lnTo>
                  <a:lnTo>
                    <a:pt x="1457" y="920"/>
                  </a:lnTo>
                  <a:lnTo>
                    <a:pt x="1436" y="893"/>
                  </a:lnTo>
                  <a:lnTo>
                    <a:pt x="1413" y="867"/>
                  </a:lnTo>
                  <a:lnTo>
                    <a:pt x="1391" y="841"/>
                  </a:lnTo>
                  <a:lnTo>
                    <a:pt x="1343" y="792"/>
                  </a:lnTo>
                  <a:lnTo>
                    <a:pt x="1293" y="745"/>
                  </a:lnTo>
                  <a:lnTo>
                    <a:pt x="1293" y="745"/>
                  </a:lnTo>
                  <a:lnTo>
                    <a:pt x="1240" y="697"/>
                  </a:lnTo>
                  <a:lnTo>
                    <a:pt x="1185" y="650"/>
                  </a:lnTo>
                  <a:lnTo>
                    <a:pt x="1129" y="605"/>
                  </a:lnTo>
                  <a:lnTo>
                    <a:pt x="1073" y="559"/>
                  </a:lnTo>
                  <a:lnTo>
                    <a:pt x="1073" y="559"/>
                  </a:lnTo>
                  <a:lnTo>
                    <a:pt x="1041" y="536"/>
                  </a:lnTo>
                  <a:lnTo>
                    <a:pt x="1009" y="514"/>
                  </a:lnTo>
                  <a:lnTo>
                    <a:pt x="945" y="470"/>
                  </a:lnTo>
                  <a:lnTo>
                    <a:pt x="945" y="470"/>
                  </a:lnTo>
                  <a:lnTo>
                    <a:pt x="795" y="365"/>
                  </a:lnTo>
                  <a:lnTo>
                    <a:pt x="795" y="365"/>
                  </a:lnTo>
                  <a:lnTo>
                    <a:pt x="722" y="316"/>
                  </a:lnTo>
                  <a:lnTo>
                    <a:pt x="646" y="268"/>
                  </a:lnTo>
                  <a:lnTo>
                    <a:pt x="646" y="268"/>
                  </a:lnTo>
                  <a:lnTo>
                    <a:pt x="548" y="208"/>
                  </a:lnTo>
                  <a:lnTo>
                    <a:pt x="548" y="208"/>
                  </a:lnTo>
                  <a:lnTo>
                    <a:pt x="452" y="149"/>
                  </a:lnTo>
                  <a:lnTo>
                    <a:pt x="404" y="121"/>
                  </a:lnTo>
                  <a:lnTo>
                    <a:pt x="356" y="93"/>
                  </a:lnTo>
                  <a:lnTo>
                    <a:pt x="356" y="93"/>
                  </a:lnTo>
                  <a:lnTo>
                    <a:pt x="303" y="66"/>
                  </a:lnTo>
                  <a:lnTo>
                    <a:pt x="276" y="53"/>
                  </a:lnTo>
                  <a:lnTo>
                    <a:pt x="249" y="40"/>
                  </a:lnTo>
                  <a:lnTo>
                    <a:pt x="249" y="40"/>
                  </a:lnTo>
                  <a:lnTo>
                    <a:pt x="225" y="30"/>
                  </a:lnTo>
                  <a:lnTo>
                    <a:pt x="201" y="20"/>
                  </a:lnTo>
                  <a:lnTo>
                    <a:pt x="177" y="12"/>
                  </a:lnTo>
                  <a:lnTo>
                    <a:pt x="153" y="6"/>
                  </a:lnTo>
                  <a:lnTo>
                    <a:pt x="153" y="6"/>
                  </a:lnTo>
                  <a:lnTo>
                    <a:pt x="132" y="3"/>
                  </a:lnTo>
                  <a:lnTo>
                    <a:pt x="112" y="0"/>
                  </a:lnTo>
                  <a:lnTo>
                    <a:pt x="92" y="2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55" y="10"/>
                  </a:lnTo>
                  <a:lnTo>
                    <a:pt x="40" y="18"/>
                  </a:lnTo>
                  <a:lnTo>
                    <a:pt x="32" y="23"/>
                  </a:lnTo>
                  <a:lnTo>
                    <a:pt x="25" y="28"/>
                  </a:lnTo>
                  <a:lnTo>
                    <a:pt x="19" y="34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8" y="49"/>
                  </a:lnTo>
                  <a:lnTo>
                    <a:pt x="5" y="55"/>
                  </a:lnTo>
                  <a:lnTo>
                    <a:pt x="3" y="63"/>
                  </a:lnTo>
                  <a:lnTo>
                    <a:pt x="1" y="71"/>
                  </a:lnTo>
                  <a:lnTo>
                    <a:pt x="0" y="87"/>
                  </a:lnTo>
                  <a:lnTo>
                    <a:pt x="3" y="105"/>
                  </a:lnTo>
                  <a:lnTo>
                    <a:pt x="7" y="121"/>
                  </a:lnTo>
                  <a:lnTo>
                    <a:pt x="12" y="137"/>
                  </a:lnTo>
                  <a:lnTo>
                    <a:pt x="19" y="153"/>
                  </a:lnTo>
                  <a:lnTo>
                    <a:pt x="25" y="166"/>
                  </a:lnTo>
                  <a:lnTo>
                    <a:pt x="25" y="166"/>
                  </a:lnTo>
                  <a:lnTo>
                    <a:pt x="37" y="186"/>
                  </a:lnTo>
                  <a:lnTo>
                    <a:pt x="49" y="205"/>
                  </a:lnTo>
                  <a:lnTo>
                    <a:pt x="63" y="225"/>
                  </a:lnTo>
                  <a:lnTo>
                    <a:pt x="77" y="242"/>
                  </a:lnTo>
                  <a:lnTo>
                    <a:pt x="107" y="278"/>
                  </a:lnTo>
                  <a:lnTo>
                    <a:pt x="137" y="312"/>
                  </a:lnTo>
                  <a:lnTo>
                    <a:pt x="137" y="312"/>
                  </a:lnTo>
                  <a:lnTo>
                    <a:pt x="167" y="340"/>
                  </a:lnTo>
                  <a:lnTo>
                    <a:pt x="196" y="368"/>
                  </a:lnTo>
                  <a:lnTo>
                    <a:pt x="227" y="395"/>
                  </a:lnTo>
                  <a:lnTo>
                    <a:pt x="260" y="419"/>
                  </a:lnTo>
                  <a:lnTo>
                    <a:pt x="260" y="419"/>
                  </a:lnTo>
                  <a:lnTo>
                    <a:pt x="280" y="433"/>
                  </a:lnTo>
                  <a:lnTo>
                    <a:pt x="280" y="433"/>
                  </a:lnTo>
                  <a:lnTo>
                    <a:pt x="284" y="433"/>
                  </a:lnTo>
                  <a:lnTo>
                    <a:pt x="287" y="433"/>
                  </a:lnTo>
                  <a:lnTo>
                    <a:pt x="290" y="432"/>
                  </a:lnTo>
                  <a:lnTo>
                    <a:pt x="291" y="429"/>
                  </a:lnTo>
                  <a:lnTo>
                    <a:pt x="292" y="427"/>
                  </a:lnTo>
                  <a:lnTo>
                    <a:pt x="292" y="424"/>
                  </a:lnTo>
                  <a:lnTo>
                    <a:pt x="291" y="421"/>
                  </a:lnTo>
                  <a:lnTo>
                    <a:pt x="288" y="419"/>
                  </a:lnTo>
                  <a:lnTo>
                    <a:pt x="288" y="419"/>
                  </a:lnTo>
                  <a:lnTo>
                    <a:pt x="275" y="409"/>
                  </a:lnTo>
                  <a:lnTo>
                    <a:pt x="260" y="400"/>
                  </a:lnTo>
                  <a:lnTo>
                    <a:pt x="233" y="379"/>
                  </a:lnTo>
                  <a:lnTo>
                    <a:pt x="207" y="356"/>
                  </a:lnTo>
                  <a:lnTo>
                    <a:pt x="181" y="332"/>
                  </a:lnTo>
                  <a:lnTo>
                    <a:pt x="181" y="332"/>
                  </a:lnTo>
                  <a:lnTo>
                    <a:pt x="149" y="300"/>
                  </a:lnTo>
                  <a:lnTo>
                    <a:pt x="119" y="266"/>
                  </a:lnTo>
                  <a:lnTo>
                    <a:pt x="89" y="232"/>
                  </a:lnTo>
                  <a:lnTo>
                    <a:pt x="75" y="213"/>
                  </a:lnTo>
                  <a:lnTo>
                    <a:pt x="61" y="194"/>
                  </a:lnTo>
                  <a:lnTo>
                    <a:pt x="61" y="194"/>
                  </a:lnTo>
                  <a:lnTo>
                    <a:pt x="51" y="178"/>
                  </a:lnTo>
                  <a:lnTo>
                    <a:pt x="41" y="162"/>
                  </a:lnTo>
                  <a:lnTo>
                    <a:pt x="32" y="145"/>
                  </a:lnTo>
                  <a:lnTo>
                    <a:pt x="25" y="126"/>
                  </a:lnTo>
                  <a:lnTo>
                    <a:pt x="25" y="126"/>
                  </a:lnTo>
                  <a:lnTo>
                    <a:pt x="20" y="111"/>
                  </a:lnTo>
                  <a:lnTo>
                    <a:pt x="17" y="98"/>
                  </a:lnTo>
                  <a:lnTo>
                    <a:pt x="16" y="83"/>
                  </a:lnTo>
                  <a:lnTo>
                    <a:pt x="17" y="69"/>
                  </a:lnTo>
                  <a:lnTo>
                    <a:pt x="17" y="69"/>
                  </a:lnTo>
                  <a:lnTo>
                    <a:pt x="20" y="63"/>
                  </a:lnTo>
                  <a:lnTo>
                    <a:pt x="23" y="57"/>
                  </a:lnTo>
                  <a:lnTo>
                    <a:pt x="29" y="46"/>
                  </a:lnTo>
                  <a:lnTo>
                    <a:pt x="39" y="36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68" y="23"/>
                  </a:lnTo>
                  <a:lnTo>
                    <a:pt x="85" y="18"/>
                  </a:lnTo>
                  <a:lnTo>
                    <a:pt x="104" y="16"/>
                  </a:lnTo>
                  <a:lnTo>
                    <a:pt x="123" y="18"/>
                  </a:lnTo>
                  <a:lnTo>
                    <a:pt x="123" y="18"/>
                  </a:lnTo>
                  <a:lnTo>
                    <a:pt x="145" y="20"/>
                  </a:lnTo>
                  <a:lnTo>
                    <a:pt x="167" y="26"/>
                  </a:lnTo>
                  <a:lnTo>
                    <a:pt x="188" y="32"/>
                  </a:lnTo>
                  <a:lnTo>
                    <a:pt x="209" y="40"/>
                  </a:lnTo>
                  <a:lnTo>
                    <a:pt x="209" y="40"/>
                  </a:lnTo>
                  <a:lnTo>
                    <a:pt x="235" y="51"/>
                  </a:lnTo>
                  <a:lnTo>
                    <a:pt x="261" y="63"/>
                  </a:lnTo>
                  <a:lnTo>
                    <a:pt x="312" y="87"/>
                  </a:lnTo>
                  <a:lnTo>
                    <a:pt x="312" y="87"/>
                  </a:lnTo>
                  <a:lnTo>
                    <a:pt x="362" y="115"/>
                  </a:lnTo>
                  <a:lnTo>
                    <a:pt x="412" y="143"/>
                  </a:lnTo>
                  <a:lnTo>
                    <a:pt x="462" y="173"/>
                  </a:lnTo>
                  <a:lnTo>
                    <a:pt x="510" y="204"/>
                  </a:lnTo>
                  <a:lnTo>
                    <a:pt x="510" y="204"/>
                  </a:lnTo>
                  <a:lnTo>
                    <a:pt x="618" y="269"/>
                  </a:lnTo>
                  <a:lnTo>
                    <a:pt x="673" y="304"/>
                  </a:lnTo>
                  <a:lnTo>
                    <a:pt x="726" y="337"/>
                  </a:lnTo>
                  <a:lnTo>
                    <a:pt x="726" y="337"/>
                  </a:lnTo>
                  <a:lnTo>
                    <a:pt x="799" y="388"/>
                  </a:lnTo>
                  <a:lnTo>
                    <a:pt x="873" y="437"/>
                  </a:lnTo>
                  <a:lnTo>
                    <a:pt x="1018" y="539"/>
                  </a:lnTo>
                  <a:lnTo>
                    <a:pt x="1018" y="539"/>
                  </a:lnTo>
                  <a:lnTo>
                    <a:pt x="1045" y="558"/>
                  </a:lnTo>
                  <a:lnTo>
                    <a:pt x="1070" y="578"/>
                  </a:lnTo>
                  <a:lnTo>
                    <a:pt x="1120" y="617"/>
                  </a:lnTo>
                  <a:lnTo>
                    <a:pt x="1120" y="617"/>
                  </a:lnTo>
                  <a:lnTo>
                    <a:pt x="1176" y="662"/>
                  </a:lnTo>
                  <a:lnTo>
                    <a:pt x="1229" y="709"/>
                  </a:lnTo>
                  <a:lnTo>
                    <a:pt x="1229" y="709"/>
                  </a:lnTo>
                  <a:lnTo>
                    <a:pt x="1283" y="757"/>
                  </a:lnTo>
                  <a:lnTo>
                    <a:pt x="1333" y="805"/>
                  </a:lnTo>
                  <a:lnTo>
                    <a:pt x="1383" y="856"/>
                  </a:lnTo>
                  <a:lnTo>
                    <a:pt x="1407" y="883"/>
                  </a:lnTo>
                  <a:lnTo>
                    <a:pt x="1429" y="909"/>
                  </a:lnTo>
                  <a:lnTo>
                    <a:pt x="1429" y="909"/>
                  </a:lnTo>
                  <a:lnTo>
                    <a:pt x="1447" y="932"/>
                  </a:lnTo>
                  <a:lnTo>
                    <a:pt x="1465" y="955"/>
                  </a:lnTo>
                  <a:lnTo>
                    <a:pt x="1465" y="955"/>
                  </a:lnTo>
                  <a:lnTo>
                    <a:pt x="1468" y="957"/>
                  </a:lnTo>
                  <a:lnTo>
                    <a:pt x="1471" y="959"/>
                  </a:lnTo>
                  <a:lnTo>
                    <a:pt x="1473" y="959"/>
                  </a:lnTo>
                  <a:lnTo>
                    <a:pt x="1476" y="957"/>
                  </a:lnTo>
                  <a:lnTo>
                    <a:pt x="1479" y="955"/>
                  </a:lnTo>
                  <a:lnTo>
                    <a:pt x="1480" y="953"/>
                  </a:lnTo>
                  <a:lnTo>
                    <a:pt x="1480" y="949"/>
                  </a:lnTo>
                  <a:lnTo>
                    <a:pt x="1479" y="947"/>
                  </a:lnTo>
                  <a:lnTo>
                    <a:pt x="1479" y="9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5391FC64-EB9E-6733-1F94-B1B16F2DE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8" y="388"/>
              <a:ext cx="391" cy="932"/>
            </a:xfrm>
            <a:custGeom>
              <a:avLst/>
              <a:gdLst>
                <a:gd name="T0" fmla="*/ 956 w 1172"/>
                <a:gd name="T1" fmla="*/ 558 h 2795"/>
                <a:gd name="T2" fmla="*/ 648 w 1172"/>
                <a:gd name="T3" fmla="*/ 310 h 2795"/>
                <a:gd name="T4" fmla="*/ 422 w 1172"/>
                <a:gd name="T5" fmla="*/ 135 h 2795"/>
                <a:gd name="T6" fmla="*/ 310 w 1172"/>
                <a:gd name="T7" fmla="*/ 62 h 2795"/>
                <a:gd name="T8" fmla="*/ 213 w 1172"/>
                <a:gd name="T9" fmla="*/ 18 h 2795"/>
                <a:gd name="T10" fmla="*/ 141 w 1172"/>
                <a:gd name="T11" fmla="*/ 2 h 2795"/>
                <a:gd name="T12" fmla="*/ 73 w 1172"/>
                <a:gd name="T13" fmla="*/ 2 h 2795"/>
                <a:gd name="T14" fmla="*/ 23 w 1172"/>
                <a:gd name="T15" fmla="*/ 16 h 2795"/>
                <a:gd name="T16" fmla="*/ 6 w 1172"/>
                <a:gd name="T17" fmla="*/ 32 h 2795"/>
                <a:gd name="T18" fmla="*/ 0 w 1172"/>
                <a:gd name="T19" fmla="*/ 58 h 2795"/>
                <a:gd name="T20" fmla="*/ 24 w 1172"/>
                <a:gd name="T21" fmla="*/ 108 h 2795"/>
                <a:gd name="T22" fmla="*/ 62 w 1172"/>
                <a:gd name="T23" fmla="*/ 151 h 2795"/>
                <a:gd name="T24" fmla="*/ 155 w 1172"/>
                <a:gd name="T25" fmla="*/ 245 h 2795"/>
                <a:gd name="T26" fmla="*/ 341 w 1172"/>
                <a:gd name="T27" fmla="*/ 423 h 2795"/>
                <a:gd name="T28" fmla="*/ 430 w 1172"/>
                <a:gd name="T29" fmla="*/ 517 h 2795"/>
                <a:gd name="T30" fmla="*/ 548 w 1172"/>
                <a:gd name="T31" fmla="*/ 671 h 2795"/>
                <a:gd name="T32" fmla="*/ 720 w 1172"/>
                <a:gd name="T33" fmla="*/ 939 h 2795"/>
                <a:gd name="T34" fmla="*/ 812 w 1172"/>
                <a:gd name="T35" fmla="*/ 1092 h 2795"/>
                <a:gd name="T36" fmla="*/ 855 w 1172"/>
                <a:gd name="T37" fmla="*/ 1186 h 2795"/>
                <a:gd name="T38" fmla="*/ 893 w 1172"/>
                <a:gd name="T39" fmla="*/ 1336 h 2795"/>
                <a:gd name="T40" fmla="*/ 908 w 1172"/>
                <a:gd name="T41" fmla="*/ 1491 h 2795"/>
                <a:gd name="T42" fmla="*/ 899 w 1172"/>
                <a:gd name="T43" fmla="*/ 1700 h 2795"/>
                <a:gd name="T44" fmla="*/ 865 w 1172"/>
                <a:gd name="T45" fmla="*/ 1964 h 2795"/>
                <a:gd name="T46" fmla="*/ 824 w 1172"/>
                <a:gd name="T47" fmla="*/ 2283 h 2795"/>
                <a:gd name="T48" fmla="*/ 815 w 1172"/>
                <a:gd name="T49" fmla="*/ 2437 h 2795"/>
                <a:gd name="T50" fmla="*/ 829 w 1172"/>
                <a:gd name="T51" fmla="*/ 2643 h 2795"/>
                <a:gd name="T52" fmla="*/ 865 w 1172"/>
                <a:gd name="T53" fmla="*/ 2790 h 2795"/>
                <a:gd name="T54" fmla="*/ 872 w 1172"/>
                <a:gd name="T55" fmla="*/ 2795 h 2795"/>
                <a:gd name="T56" fmla="*/ 880 w 1172"/>
                <a:gd name="T57" fmla="*/ 2788 h 2795"/>
                <a:gd name="T58" fmla="*/ 865 w 1172"/>
                <a:gd name="T59" fmla="*/ 2735 h 2795"/>
                <a:gd name="T60" fmla="*/ 833 w 1172"/>
                <a:gd name="T61" fmla="*/ 2532 h 2795"/>
                <a:gd name="T62" fmla="*/ 836 w 1172"/>
                <a:gd name="T63" fmla="*/ 2325 h 2795"/>
                <a:gd name="T64" fmla="*/ 867 w 1172"/>
                <a:gd name="T65" fmla="*/ 2067 h 2795"/>
                <a:gd name="T66" fmla="*/ 909 w 1172"/>
                <a:gd name="T67" fmla="*/ 1763 h 2795"/>
                <a:gd name="T68" fmla="*/ 924 w 1172"/>
                <a:gd name="T69" fmla="*/ 1560 h 2795"/>
                <a:gd name="T70" fmla="*/ 913 w 1172"/>
                <a:gd name="T71" fmla="*/ 1358 h 2795"/>
                <a:gd name="T72" fmla="*/ 872 w 1172"/>
                <a:gd name="T73" fmla="*/ 1186 h 2795"/>
                <a:gd name="T74" fmla="*/ 840 w 1172"/>
                <a:gd name="T75" fmla="*/ 1111 h 2795"/>
                <a:gd name="T76" fmla="*/ 757 w 1172"/>
                <a:gd name="T77" fmla="*/ 968 h 2795"/>
                <a:gd name="T78" fmla="*/ 625 w 1172"/>
                <a:gd name="T79" fmla="*/ 757 h 2795"/>
                <a:gd name="T80" fmla="*/ 481 w 1172"/>
                <a:gd name="T81" fmla="*/ 555 h 2795"/>
                <a:gd name="T82" fmla="*/ 400 w 1172"/>
                <a:gd name="T83" fmla="*/ 459 h 2795"/>
                <a:gd name="T84" fmla="*/ 310 w 1172"/>
                <a:gd name="T85" fmla="*/ 372 h 2795"/>
                <a:gd name="T86" fmla="*/ 177 w 1172"/>
                <a:gd name="T87" fmla="*/ 242 h 2795"/>
                <a:gd name="T88" fmla="*/ 78 w 1172"/>
                <a:gd name="T89" fmla="*/ 146 h 2795"/>
                <a:gd name="T90" fmla="*/ 27 w 1172"/>
                <a:gd name="T91" fmla="*/ 84 h 2795"/>
                <a:gd name="T92" fmla="*/ 15 w 1172"/>
                <a:gd name="T93" fmla="*/ 55 h 2795"/>
                <a:gd name="T94" fmla="*/ 20 w 1172"/>
                <a:gd name="T95" fmla="*/ 38 h 2795"/>
                <a:gd name="T96" fmla="*/ 57 w 1172"/>
                <a:gd name="T97" fmla="*/ 20 h 2795"/>
                <a:gd name="T98" fmla="*/ 123 w 1172"/>
                <a:gd name="T99" fmla="*/ 16 h 2795"/>
                <a:gd name="T100" fmla="*/ 225 w 1172"/>
                <a:gd name="T101" fmla="*/ 39 h 2795"/>
                <a:gd name="T102" fmla="*/ 294 w 1172"/>
                <a:gd name="T103" fmla="*/ 71 h 2795"/>
                <a:gd name="T104" fmla="*/ 432 w 1172"/>
                <a:gd name="T105" fmla="*/ 162 h 2795"/>
                <a:gd name="T106" fmla="*/ 648 w 1172"/>
                <a:gd name="T107" fmla="*/ 329 h 2795"/>
                <a:gd name="T108" fmla="*/ 1063 w 1172"/>
                <a:gd name="T109" fmla="*/ 665 h 2795"/>
                <a:gd name="T110" fmla="*/ 1164 w 1172"/>
                <a:gd name="T111" fmla="*/ 742 h 2795"/>
                <a:gd name="T112" fmla="*/ 1172 w 1172"/>
                <a:gd name="T113" fmla="*/ 735 h 2795"/>
                <a:gd name="T114" fmla="*/ 1170 w 1172"/>
                <a:gd name="T115" fmla="*/ 727 h 2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2" h="2795">
                  <a:moveTo>
                    <a:pt x="1170" y="727"/>
                  </a:moveTo>
                  <a:lnTo>
                    <a:pt x="1170" y="727"/>
                  </a:lnTo>
                  <a:lnTo>
                    <a:pt x="1062" y="643"/>
                  </a:lnTo>
                  <a:lnTo>
                    <a:pt x="956" y="558"/>
                  </a:lnTo>
                  <a:lnTo>
                    <a:pt x="851" y="472"/>
                  </a:lnTo>
                  <a:lnTo>
                    <a:pt x="745" y="386"/>
                  </a:lnTo>
                  <a:lnTo>
                    <a:pt x="745" y="386"/>
                  </a:lnTo>
                  <a:lnTo>
                    <a:pt x="648" y="310"/>
                  </a:lnTo>
                  <a:lnTo>
                    <a:pt x="550" y="235"/>
                  </a:lnTo>
                  <a:lnTo>
                    <a:pt x="550" y="235"/>
                  </a:lnTo>
                  <a:lnTo>
                    <a:pt x="465" y="169"/>
                  </a:lnTo>
                  <a:lnTo>
                    <a:pt x="422" y="135"/>
                  </a:lnTo>
                  <a:lnTo>
                    <a:pt x="378" y="104"/>
                  </a:lnTo>
                  <a:lnTo>
                    <a:pt x="378" y="104"/>
                  </a:lnTo>
                  <a:lnTo>
                    <a:pt x="334" y="75"/>
                  </a:lnTo>
                  <a:lnTo>
                    <a:pt x="310" y="62"/>
                  </a:lnTo>
                  <a:lnTo>
                    <a:pt x="287" y="48"/>
                  </a:lnTo>
                  <a:lnTo>
                    <a:pt x="263" y="38"/>
                  </a:lnTo>
                  <a:lnTo>
                    <a:pt x="238" y="27"/>
                  </a:lnTo>
                  <a:lnTo>
                    <a:pt x="213" y="18"/>
                  </a:lnTo>
                  <a:lnTo>
                    <a:pt x="187" y="10"/>
                  </a:lnTo>
                  <a:lnTo>
                    <a:pt x="187" y="10"/>
                  </a:lnTo>
                  <a:lnTo>
                    <a:pt x="165" y="4"/>
                  </a:lnTo>
                  <a:lnTo>
                    <a:pt x="141" y="2"/>
                  </a:lnTo>
                  <a:lnTo>
                    <a:pt x="117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73" y="2"/>
                  </a:lnTo>
                  <a:lnTo>
                    <a:pt x="53" y="6"/>
                  </a:lnTo>
                  <a:lnTo>
                    <a:pt x="42" y="8"/>
                  </a:lnTo>
                  <a:lnTo>
                    <a:pt x="33" y="11"/>
                  </a:lnTo>
                  <a:lnTo>
                    <a:pt x="23" y="16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0" y="27"/>
                  </a:lnTo>
                  <a:lnTo>
                    <a:pt x="6" y="32"/>
                  </a:lnTo>
                  <a:lnTo>
                    <a:pt x="3" y="39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3" y="71"/>
                  </a:lnTo>
                  <a:lnTo>
                    <a:pt x="8" y="84"/>
                  </a:lnTo>
                  <a:lnTo>
                    <a:pt x="16" y="96"/>
                  </a:lnTo>
                  <a:lnTo>
                    <a:pt x="24" y="108"/>
                  </a:lnTo>
                  <a:lnTo>
                    <a:pt x="33" y="119"/>
                  </a:lnTo>
                  <a:lnTo>
                    <a:pt x="33" y="119"/>
                  </a:lnTo>
                  <a:lnTo>
                    <a:pt x="46" y="135"/>
                  </a:lnTo>
                  <a:lnTo>
                    <a:pt x="62" y="151"/>
                  </a:lnTo>
                  <a:lnTo>
                    <a:pt x="93" y="183"/>
                  </a:lnTo>
                  <a:lnTo>
                    <a:pt x="125" y="214"/>
                  </a:lnTo>
                  <a:lnTo>
                    <a:pt x="155" y="245"/>
                  </a:lnTo>
                  <a:lnTo>
                    <a:pt x="155" y="245"/>
                  </a:lnTo>
                  <a:lnTo>
                    <a:pt x="201" y="290"/>
                  </a:lnTo>
                  <a:lnTo>
                    <a:pt x="247" y="334"/>
                  </a:lnTo>
                  <a:lnTo>
                    <a:pt x="341" y="423"/>
                  </a:lnTo>
                  <a:lnTo>
                    <a:pt x="341" y="423"/>
                  </a:lnTo>
                  <a:lnTo>
                    <a:pt x="364" y="445"/>
                  </a:lnTo>
                  <a:lnTo>
                    <a:pt x="386" y="468"/>
                  </a:lnTo>
                  <a:lnTo>
                    <a:pt x="409" y="492"/>
                  </a:lnTo>
                  <a:lnTo>
                    <a:pt x="430" y="517"/>
                  </a:lnTo>
                  <a:lnTo>
                    <a:pt x="470" y="567"/>
                  </a:lnTo>
                  <a:lnTo>
                    <a:pt x="510" y="619"/>
                  </a:lnTo>
                  <a:lnTo>
                    <a:pt x="510" y="619"/>
                  </a:lnTo>
                  <a:lnTo>
                    <a:pt x="548" y="671"/>
                  </a:lnTo>
                  <a:lnTo>
                    <a:pt x="584" y="723"/>
                  </a:lnTo>
                  <a:lnTo>
                    <a:pt x="618" y="777"/>
                  </a:lnTo>
                  <a:lnTo>
                    <a:pt x="653" y="830"/>
                  </a:lnTo>
                  <a:lnTo>
                    <a:pt x="720" y="939"/>
                  </a:lnTo>
                  <a:lnTo>
                    <a:pt x="787" y="1047"/>
                  </a:lnTo>
                  <a:lnTo>
                    <a:pt x="787" y="1047"/>
                  </a:lnTo>
                  <a:lnTo>
                    <a:pt x="800" y="1070"/>
                  </a:lnTo>
                  <a:lnTo>
                    <a:pt x="812" y="1092"/>
                  </a:lnTo>
                  <a:lnTo>
                    <a:pt x="824" y="1115"/>
                  </a:lnTo>
                  <a:lnTo>
                    <a:pt x="835" y="1139"/>
                  </a:lnTo>
                  <a:lnTo>
                    <a:pt x="845" y="1162"/>
                  </a:lnTo>
                  <a:lnTo>
                    <a:pt x="855" y="1186"/>
                  </a:lnTo>
                  <a:lnTo>
                    <a:pt x="863" y="1210"/>
                  </a:lnTo>
                  <a:lnTo>
                    <a:pt x="871" y="1235"/>
                  </a:lnTo>
                  <a:lnTo>
                    <a:pt x="883" y="1285"/>
                  </a:lnTo>
                  <a:lnTo>
                    <a:pt x="893" y="1336"/>
                  </a:lnTo>
                  <a:lnTo>
                    <a:pt x="900" y="1386"/>
                  </a:lnTo>
                  <a:lnTo>
                    <a:pt x="905" y="1438"/>
                  </a:lnTo>
                  <a:lnTo>
                    <a:pt x="905" y="1438"/>
                  </a:lnTo>
                  <a:lnTo>
                    <a:pt x="908" y="1491"/>
                  </a:lnTo>
                  <a:lnTo>
                    <a:pt x="908" y="1543"/>
                  </a:lnTo>
                  <a:lnTo>
                    <a:pt x="907" y="1596"/>
                  </a:lnTo>
                  <a:lnTo>
                    <a:pt x="904" y="1648"/>
                  </a:lnTo>
                  <a:lnTo>
                    <a:pt x="899" y="1700"/>
                  </a:lnTo>
                  <a:lnTo>
                    <a:pt x="893" y="1753"/>
                  </a:lnTo>
                  <a:lnTo>
                    <a:pt x="880" y="1857"/>
                  </a:lnTo>
                  <a:lnTo>
                    <a:pt x="880" y="1857"/>
                  </a:lnTo>
                  <a:lnTo>
                    <a:pt x="865" y="1964"/>
                  </a:lnTo>
                  <a:lnTo>
                    <a:pt x="849" y="2071"/>
                  </a:lnTo>
                  <a:lnTo>
                    <a:pt x="835" y="2176"/>
                  </a:lnTo>
                  <a:lnTo>
                    <a:pt x="829" y="2230"/>
                  </a:lnTo>
                  <a:lnTo>
                    <a:pt x="824" y="2283"/>
                  </a:lnTo>
                  <a:lnTo>
                    <a:pt x="824" y="2283"/>
                  </a:lnTo>
                  <a:lnTo>
                    <a:pt x="820" y="2335"/>
                  </a:lnTo>
                  <a:lnTo>
                    <a:pt x="816" y="2386"/>
                  </a:lnTo>
                  <a:lnTo>
                    <a:pt x="815" y="2437"/>
                  </a:lnTo>
                  <a:lnTo>
                    <a:pt x="816" y="2489"/>
                  </a:lnTo>
                  <a:lnTo>
                    <a:pt x="817" y="2540"/>
                  </a:lnTo>
                  <a:lnTo>
                    <a:pt x="823" y="2592"/>
                  </a:lnTo>
                  <a:lnTo>
                    <a:pt x="829" y="2643"/>
                  </a:lnTo>
                  <a:lnTo>
                    <a:pt x="839" y="2694"/>
                  </a:lnTo>
                  <a:lnTo>
                    <a:pt x="839" y="2694"/>
                  </a:lnTo>
                  <a:lnTo>
                    <a:pt x="851" y="2742"/>
                  </a:lnTo>
                  <a:lnTo>
                    <a:pt x="865" y="2790"/>
                  </a:lnTo>
                  <a:lnTo>
                    <a:pt x="865" y="2790"/>
                  </a:lnTo>
                  <a:lnTo>
                    <a:pt x="867" y="2792"/>
                  </a:lnTo>
                  <a:lnTo>
                    <a:pt x="869" y="2794"/>
                  </a:lnTo>
                  <a:lnTo>
                    <a:pt x="872" y="2795"/>
                  </a:lnTo>
                  <a:lnTo>
                    <a:pt x="875" y="2795"/>
                  </a:lnTo>
                  <a:lnTo>
                    <a:pt x="877" y="2794"/>
                  </a:lnTo>
                  <a:lnTo>
                    <a:pt x="880" y="2791"/>
                  </a:lnTo>
                  <a:lnTo>
                    <a:pt x="880" y="2788"/>
                  </a:lnTo>
                  <a:lnTo>
                    <a:pt x="880" y="2786"/>
                  </a:lnTo>
                  <a:lnTo>
                    <a:pt x="880" y="2786"/>
                  </a:lnTo>
                  <a:lnTo>
                    <a:pt x="872" y="2760"/>
                  </a:lnTo>
                  <a:lnTo>
                    <a:pt x="865" y="2735"/>
                  </a:lnTo>
                  <a:lnTo>
                    <a:pt x="853" y="2686"/>
                  </a:lnTo>
                  <a:lnTo>
                    <a:pt x="844" y="2635"/>
                  </a:lnTo>
                  <a:lnTo>
                    <a:pt x="837" y="2583"/>
                  </a:lnTo>
                  <a:lnTo>
                    <a:pt x="833" y="2532"/>
                  </a:lnTo>
                  <a:lnTo>
                    <a:pt x="831" y="2480"/>
                  </a:lnTo>
                  <a:lnTo>
                    <a:pt x="831" y="2429"/>
                  </a:lnTo>
                  <a:lnTo>
                    <a:pt x="832" y="2377"/>
                  </a:lnTo>
                  <a:lnTo>
                    <a:pt x="836" y="2325"/>
                  </a:lnTo>
                  <a:lnTo>
                    <a:pt x="840" y="2272"/>
                  </a:lnTo>
                  <a:lnTo>
                    <a:pt x="845" y="2220"/>
                  </a:lnTo>
                  <a:lnTo>
                    <a:pt x="852" y="2170"/>
                  </a:lnTo>
                  <a:lnTo>
                    <a:pt x="867" y="2067"/>
                  </a:lnTo>
                  <a:lnTo>
                    <a:pt x="881" y="1965"/>
                  </a:lnTo>
                  <a:lnTo>
                    <a:pt x="881" y="1965"/>
                  </a:lnTo>
                  <a:lnTo>
                    <a:pt x="896" y="1865"/>
                  </a:lnTo>
                  <a:lnTo>
                    <a:pt x="909" y="1763"/>
                  </a:lnTo>
                  <a:lnTo>
                    <a:pt x="915" y="1712"/>
                  </a:lnTo>
                  <a:lnTo>
                    <a:pt x="919" y="1662"/>
                  </a:lnTo>
                  <a:lnTo>
                    <a:pt x="923" y="1611"/>
                  </a:lnTo>
                  <a:lnTo>
                    <a:pt x="924" y="1560"/>
                  </a:lnTo>
                  <a:lnTo>
                    <a:pt x="924" y="1509"/>
                  </a:lnTo>
                  <a:lnTo>
                    <a:pt x="923" y="1458"/>
                  </a:lnTo>
                  <a:lnTo>
                    <a:pt x="919" y="1408"/>
                  </a:lnTo>
                  <a:lnTo>
                    <a:pt x="913" y="1358"/>
                  </a:lnTo>
                  <a:lnTo>
                    <a:pt x="905" y="1307"/>
                  </a:lnTo>
                  <a:lnTo>
                    <a:pt x="893" y="1258"/>
                  </a:lnTo>
                  <a:lnTo>
                    <a:pt x="880" y="1210"/>
                  </a:lnTo>
                  <a:lnTo>
                    <a:pt x="872" y="1186"/>
                  </a:lnTo>
                  <a:lnTo>
                    <a:pt x="863" y="1162"/>
                  </a:lnTo>
                  <a:lnTo>
                    <a:pt x="863" y="1162"/>
                  </a:lnTo>
                  <a:lnTo>
                    <a:pt x="852" y="1136"/>
                  </a:lnTo>
                  <a:lnTo>
                    <a:pt x="840" y="1111"/>
                  </a:lnTo>
                  <a:lnTo>
                    <a:pt x="827" y="1087"/>
                  </a:lnTo>
                  <a:lnTo>
                    <a:pt x="813" y="1063"/>
                  </a:lnTo>
                  <a:lnTo>
                    <a:pt x="785" y="1016"/>
                  </a:lnTo>
                  <a:lnTo>
                    <a:pt x="757" y="968"/>
                  </a:lnTo>
                  <a:lnTo>
                    <a:pt x="757" y="968"/>
                  </a:lnTo>
                  <a:lnTo>
                    <a:pt x="692" y="862"/>
                  </a:lnTo>
                  <a:lnTo>
                    <a:pt x="625" y="757"/>
                  </a:lnTo>
                  <a:lnTo>
                    <a:pt x="625" y="757"/>
                  </a:lnTo>
                  <a:lnTo>
                    <a:pt x="590" y="706"/>
                  </a:lnTo>
                  <a:lnTo>
                    <a:pt x="556" y="655"/>
                  </a:lnTo>
                  <a:lnTo>
                    <a:pt x="520" y="604"/>
                  </a:lnTo>
                  <a:lnTo>
                    <a:pt x="481" y="555"/>
                  </a:lnTo>
                  <a:lnTo>
                    <a:pt x="481" y="555"/>
                  </a:lnTo>
                  <a:lnTo>
                    <a:pt x="441" y="505"/>
                  </a:lnTo>
                  <a:lnTo>
                    <a:pt x="400" y="459"/>
                  </a:lnTo>
                  <a:lnTo>
                    <a:pt x="400" y="459"/>
                  </a:lnTo>
                  <a:lnTo>
                    <a:pt x="378" y="436"/>
                  </a:lnTo>
                  <a:lnTo>
                    <a:pt x="355" y="415"/>
                  </a:lnTo>
                  <a:lnTo>
                    <a:pt x="310" y="372"/>
                  </a:lnTo>
                  <a:lnTo>
                    <a:pt x="310" y="372"/>
                  </a:lnTo>
                  <a:lnTo>
                    <a:pt x="263" y="328"/>
                  </a:lnTo>
                  <a:lnTo>
                    <a:pt x="217" y="285"/>
                  </a:lnTo>
                  <a:lnTo>
                    <a:pt x="217" y="285"/>
                  </a:lnTo>
                  <a:lnTo>
                    <a:pt x="177" y="242"/>
                  </a:lnTo>
                  <a:lnTo>
                    <a:pt x="135" y="201"/>
                  </a:lnTo>
                  <a:lnTo>
                    <a:pt x="135" y="201"/>
                  </a:lnTo>
                  <a:lnTo>
                    <a:pt x="106" y="174"/>
                  </a:lnTo>
                  <a:lnTo>
                    <a:pt x="78" y="146"/>
                  </a:lnTo>
                  <a:lnTo>
                    <a:pt x="63" y="131"/>
                  </a:lnTo>
                  <a:lnTo>
                    <a:pt x="50" y="116"/>
                  </a:lnTo>
                  <a:lnTo>
                    <a:pt x="38" y="100"/>
                  </a:lnTo>
                  <a:lnTo>
                    <a:pt x="27" y="84"/>
                  </a:lnTo>
                  <a:lnTo>
                    <a:pt x="27" y="84"/>
                  </a:lnTo>
                  <a:lnTo>
                    <a:pt x="20" y="74"/>
                  </a:lnTo>
                  <a:lnTo>
                    <a:pt x="16" y="62"/>
                  </a:lnTo>
                  <a:lnTo>
                    <a:pt x="15" y="55"/>
                  </a:lnTo>
                  <a:lnTo>
                    <a:pt x="16" y="50"/>
                  </a:lnTo>
                  <a:lnTo>
                    <a:pt x="18" y="43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9" y="31"/>
                  </a:lnTo>
                  <a:lnTo>
                    <a:pt x="37" y="27"/>
                  </a:lnTo>
                  <a:lnTo>
                    <a:pt x="46" y="23"/>
                  </a:lnTo>
                  <a:lnTo>
                    <a:pt x="57" y="20"/>
                  </a:lnTo>
                  <a:lnTo>
                    <a:pt x="78" y="16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123" y="16"/>
                  </a:lnTo>
                  <a:lnTo>
                    <a:pt x="150" y="19"/>
                  </a:lnTo>
                  <a:lnTo>
                    <a:pt x="175" y="23"/>
                  </a:lnTo>
                  <a:lnTo>
                    <a:pt x="199" y="30"/>
                  </a:lnTo>
                  <a:lnTo>
                    <a:pt x="225" y="39"/>
                  </a:lnTo>
                  <a:lnTo>
                    <a:pt x="249" y="48"/>
                  </a:lnTo>
                  <a:lnTo>
                    <a:pt x="271" y="59"/>
                  </a:lnTo>
                  <a:lnTo>
                    <a:pt x="294" y="71"/>
                  </a:lnTo>
                  <a:lnTo>
                    <a:pt x="294" y="71"/>
                  </a:lnTo>
                  <a:lnTo>
                    <a:pt x="318" y="84"/>
                  </a:lnTo>
                  <a:lnTo>
                    <a:pt x="342" y="99"/>
                  </a:lnTo>
                  <a:lnTo>
                    <a:pt x="388" y="130"/>
                  </a:lnTo>
                  <a:lnTo>
                    <a:pt x="432" y="162"/>
                  </a:lnTo>
                  <a:lnTo>
                    <a:pt x="476" y="197"/>
                  </a:lnTo>
                  <a:lnTo>
                    <a:pt x="476" y="197"/>
                  </a:lnTo>
                  <a:lnTo>
                    <a:pt x="648" y="329"/>
                  </a:lnTo>
                  <a:lnTo>
                    <a:pt x="648" y="329"/>
                  </a:lnTo>
                  <a:lnTo>
                    <a:pt x="752" y="413"/>
                  </a:lnTo>
                  <a:lnTo>
                    <a:pt x="856" y="497"/>
                  </a:lnTo>
                  <a:lnTo>
                    <a:pt x="959" y="582"/>
                  </a:lnTo>
                  <a:lnTo>
                    <a:pt x="1063" y="665"/>
                  </a:lnTo>
                  <a:lnTo>
                    <a:pt x="1063" y="665"/>
                  </a:lnTo>
                  <a:lnTo>
                    <a:pt x="1162" y="741"/>
                  </a:lnTo>
                  <a:lnTo>
                    <a:pt x="1162" y="741"/>
                  </a:lnTo>
                  <a:lnTo>
                    <a:pt x="1164" y="742"/>
                  </a:lnTo>
                  <a:lnTo>
                    <a:pt x="1167" y="742"/>
                  </a:lnTo>
                  <a:lnTo>
                    <a:pt x="1170" y="741"/>
                  </a:lnTo>
                  <a:lnTo>
                    <a:pt x="1171" y="738"/>
                  </a:lnTo>
                  <a:lnTo>
                    <a:pt x="1172" y="735"/>
                  </a:lnTo>
                  <a:lnTo>
                    <a:pt x="1172" y="733"/>
                  </a:lnTo>
                  <a:lnTo>
                    <a:pt x="1172" y="730"/>
                  </a:lnTo>
                  <a:lnTo>
                    <a:pt x="1170" y="727"/>
                  </a:lnTo>
                  <a:lnTo>
                    <a:pt x="1170" y="72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6A4A5B85-62AD-B108-8653-6132C0893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1314"/>
              <a:ext cx="288" cy="464"/>
            </a:xfrm>
            <a:custGeom>
              <a:avLst/>
              <a:gdLst>
                <a:gd name="T0" fmla="*/ 1 w 864"/>
                <a:gd name="T1" fmla="*/ 11 h 1390"/>
                <a:gd name="T2" fmla="*/ 21 w 864"/>
                <a:gd name="T3" fmla="*/ 84 h 1390"/>
                <a:gd name="T4" fmla="*/ 47 w 864"/>
                <a:gd name="T5" fmla="*/ 156 h 1390"/>
                <a:gd name="T6" fmla="*/ 76 w 864"/>
                <a:gd name="T7" fmla="*/ 227 h 1390"/>
                <a:gd name="T8" fmla="*/ 108 w 864"/>
                <a:gd name="T9" fmla="*/ 298 h 1390"/>
                <a:gd name="T10" fmla="*/ 180 w 864"/>
                <a:gd name="T11" fmla="*/ 436 h 1390"/>
                <a:gd name="T12" fmla="*/ 262 w 864"/>
                <a:gd name="T13" fmla="*/ 568 h 1390"/>
                <a:gd name="T14" fmla="*/ 300 w 864"/>
                <a:gd name="T15" fmla="*/ 626 h 1390"/>
                <a:gd name="T16" fmla="*/ 342 w 864"/>
                <a:gd name="T17" fmla="*/ 680 h 1390"/>
                <a:gd name="T18" fmla="*/ 446 w 864"/>
                <a:gd name="T19" fmla="*/ 805 h 1390"/>
                <a:gd name="T20" fmla="*/ 501 w 864"/>
                <a:gd name="T21" fmla="*/ 870 h 1390"/>
                <a:gd name="T22" fmla="*/ 607 w 864"/>
                <a:gd name="T23" fmla="*/ 1003 h 1390"/>
                <a:gd name="T24" fmla="*/ 658 w 864"/>
                <a:gd name="T25" fmla="*/ 1071 h 1390"/>
                <a:gd name="T26" fmla="*/ 729 w 864"/>
                <a:gd name="T27" fmla="*/ 1172 h 1390"/>
                <a:gd name="T28" fmla="*/ 773 w 864"/>
                <a:gd name="T29" fmla="*/ 1243 h 1390"/>
                <a:gd name="T30" fmla="*/ 814 w 864"/>
                <a:gd name="T31" fmla="*/ 1315 h 1390"/>
                <a:gd name="T32" fmla="*/ 833 w 864"/>
                <a:gd name="T33" fmla="*/ 1351 h 1390"/>
                <a:gd name="T34" fmla="*/ 849 w 864"/>
                <a:gd name="T35" fmla="*/ 1386 h 1390"/>
                <a:gd name="T36" fmla="*/ 854 w 864"/>
                <a:gd name="T37" fmla="*/ 1390 h 1390"/>
                <a:gd name="T38" fmla="*/ 860 w 864"/>
                <a:gd name="T39" fmla="*/ 1389 h 1390"/>
                <a:gd name="T40" fmla="*/ 864 w 864"/>
                <a:gd name="T41" fmla="*/ 1385 h 1390"/>
                <a:gd name="T42" fmla="*/ 864 w 864"/>
                <a:gd name="T43" fmla="*/ 1378 h 1390"/>
                <a:gd name="T44" fmla="*/ 846 w 864"/>
                <a:gd name="T45" fmla="*/ 1341 h 1390"/>
                <a:gd name="T46" fmla="*/ 807 w 864"/>
                <a:gd name="T47" fmla="*/ 1269 h 1390"/>
                <a:gd name="T48" fmla="*/ 765 w 864"/>
                <a:gd name="T49" fmla="*/ 1199 h 1390"/>
                <a:gd name="T50" fmla="*/ 695 w 864"/>
                <a:gd name="T51" fmla="*/ 1096 h 1390"/>
                <a:gd name="T52" fmla="*/ 646 w 864"/>
                <a:gd name="T53" fmla="*/ 1028 h 1390"/>
                <a:gd name="T54" fmla="*/ 542 w 864"/>
                <a:gd name="T55" fmla="*/ 896 h 1390"/>
                <a:gd name="T56" fmla="*/ 489 w 864"/>
                <a:gd name="T57" fmla="*/ 830 h 1390"/>
                <a:gd name="T58" fmla="*/ 383 w 864"/>
                <a:gd name="T59" fmla="*/ 704 h 1390"/>
                <a:gd name="T60" fmla="*/ 336 w 864"/>
                <a:gd name="T61" fmla="*/ 646 h 1390"/>
                <a:gd name="T62" fmla="*/ 296 w 864"/>
                <a:gd name="T63" fmla="*/ 591 h 1390"/>
                <a:gd name="T64" fmla="*/ 255 w 864"/>
                <a:gd name="T65" fmla="*/ 527 h 1390"/>
                <a:gd name="T66" fmla="*/ 178 w 864"/>
                <a:gd name="T67" fmla="*/ 396 h 1390"/>
                <a:gd name="T68" fmla="*/ 141 w 864"/>
                <a:gd name="T69" fmla="*/ 329 h 1390"/>
                <a:gd name="T70" fmla="*/ 91 w 864"/>
                <a:gd name="T71" fmla="*/ 223 h 1390"/>
                <a:gd name="T72" fmla="*/ 61 w 864"/>
                <a:gd name="T73" fmla="*/ 151 h 1390"/>
                <a:gd name="T74" fmla="*/ 36 w 864"/>
                <a:gd name="T75" fmla="*/ 78 h 1390"/>
                <a:gd name="T76" fmla="*/ 25 w 864"/>
                <a:gd name="T77" fmla="*/ 40 h 1390"/>
                <a:gd name="T78" fmla="*/ 16 w 864"/>
                <a:gd name="T79" fmla="*/ 7 h 1390"/>
                <a:gd name="T80" fmla="*/ 12 w 864"/>
                <a:gd name="T81" fmla="*/ 1 h 1390"/>
                <a:gd name="T82" fmla="*/ 7 w 864"/>
                <a:gd name="T83" fmla="*/ 1 h 1390"/>
                <a:gd name="T84" fmla="*/ 1 w 864"/>
                <a:gd name="T85" fmla="*/ 4 h 1390"/>
                <a:gd name="T86" fmla="*/ 1 w 864"/>
                <a:gd name="T87" fmla="*/ 11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64" h="1390">
                  <a:moveTo>
                    <a:pt x="1" y="11"/>
                  </a:moveTo>
                  <a:lnTo>
                    <a:pt x="1" y="11"/>
                  </a:lnTo>
                  <a:lnTo>
                    <a:pt x="11" y="48"/>
                  </a:lnTo>
                  <a:lnTo>
                    <a:pt x="21" y="84"/>
                  </a:lnTo>
                  <a:lnTo>
                    <a:pt x="33" y="120"/>
                  </a:lnTo>
                  <a:lnTo>
                    <a:pt x="47" y="156"/>
                  </a:lnTo>
                  <a:lnTo>
                    <a:pt x="61" y="193"/>
                  </a:lnTo>
                  <a:lnTo>
                    <a:pt x="76" y="227"/>
                  </a:lnTo>
                  <a:lnTo>
                    <a:pt x="108" y="298"/>
                  </a:lnTo>
                  <a:lnTo>
                    <a:pt x="108" y="298"/>
                  </a:lnTo>
                  <a:lnTo>
                    <a:pt x="143" y="368"/>
                  </a:lnTo>
                  <a:lnTo>
                    <a:pt x="180" y="436"/>
                  </a:lnTo>
                  <a:lnTo>
                    <a:pt x="220" y="503"/>
                  </a:lnTo>
                  <a:lnTo>
                    <a:pt x="262" y="568"/>
                  </a:lnTo>
                  <a:lnTo>
                    <a:pt x="262" y="568"/>
                  </a:lnTo>
                  <a:lnTo>
                    <a:pt x="300" y="626"/>
                  </a:lnTo>
                  <a:lnTo>
                    <a:pt x="320" y="652"/>
                  </a:lnTo>
                  <a:lnTo>
                    <a:pt x="342" y="680"/>
                  </a:lnTo>
                  <a:lnTo>
                    <a:pt x="342" y="680"/>
                  </a:lnTo>
                  <a:lnTo>
                    <a:pt x="446" y="805"/>
                  </a:lnTo>
                  <a:lnTo>
                    <a:pt x="446" y="805"/>
                  </a:lnTo>
                  <a:lnTo>
                    <a:pt x="501" y="870"/>
                  </a:lnTo>
                  <a:lnTo>
                    <a:pt x="554" y="936"/>
                  </a:lnTo>
                  <a:lnTo>
                    <a:pt x="607" y="1003"/>
                  </a:lnTo>
                  <a:lnTo>
                    <a:pt x="658" y="1071"/>
                  </a:lnTo>
                  <a:lnTo>
                    <a:pt x="658" y="1071"/>
                  </a:lnTo>
                  <a:lnTo>
                    <a:pt x="706" y="1139"/>
                  </a:lnTo>
                  <a:lnTo>
                    <a:pt x="729" y="1172"/>
                  </a:lnTo>
                  <a:lnTo>
                    <a:pt x="751" y="1207"/>
                  </a:lnTo>
                  <a:lnTo>
                    <a:pt x="773" y="1243"/>
                  </a:lnTo>
                  <a:lnTo>
                    <a:pt x="794" y="1278"/>
                  </a:lnTo>
                  <a:lnTo>
                    <a:pt x="814" y="1315"/>
                  </a:lnTo>
                  <a:lnTo>
                    <a:pt x="833" y="1351"/>
                  </a:lnTo>
                  <a:lnTo>
                    <a:pt x="833" y="1351"/>
                  </a:lnTo>
                  <a:lnTo>
                    <a:pt x="849" y="1386"/>
                  </a:lnTo>
                  <a:lnTo>
                    <a:pt x="849" y="1386"/>
                  </a:lnTo>
                  <a:lnTo>
                    <a:pt x="852" y="1389"/>
                  </a:lnTo>
                  <a:lnTo>
                    <a:pt x="854" y="1390"/>
                  </a:lnTo>
                  <a:lnTo>
                    <a:pt x="857" y="1390"/>
                  </a:lnTo>
                  <a:lnTo>
                    <a:pt x="860" y="1389"/>
                  </a:lnTo>
                  <a:lnTo>
                    <a:pt x="862" y="1387"/>
                  </a:lnTo>
                  <a:lnTo>
                    <a:pt x="864" y="1385"/>
                  </a:lnTo>
                  <a:lnTo>
                    <a:pt x="864" y="1382"/>
                  </a:lnTo>
                  <a:lnTo>
                    <a:pt x="864" y="1378"/>
                  </a:lnTo>
                  <a:lnTo>
                    <a:pt x="864" y="1378"/>
                  </a:lnTo>
                  <a:lnTo>
                    <a:pt x="846" y="1341"/>
                  </a:lnTo>
                  <a:lnTo>
                    <a:pt x="828" y="1305"/>
                  </a:lnTo>
                  <a:lnTo>
                    <a:pt x="807" y="1269"/>
                  </a:lnTo>
                  <a:lnTo>
                    <a:pt x="786" y="1234"/>
                  </a:lnTo>
                  <a:lnTo>
                    <a:pt x="765" y="1199"/>
                  </a:lnTo>
                  <a:lnTo>
                    <a:pt x="742" y="1164"/>
                  </a:lnTo>
                  <a:lnTo>
                    <a:pt x="695" y="1096"/>
                  </a:lnTo>
                  <a:lnTo>
                    <a:pt x="695" y="1096"/>
                  </a:lnTo>
                  <a:lnTo>
                    <a:pt x="646" y="1028"/>
                  </a:lnTo>
                  <a:lnTo>
                    <a:pt x="594" y="961"/>
                  </a:lnTo>
                  <a:lnTo>
                    <a:pt x="542" y="896"/>
                  </a:lnTo>
                  <a:lnTo>
                    <a:pt x="489" y="830"/>
                  </a:lnTo>
                  <a:lnTo>
                    <a:pt x="489" y="830"/>
                  </a:lnTo>
                  <a:lnTo>
                    <a:pt x="383" y="704"/>
                  </a:lnTo>
                  <a:lnTo>
                    <a:pt x="383" y="704"/>
                  </a:lnTo>
                  <a:lnTo>
                    <a:pt x="359" y="675"/>
                  </a:lnTo>
                  <a:lnTo>
                    <a:pt x="336" y="646"/>
                  </a:lnTo>
                  <a:lnTo>
                    <a:pt x="336" y="646"/>
                  </a:lnTo>
                  <a:lnTo>
                    <a:pt x="296" y="591"/>
                  </a:lnTo>
                  <a:lnTo>
                    <a:pt x="296" y="591"/>
                  </a:lnTo>
                  <a:lnTo>
                    <a:pt x="255" y="527"/>
                  </a:lnTo>
                  <a:lnTo>
                    <a:pt x="215" y="463"/>
                  </a:lnTo>
                  <a:lnTo>
                    <a:pt x="178" y="396"/>
                  </a:lnTo>
                  <a:lnTo>
                    <a:pt x="141" y="329"/>
                  </a:lnTo>
                  <a:lnTo>
                    <a:pt x="141" y="329"/>
                  </a:lnTo>
                  <a:lnTo>
                    <a:pt x="107" y="259"/>
                  </a:lnTo>
                  <a:lnTo>
                    <a:pt x="91" y="223"/>
                  </a:lnTo>
                  <a:lnTo>
                    <a:pt x="76" y="187"/>
                  </a:lnTo>
                  <a:lnTo>
                    <a:pt x="61" y="151"/>
                  </a:lnTo>
                  <a:lnTo>
                    <a:pt x="48" y="115"/>
                  </a:lnTo>
                  <a:lnTo>
                    <a:pt x="36" y="78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A17AE9BE-7B56-EDA0-9315-000695F06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661"/>
              <a:ext cx="328" cy="888"/>
            </a:xfrm>
            <a:custGeom>
              <a:avLst/>
              <a:gdLst>
                <a:gd name="T0" fmla="*/ 17 w 983"/>
                <a:gd name="T1" fmla="*/ 48 h 2664"/>
                <a:gd name="T2" fmla="*/ 26 w 983"/>
                <a:gd name="T3" fmla="*/ 163 h 2664"/>
                <a:gd name="T4" fmla="*/ 26 w 983"/>
                <a:gd name="T5" fmla="*/ 395 h 2664"/>
                <a:gd name="T6" fmla="*/ 13 w 983"/>
                <a:gd name="T7" fmla="*/ 624 h 2664"/>
                <a:gd name="T8" fmla="*/ 1 w 983"/>
                <a:gd name="T9" fmla="*/ 854 h 2664"/>
                <a:gd name="T10" fmla="*/ 4 w 983"/>
                <a:gd name="T11" fmla="*/ 1047 h 2664"/>
                <a:gd name="T12" fmla="*/ 14 w 983"/>
                <a:gd name="T13" fmla="*/ 1162 h 2664"/>
                <a:gd name="T14" fmla="*/ 26 w 983"/>
                <a:gd name="T15" fmla="*/ 1238 h 2664"/>
                <a:gd name="T16" fmla="*/ 81 w 983"/>
                <a:gd name="T17" fmla="*/ 1515 h 2664"/>
                <a:gd name="T18" fmla="*/ 118 w 983"/>
                <a:gd name="T19" fmla="*/ 1651 h 2664"/>
                <a:gd name="T20" fmla="*/ 154 w 983"/>
                <a:gd name="T21" fmla="*/ 1751 h 2664"/>
                <a:gd name="T22" fmla="*/ 185 w 983"/>
                <a:gd name="T23" fmla="*/ 1814 h 2664"/>
                <a:gd name="T24" fmla="*/ 237 w 983"/>
                <a:gd name="T25" fmla="*/ 1902 h 2664"/>
                <a:gd name="T26" fmla="*/ 300 w 983"/>
                <a:gd name="T27" fmla="*/ 1984 h 2664"/>
                <a:gd name="T28" fmla="*/ 417 w 983"/>
                <a:gd name="T29" fmla="*/ 2111 h 2664"/>
                <a:gd name="T30" fmla="*/ 516 w 983"/>
                <a:gd name="T31" fmla="*/ 2206 h 2664"/>
                <a:gd name="T32" fmla="*/ 714 w 983"/>
                <a:gd name="T33" fmla="*/ 2394 h 2664"/>
                <a:gd name="T34" fmla="*/ 815 w 983"/>
                <a:gd name="T35" fmla="*/ 2501 h 2664"/>
                <a:gd name="T36" fmla="*/ 915 w 983"/>
                <a:gd name="T37" fmla="*/ 2608 h 2664"/>
                <a:gd name="T38" fmla="*/ 973 w 983"/>
                <a:gd name="T39" fmla="*/ 2664 h 2664"/>
                <a:gd name="T40" fmla="*/ 981 w 983"/>
                <a:gd name="T41" fmla="*/ 2661 h 2664"/>
                <a:gd name="T42" fmla="*/ 982 w 983"/>
                <a:gd name="T43" fmla="*/ 2653 h 2664"/>
                <a:gd name="T44" fmla="*/ 927 w 983"/>
                <a:gd name="T45" fmla="*/ 2597 h 2664"/>
                <a:gd name="T46" fmla="*/ 771 w 983"/>
                <a:gd name="T47" fmla="*/ 2432 h 2664"/>
                <a:gd name="T48" fmla="*/ 628 w 983"/>
                <a:gd name="T49" fmla="*/ 2289 h 2664"/>
                <a:gd name="T50" fmla="*/ 480 w 983"/>
                <a:gd name="T51" fmla="*/ 2150 h 2664"/>
                <a:gd name="T52" fmla="*/ 384 w 983"/>
                <a:gd name="T53" fmla="*/ 2053 h 2664"/>
                <a:gd name="T54" fmla="*/ 293 w 983"/>
                <a:gd name="T55" fmla="*/ 1950 h 2664"/>
                <a:gd name="T56" fmla="*/ 233 w 983"/>
                <a:gd name="T57" fmla="*/ 1866 h 2664"/>
                <a:gd name="T58" fmla="*/ 199 w 983"/>
                <a:gd name="T59" fmla="*/ 1806 h 2664"/>
                <a:gd name="T60" fmla="*/ 156 w 983"/>
                <a:gd name="T61" fmla="*/ 1708 h 2664"/>
                <a:gd name="T62" fmla="*/ 122 w 983"/>
                <a:gd name="T63" fmla="*/ 1608 h 2664"/>
                <a:gd name="T64" fmla="*/ 81 w 983"/>
                <a:gd name="T65" fmla="*/ 1434 h 2664"/>
                <a:gd name="T66" fmla="*/ 40 w 983"/>
                <a:gd name="T67" fmla="*/ 1221 h 2664"/>
                <a:gd name="T68" fmla="*/ 29 w 983"/>
                <a:gd name="T69" fmla="*/ 1147 h 2664"/>
                <a:gd name="T70" fmla="*/ 18 w 983"/>
                <a:gd name="T71" fmla="*/ 1032 h 2664"/>
                <a:gd name="T72" fmla="*/ 16 w 983"/>
                <a:gd name="T73" fmla="*/ 917 h 2664"/>
                <a:gd name="T74" fmla="*/ 25 w 983"/>
                <a:gd name="T75" fmla="*/ 687 h 2664"/>
                <a:gd name="T76" fmla="*/ 40 w 983"/>
                <a:gd name="T77" fmla="*/ 459 h 2664"/>
                <a:gd name="T78" fmla="*/ 45 w 983"/>
                <a:gd name="T79" fmla="*/ 229 h 2664"/>
                <a:gd name="T80" fmla="*/ 36 w 983"/>
                <a:gd name="T81" fmla="*/ 76 h 2664"/>
                <a:gd name="T82" fmla="*/ 26 w 983"/>
                <a:gd name="T83" fmla="*/ 7 h 2664"/>
                <a:gd name="T84" fmla="*/ 24 w 983"/>
                <a:gd name="T85" fmla="*/ 2 h 2664"/>
                <a:gd name="T86" fmla="*/ 16 w 983"/>
                <a:gd name="T87" fmla="*/ 3 h 2664"/>
                <a:gd name="T88" fmla="*/ 12 w 983"/>
                <a:gd name="T89" fmla="*/ 11 h 2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83" h="2664">
                  <a:moveTo>
                    <a:pt x="12" y="11"/>
                  </a:moveTo>
                  <a:lnTo>
                    <a:pt x="12" y="11"/>
                  </a:lnTo>
                  <a:lnTo>
                    <a:pt x="17" y="48"/>
                  </a:lnTo>
                  <a:lnTo>
                    <a:pt x="21" y="87"/>
                  </a:lnTo>
                  <a:lnTo>
                    <a:pt x="24" y="126"/>
                  </a:lnTo>
                  <a:lnTo>
                    <a:pt x="26" y="163"/>
                  </a:lnTo>
                  <a:lnTo>
                    <a:pt x="29" y="241"/>
                  </a:lnTo>
                  <a:lnTo>
                    <a:pt x="29" y="317"/>
                  </a:lnTo>
                  <a:lnTo>
                    <a:pt x="26" y="395"/>
                  </a:lnTo>
                  <a:lnTo>
                    <a:pt x="22" y="471"/>
                  </a:lnTo>
                  <a:lnTo>
                    <a:pt x="13" y="624"/>
                  </a:lnTo>
                  <a:lnTo>
                    <a:pt x="13" y="624"/>
                  </a:lnTo>
                  <a:lnTo>
                    <a:pt x="8" y="701"/>
                  </a:lnTo>
                  <a:lnTo>
                    <a:pt x="4" y="778"/>
                  </a:lnTo>
                  <a:lnTo>
                    <a:pt x="1" y="854"/>
                  </a:lnTo>
                  <a:lnTo>
                    <a:pt x="0" y="932"/>
                  </a:lnTo>
                  <a:lnTo>
                    <a:pt x="1" y="1009"/>
                  </a:lnTo>
                  <a:lnTo>
                    <a:pt x="4" y="1047"/>
                  </a:lnTo>
                  <a:lnTo>
                    <a:pt x="6" y="1086"/>
                  </a:lnTo>
                  <a:lnTo>
                    <a:pt x="9" y="1124"/>
                  </a:lnTo>
                  <a:lnTo>
                    <a:pt x="14" y="1162"/>
                  </a:lnTo>
                  <a:lnTo>
                    <a:pt x="20" y="1201"/>
                  </a:lnTo>
                  <a:lnTo>
                    <a:pt x="26" y="1238"/>
                  </a:lnTo>
                  <a:lnTo>
                    <a:pt x="26" y="1238"/>
                  </a:lnTo>
                  <a:lnTo>
                    <a:pt x="53" y="1377"/>
                  </a:lnTo>
                  <a:lnTo>
                    <a:pt x="66" y="1446"/>
                  </a:lnTo>
                  <a:lnTo>
                    <a:pt x="81" y="1515"/>
                  </a:lnTo>
                  <a:lnTo>
                    <a:pt x="98" y="1584"/>
                  </a:lnTo>
                  <a:lnTo>
                    <a:pt x="108" y="1618"/>
                  </a:lnTo>
                  <a:lnTo>
                    <a:pt x="118" y="1651"/>
                  </a:lnTo>
                  <a:lnTo>
                    <a:pt x="129" y="1684"/>
                  </a:lnTo>
                  <a:lnTo>
                    <a:pt x="141" y="1718"/>
                  </a:lnTo>
                  <a:lnTo>
                    <a:pt x="154" y="1751"/>
                  </a:lnTo>
                  <a:lnTo>
                    <a:pt x="169" y="1783"/>
                  </a:lnTo>
                  <a:lnTo>
                    <a:pt x="169" y="1783"/>
                  </a:lnTo>
                  <a:lnTo>
                    <a:pt x="185" y="1814"/>
                  </a:lnTo>
                  <a:lnTo>
                    <a:pt x="201" y="1843"/>
                  </a:lnTo>
                  <a:lnTo>
                    <a:pt x="219" y="1873"/>
                  </a:lnTo>
                  <a:lnTo>
                    <a:pt x="237" y="1902"/>
                  </a:lnTo>
                  <a:lnTo>
                    <a:pt x="257" y="1930"/>
                  </a:lnTo>
                  <a:lnTo>
                    <a:pt x="279" y="1957"/>
                  </a:lnTo>
                  <a:lnTo>
                    <a:pt x="300" y="1984"/>
                  </a:lnTo>
                  <a:lnTo>
                    <a:pt x="323" y="2011"/>
                  </a:lnTo>
                  <a:lnTo>
                    <a:pt x="368" y="2061"/>
                  </a:lnTo>
                  <a:lnTo>
                    <a:pt x="417" y="2111"/>
                  </a:lnTo>
                  <a:lnTo>
                    <a:pt x="467" y="2158"/>
                  </a:lnTo>
                  <a:lnTo>
                    <a:pt x="516" y="2206"/>
                  </a:lnTo>
                  <a:lnTo>
                    <a:pt x="516" y="2206"/>
                  </a:lnTo>
                  <a:lnTo>
                    <a:pt x="616" y="2299"/>
                  </a:lnTo>
                  <a:lnTo>
                    <a:pt x="666" y="2346"/>
                  </a:lnTo>
                  <a:lnTo>
                    <a:pt x="714" y="2394"/>
                  </a:lnTo>
                  <a:lnTo>
                    <a:pt x="714" y="2394"/>
                  </a:lnTo>
                  <a:lnTo>
                    <a:pt x="764" y="2448"/>
                  </a:lnTo>
                  <a:lnTo>
                    <a:pt x="815" y="2501"/>
                  </a:lnTo>
                  <a:lnTo>
                    <a:pt x="865" y="2555"/>
                  </a:lnTo>
                  <a:lnTo>
                    <a:pt x="915" y="2608"/>
                  </a:lnTo>
                  <a:lnTo>
                    <a:pt x="915" y="2608"/>
                  </a:lnTo>
                  <a:lnTo>
                    <a:pt x="969" y="2661"/>
                  </a:lnTo>
                  <a:lnTo>
                    <a:pt x="969" y="2661"/>
                  </a:lnTo>
                  <a:lnTo>
                    <a:pt x="973" y="2664"/>
                  </a:lnTo>
                  <a:lnTo>
                    <a:pt x="975" y="2664"/>
                  </a:lnTo>
                  <a:lnTo>
                    <a:pt x="978" y="2664"/>
                  </a:lnTo>
                  <a:lnTo>
                    <a:pt x="981" y="2661"/>
                  </a:lnTo>
                  <a:lnTo>
                    <a:pt x="982" y="2660"/>
                  </a:lnTo>
                  <a:lnTo>
                    <a:pt x="983" y="2656"/>
                  </a:lnTo>
                  <a:lnTo>
                    <a:pt x="982" y="2653"/>
                  </a:lnTo>
                  <a:lnTo>
                    <a:pt x="981" y="2651"/>
                  </a:lnTo>
                  <a:lnTo>
                    <a:pt x="981" y="2651"/>
                  </a:lnTo>
                  <a:lnTo>
                    <a:pt x="927" y="2597"/>
                  </a:lnTo>
                  <a:lnTo>
                    <a:pt x="875" y="2543"/>
                  </a:lnTo>
                  <a:lnTo>
                    <a:pt x="771" y="2432"/>
                  </a:lnTo>
                  <a:lnTo>
                    <a:pt x="771" y="2432"/>
                  </a:lnTo>
                  <a:lnTo>
                    <a:pt x="726" y="2382"/>
                  </a:lnTo>
                  <a:lnTo>
                    <a:pt x="678" y="2335"/>
                  </a:lnTo>
                  <a:lnTo>
                    <a:pt x="628" y="2289"/>
                  </a:lnTo>
                  <a:lnTo>
                    <a:pt x="580" y="2243"/>
                  </a:lnTo>
                  <a:lnTo>
                    <a:pt x="580" y="2243"/>
                  </a:lnTo>
                  <a:lnTo>
                    <a:pt x="480" y="2150"/>
                  </a:lnTo>
                  <a:lnTo>
                    <a:pt x="432" y="2101"/>
                  </a:lnTo>
                  <a:lnTo>
                    <a:pt x="384" y="2053"/>
                  </a:lnTo>
                  <a:lnTo>
                    <a:pt x="384" y="2053"/>
                  </a:lnTo>
                  <a:lnTo>
                    <a:pt x="337" y="2003"/>
                  </a:lnTo>
                  <a:lnTo>
                    <a:pt x="315" y="1977"/>
                  </a:lnTo>
                  <a:lnTo>
                    <a:pt x="293" y="1950"/>
                  </a:lnTo>
                  <a:lnTo>
                    <a:pt x="272" y="1924"/>
                  </a:lnTo>
                  <a:lnTo>
                    <a:pt x="252" y="1896"/>
                  </a:lnTo>
                  <a:lnTo>
                    <a:pt x="233" y="1866"/>
                  </a:lnTo>
                  <a:lnTo>
                    <a:pt x="216" y="1837"/>
                  </a:lnTo>
                  <a:lnTo>
                    <a:pt x="216" y="1837"/>
                  </a:lnTo>
                  <a:lnTo>
                    <a:pt x="199" y="1806"/>
                  </a:lnTo>
                  <a:lnTo>
                    <a:pt x="183" y="1774"/>
                  </a:lnTo>
                  <a:lnTo>
                    <a:pt x="168" y="1742"/>
                  </a:lnTo>
                  <a:lnTo>
                    <a:pt x="156" y="1708"/>
                  </a:lnTo>
                  <a:lnTo>
                    <a:pt x="144" y="1675"/>
                  </a:lnTo>
                  <a:lnTo>
                    <a:pt x="132" y="1642"/>
                  </a:lnTo>
                  <a:lnTo>
                    <a:pt x="122" y="1608"/>
                  </a:lnTo>
                  <a:lnTo>
                    <a:pt x="113" y="1573"/>
                  </a:lnTo>
                  <a:lnTo>
                    <a:pt x="96" y="1504"/>
                  </a:lnTo>
                  <a:lnTo>
                    <a:pt x="81" y="1434"/>
                  </a:lnTo>
                  <a:lnTo>
                    <a:pt x="54" y="1295"/>
                  </a:lnTo>
                  <a:lnTo>
                    <a:pt x="54" y="1295"/>
                  </a:lnTo>
                  <a:lnTo>
                    <a:pt x="40" y="1221"/>
                  </a:lnTo>
                  <a:lnTo>
                    <a:pt x="34" y="1184"/>
                  </a:lnTo>
                  <a:lnTo>
                    <a:pt x="29" y="1147"/>
                  </a:lnTo>
                  <a:lnTo>
                    <a:pt x="29" y="1147"/>
                  </a:lnTo>
                  <a:lnTo>
                    <a:pt x="25" y="1108"/>
                  </a:lnTo>
                  <a:lnTo>
                    <a:pt x="21" y="1071"/>
                  </a:lnTo>
                  <a:lnTo>
                    <a:pt x="18" y="1032"/>
                  </a:lnTo>
                  <a:lnTo>
                    <a:pt x="17" y="995"/>
                  </a:lnTo>
                  <a:lnTo>
                    <a:pt x="17" y="995"/>
                  </a:lnTo>
                  <a:lnTo>
                    <a:pt x="16" y="917"/>
                  </a:lnTo>
                  <a:lnTo>
                    <a:pt x="17" y="841"/>
                  </a:lnTo>
                  <a:lnTo>
                    <a:pt x="21" y="763"/>
                  </a:lnTo>
                  <a:lnTo>
                    <a:pt x="25" y="687"/>
                  </a:lnTo>
                  <a:lnTo>
                    <a:pt x="25" y="687"/>
                  </a:lnTo>
                  <a:lnTo>
                    <a:pt x="34" y="535"/>
                  </a:lnTo>
                  <a:lnTo>
                    <a:pt x="40" y="459"/>
                  </a:lnTo>
                  <a:lnTo>
                    <a:pt x="42" y="383"/>
                  </a:lnTo>
                  <a:lnTo>
                    <a:pt x="45" y="306"/>
                  </a:lnTo>
                  <a:lnTo>
                    <a:pt x="45" y="229"/>
                  </a:lnTo>
                  <a:lnTo>
                    <a:pt x="42" y="153"/>
                  </a:lnTo>
                  <a:lnTo>
                    <a:pt x="40" y="115"/>
                  </a:lnTo>
                  <a:lnTo>
                    <a:pt x="36" y="76"/>
                  </a:lnTo>
                  <a:lnTo>
                    <a:pt x="36" y="76"/>
                  </a:lnTo>
                  <a:lnTo>
                    <a:pt x="32" y="42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6" y="3"/>
                  </a:lnTo>
                  <a:lnTo>
                    <a:pt x="13" y="4"/>
                  </a:lnTo>
                  <a:lnTo>
                    <a:pt x="12" y="7"/>
                  </a:lnTo>
                  <a:lnTo>
                    <a:pt x="12" y="11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534CF7DF-CAD8-1A35-5550-6BF960BE3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" y="1562"/>
              <a:ext cx="357" cy="234"/>
            </a:xfrm>
            <a:custGeom>
              <a:avLst/>
              <a:gdLst>
                <a:gd name="T0" fmla="*/ 1059 w 1073"/>
                <a:gd name="T1" fmla="*/ 1 h 702"/>
                <a:gd name="T2" fmla="*/ 1017 w 1073"/>
                <a:gd name="T3" fmla="*/ 53 h 702"/>
                <a:gd name="T4" fmla="*/ 981 w 1073"/>
                <a:gd name="T5" fmla="*/ 110 h 702"/>
                <a:gd name="T6" fmla="*/ 926 w 1073"/>
                <a:gd name="T7" fmla="*/ 194 h 702"/>
                <a:gd name="T8" fmla="*/ 906 w 1073"/>
                <a:gd name="T9" fmla="*/ 220 h 702"/>
                <a:gd name="T10" fmla="*/ 859 w 1073"/>
                <a:gd name="T11" fmla="*/ 270 h 702"/>
                <a:gd name="T12" fmla="*/ 806 w 1073"/>
                <a:gd name="T13" fmla="*/ 314 h 702"/>
                <a:gd name="T14" fmla="*/ 778 w 1073"/>
                <a:gd name="T15" fmla="*/ 335 h 702"/>
                <a:gd name="T16" fmla="*/ 720 w 1073"/>
                <a:gd name="T17" fmla="*/ 374 h 702"/>
                <a:gd name="T18" fmla="*/ 690 w 1073"/>
                <a:gd name="T19" fmla="*/ 393 h 702"/>
                <a:gd name="T20" fmla="*/ 579 w 1073"/>
                <a:gd name="T21" fmla="*/ 454 h 702"/>
                <a:gd name="T22" fmla="*/ 467 w 1073"/>
                <a:gd name="T23" fmla="*/ 515 h 702"/>
                <a:gd name="T24" fmla="*/ 413 w 1073"/>
                <a:gd name="T25" fmla="*/ 544 h 702"/>
                <a:gd name="T26" fmla="*/ 307 w 1073"/>
                <a:gd name="T27" fmla="*/ 600 h 702"/>
                <a:gd name="T28" fmla="*/ 252 w 1073"/>
                <a:gd name="T29" fmla="*/ 627 h 702"/>
                <a:gd name="T30" fmla="*/ 172 w 1073"/>
                <a:gd name="T31" fmla="*/ 659 h 702"/>
                <a:gd name="T32" fmla="*/ 117 w 1073"/>
                <a:gd name="T33" fmla="*/ 675 h 702"/>
                <a:gd name="T34" fmla="*/ 60 w 1073"/>
                <a:gd name="T35" fmla="*/ 684 h 702"/>
                <a:gd name="T36" fmla="*/ 32 w 1073"/>
                <a:gd name="T37" fmla="*/ 686 h 702"/>
                <a:gd name="T38" fmla="*/ 6 w 1073"/>
                <a:gd name="T39" fmla="*/ 684 h 702"/>
                <a:gd name="T40" fmla="*/ 1 w 1073"/>
                <a:gd name="T41" fmla="*/ 686 h 702"/>
                <a:gd name="T42" fmla="*/ 0 w 1073"/>
                <a:gd name="T43" fmla="*/ 691 h 702"/>
                <a:gd name="T44" fmla="*/ 1 w 1073"/>
                <a:gd name="T45" fmla="*/ 696 h 702"/>
                <a:gd name="T46" fmla="*/ 6 w 1073"/>
                <a:gd name="T47" fmla="*/ 700 h 702"/>
                <a:gd name="T48" fmla="*/ 34 w 1073"/>
                <a:gd name="T49" fmla="*/ 702 h 702"/>
                <a:gd name="T50" fmla="*/ 90 w 1073"/>
                <a:gd name="T51" fmla="*/ 696 h 702"/>
                <a:gd name="T52" fmla="*/ 146 w 1073"/>
                <a:gd name="T53" fmla="*/ 683 h 702"/>
                <a:gd name="T54" fmla="*/ 200 w 1073"/>
                <a:gd name="T55" fmla="*/ 666 h 702"/>
                <a:gd name="T56" fmla="*/ 226 w 1073"/>
                <a:gd name="T57" fmla="*/ 655 h 702"/>
                <a:gd name="T58" fmla="*/ 283 w 1073"/>
                <a:gd name="T59" fmla="*/ 629 h 702"/>
                <a:gd name="T60" fmla="*/ 393 w 1073"/>
                <a:gd name="T61" fmla="*/ 573 h 702"/>
                <a:gd name="T62" fmla="*/ 448 w 1073"/>
                <a:gd name="T63" fmla="*/ 543 h 702"/>
                <a:gd name="T64" fmla="*/ 557 w 1073"/>
                <a:gd name="T65" fmla="*/ 484 h 702"/>
                <a:gd name="T66" fmla="*/ 667 w 1073"/>
                <a:gd name="T67" fmla="*/ 425 h 702"/>
                <a:gd name="T68" fmla="*/ 727 w 1073"/>
                <a:gd name="T69" fmla="*/ 389 h 702"/>
                <a:gd name="T70" fmla="*/ 786 w 1073"/>
                <a:gd name="T71" fmla="*/ 349 h 702"/>
                <a:gd name="T72" fmla="*/ 840 w 1073"/>
                <a:gd name="T73" fmla="*/ 306 h 702"/>
                <a:gd name="T74" fmla="*/ 892 w 1073"/>
                <a:gd name="T75" fmla="*/ 259 h 702"/>
                <a:gd name="T76" fmla="*/ 915 w 1073"/>
                <a:gd name="T77" fmla="*/ 234 h 702"/>
                <a:gd name="T78" fmla="*/ 955 w 1073"/>
                <a:gd name="T79" fmla="*/ 178 h 702"/>
                <a:gd name="T80" fmla="*/ 1010 w 1073"/>
                <a:gd name="T81" fmla="*/ 92 h 702"/>
                <a:gd name="T82" fmla="*/ 1050 w 1073"/>
                <a:gd name="T83" fmla="*/ 37 h 702"/>
                <a:gd name="T84" fmla="*/ 1071 w 1073"/>
                <a:gd name="T85" fmla="*/ 13 h 702"/>
                <a:gd name="T86" fmla="*/ 1073 w 1073"/>
                <a:gd name="T87" fmla="*/ 11 h 702"/>
                <a:gd name="T88" fmla="*/ 1073 w 1073"/>
                <a:gd name="T89" fmla="*/ 4 h 702"/>
                <a:gd name="T90" fmla="*/ 1069 w 1073"/>
                <a:gd name="T91" fmla="*/ 0 h 702"/>
                <a:gd name="T92" fmla="*/ 1062 w 1073"/>
                <a:gd name="T93" fmla="*/ 0 h 702"/>
                <a:gd name="T94" fmla="*/ 1059 w 1073"/>
                <a:gd name="T95" fmla="*/ 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73" h="702">
                  <a:moveTo>
                    <a:pt x="1059" y="1"/>
                  </a:moveTo>
                  <a:lnTo>
                    <a:pt x="1059" y="1"/>
                  </a:lnTo>
                  <a:lnTo>
                    <a:pt x="1037" y="27"/>
                  </a:lnTo>
                  <a:lnTo>
                    <a:pt x="1017" y="53"/>
                  </a:lnTo>
                  <a:lnTo>
                    <a:pt x="998" y="80"/>
                  </a:lnTo>
                  <a:lnTo>
                    <a:pt x="981" y="110"/>
                  </a:lnTo>
                  <a:lnTo>
                    <a:pt x="945" y="166"/>
                  </a:lnTo>
                  <a:lnTo>
                    <a:pt x="926" y="194"/>
                  </a:lnTo>
                  <a:lnTo>
                    <a:pt x="906" y="220"/>
                  </a:lnTo>
                  <a:lnTo>
                    <a:pt x="906" y="220"/>
                  </a:lnTo>
                  <a:lnTo>
                    <a:pt x="883" y="246"/>
                  </a:lnTo>
                  <a:lnTo>
                    <a:pt x="859" y="270"/>
                  </a:lnTo>
                  <a:lnTo>
                    <a:pt x="832" y="293"/>
                  </a:lnTo>
                  <a:lnTo>
                    <a:pt x="806" y="314"/>
                  </a:lnTo>
                  <a:lnTo>
                    <a:pt x="806" y="314"/>
                  </a:lnTo>
                  <a:lnTo>
                    <a:pt x="778" y="335"/>
                  </a:lnTo>
                  <a:lnTo>
                    <a:pt x="750" y="355"/>
                  </a:lnTo>
                  <a:lnTo>
                    <a:pt x="720" y="374"/>
                  </a:lnTo>
                  <a:lnTo>
                    <a:pt x="690" y="393"/>
                  </a:lnTo>
                  <a:lnTo>
                    <a:pt x="690" y="393"/>
                  </a:lnTo>
                  <a:lnTo>
                    <a:pt x="635" y="424"/>
                  </a:lnTo>
                  <a:lnTo>
                    <a:pt x="579" y="454"/>
                  </a:lnTo>
                  <a:lnTo>
                    <a:pt x="523" y="484"/>
                  </a:lnTo>
                  <a:lnTo>
                    <a:pt x="467" y="515"/>
                  </a:lnTo>
                  <a:lnTo>
                    <a:pt x="467" y="515"/>
                  </a:lnTo>
                  <a:lnTo>
                    <a:pt x="413" y="544"/>
                  </a:lnTo>
                  <a:lnTo>
                    <a:pt x="360" y="573"/>
                  </a:lnTo>
                  <a:lnTo>
                    <a:pt x="307" y="600"/>
                  </a:lnTo>
                  <a:lnTo>
                    <a:pt x="252" y="627"/>
                  </a:lnTo>
                  <a:lnTo>
                    <a:pt x="252" y="627"/>
                  </a:lnTo>
                  <a:lnTo>
                    <a:pt x="198" y="648"/>
                  </a:lnTo>
                  <a:lnTo>
                    <a:pt x="172" y="659"/>
                  </a:lnTo>
                  <a:lnTo>
                    <a:pt x="144" y="667"/>
                  </a:lnTo>
                  <a:lnTo>
                    <a:pt x="117" y="675"/>
                  </a:lnTo>
                  <a:lnTo>
                    <a:pt x="88" y="680"/>
                  </a:lnTo>
                  <a:lnTo>
                    <a:pt x="60" y="684"/>
                  </a:lnTo>
                  <a:lnTo>
                    <a:pt x="32" y="686"/>
                  </a:lnTo>
                  <a:lnTo>
                    <a:pt x="32" y="686"/>
                  </a:lnTo>
                  <a:lnTo>
                    <a:pt x="6" y="684"/>
                  </a:lnTo>
                  <a:lnTo>
                    <a:pt x="6" y="684"/>
                  </a:lnTo>
                  <a:lnTo>
                    <a:pt x="4" y="684"/>
                  </a:lnTo>
                  <a:lnTo>
                    <a:pt x="1" y="686"/>
                  </a:lnTo>
                  <a:lnTo>
                    <a:pt x="0" y="688"/>
                  </a:lnTo>
                  <a:lnTo>
                    <a:pt x="0" y="691"/>
                  </a:lnTo>
                  <a:lnTo>
                    <a:pt x="0" y="694"/>
                  </a:lnTo>
                  <a:lnTo>
                    <a:pt x="1" y="696"/>
                  </a:lnTo>
                  <a:lnTo>
                    <a:pt x="4" y="699"/>
                  </a:lnTo>
                  <a:lnTo>
                    <a:pt x="6" y="700"/>
                  </a:lnTo>
                  <a:lnTo>
                    <a:pt x="6" y="700"/>
                  </a:lnTo>
                  <a:lnTo>
                    <a:pt x="34" y="702"/>
                  </a:lnTo>
                  <a:lnTo>
                    <a:pt x="62" y="700"/>
                  </a:lnTo>
                  <a:lnTo>
                    <a:pt x="90" y="696"/>
                  </a:lnTo>
                  <a:lnTo>
                    <a:pt x="118" y="691"/>
                  </a:lnTo>
                  <a:lnTo>
                    <a:pt x="146" y="683"/>
                  </a:lnTo>
                  <a:lnTo>
                    <a:pt x="173" y="675"/>
                  </a:lnTo>
                  <a:lnTo>
                    <a:pt x="200" y="666"/>
                  </a:lnTo>
                  <a:lnTo>
                    <a:pt x="226" y="655"/>
                  </a:lnTo>
                  <a:lnTo>
                    <a:pt x="226" y="655"/>
                  </a:lnTo>
                  <a:lnTo>
                    <a:pt x="255" y="643"/>
                  </a:lnTo>
                  <a:lnTo>
                    <a:pt x="283" y="629"/>
                  </a:lnTo>
                  <a:lnTo>
                    <a:pt x="339" y="603"/>
                  </a:lnTo>
                  <a:lnTo>
                    <a:pt x="393" y="573"/>
                  </a:lnTo>
                  <a:lnTo>
                    <a:pt x="448" y="543"/>
                  </a:lnTo>
                  <a:lnTo>
                    <a:pt x="448" y="543"/>
                  </a:lnTo>
                  <a:lnTo>
                    <a:pt x="503" y="513"/>
                  </a:lnTo>
                  <a:lnTo>
                    <a:pt x="557" y="484"/>
                  </a:lnTo>
                  <a:lnTo>
                    <a:pt x="612" y="454"/>
                  </a:lnTo>
                  <a:lnTo>
                    <a:pt x="667" y="425"/>
                  </a:lnTo>
                  <a:lnTo>
                    <a:pt x="667" y="425"/>
                  </a:lnTo>
                  <a:lnTo>
                    <a:pt x="727" y="389"/>
                  </a:lnTo>
                  <a:lnTo>
                    <a:pt x="756" y="369"/>
                  </a:lnTo>
                  <a:lnTo>
                    <a:pt x="786" y="349"/>
                  </a:lnTo>
                  <a:lnTo>
                    <a:pt x="814" y="329"/>
                  </a:lnTo>
                  <a:lnTo>
                    <a:pt x="840" y="306"/>
                  </a:lnTo>
                  <a:lnTo>
                    <a:pt x="867" y="283"/>
                  </a:lnTo>
                  <a:lnTo>
                    <a:pt x="892" y="259"/>
                  </a:lnTo>
                  <a:lnTo>
                    <a:pt x="892" y="259"/>
                  </a:lnTo>
                  <a:lnTo>
                    <a:pt x="915" y="234"/>
                  </a:lnTo>
                  <a:lnTo>
                    <a:pt x="937" y="206"/>
                  </a:lnTo>
                  <a:lnTo>
                    <a:pt x="955" y="178"/>
                  </a:lnTo>
                  <a:lnTo>
                    <a:pt x="974" y="150"/>
                  </a:lnTo>
                  <a:lnTo>
                    <a:pt x="1010" y="92"/>
                  </a:lnTo>
                  <a:lnTo>
                    <a:pt x="1029" y="64"/>
                  </a:lnTo>
                  <a:lnTo>
                    <a:pt x="1050" y="37"/>
                  </a:lnTo>
                  <a:lnTo>
                    <a:pt x="1050" y="37"/>
                  </a:lnTo>
                  <a:lnTo>
                    <a:pt x="1071" y="13"/>
                  </a:lnTo>
                  <a:lnTo>
                    <a:pt x="1071" y="13"/>
                  </a:lnTo>
                  <a:lnTo>
                    <a:pt x="1073" y="11"/>
                  </a:lnTo>
                  <a:lnTo>
                    <a:pt x="1073" y="7"/>
                  </a:lnTo>
                  <a:lnTo>
                    <a:pt x="1073" y="4"/>
                  </a:lnTo>
                  <a:lnTo>
                    <a:pt x="1071" y="3"/>
                  </a:lnTo>
                  <a:lnTo>
                    <a:pt x="1069" y="0"/>
                  </a:lnTo>
                  <a:lnTo>
                    <a:pt x="1066" y="0"/>
                  </a:lnTo>
                  <a:lnTo>
                    <a:pt x="1062" y="0"/>
                  </a:lnTo>
                  <a:lnTo>
                    <a:pt x="1059" y="1"/>
                  </a:lnTo>
                  <a:lnTo>
                    <a:pt x="1059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22477432-68A7-5594-CAC7-01F2F3F7D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" y="1494"/>
              <a:ext cx="52" cy="40"/>
            </a:xfrm>
            <a:custGeom>
              <a:avLst/>
              <a:gdLst>
                <a:gd name="T0" fmla="*/ 11 w 155"/>
                <a:gd name="T1" fmla="*/ 22 h 120"/>
                <a:gd name="T2" fmla="*/ 11 w 155"/>
                <a:gd name="T3" fmla="*/ 22 h 120"/>
                <a:gd name="T4" fmla="*/ 27 w 155"/>
                <a:gd name="T5" fmla="*/ 20 h 120"/>
                <a:gd name="T6" fmla="*/ 43 w 155"/>
                <a:gd name="T7" fmla="*/ 17 h 120"/>
                <a:gd name="T8" fmla="*/ 60 w 155"/>
                <a:gd name="T9" fmla="*/ 17 h 120"/>
                <a:gd name="T10" fmla="*/ 76 w 155"/>
                <a:gd name="T11" fmla="*/ 16 h 120"/>
                <a:gd name="T12" fmla="*/ 142 w 155"/>
                <a:gd name="T13" fmla="*/ 17 h 120"/>
                <a:gd name="T14" fmla="*/ 142 w 155"/>
                <a:gd name="T15" fmla="*/ 17 h 120"/>
                <a:gd name="T16" fmla="*/ 135 w 155"/>
                <a:gd name="T17" fmla="*/ 12 h 120"/>
                <a:gd name="T18" fmla="*/ 135 w 155"/>
                <a:gd name="T19" fmla="*/ 12 h 120"/>
                <a:gd name="T20" fmla="*/ 138 w 155"/>
                <a:gd name="T21" fmla="*/ 24 h 120"/>
                <a:gd name="T22" fmla="*/ 139 w 155"/>
                <a:gd name="T23" fmla="*/ 36 h 120"/>
                <a:gd name="T24" fmla="*/ 139 w 155"/>
                <a:gd name="T25" fmla="*/ 49 h 120"/>
                <a:gd name="T26" fmla="*/ 139 w 155"/>
                <a:gd name="T27" fmla="*/ 61 h 120"/>
                <a:gd name="T28" fmla="*/ 136 w 155"/>
                <a:gd name="T29" fmla="*/ 73 h 120"/>
                <a:gd name="T30" fmla="*/ 134 w 155"/>
                <a:gd name="T31" fmla="*/ 85 h 120"/>
                <a:gd name="T32" fmla="*/ 130 w 155"/>
                <a:gd name="T33" fmla="*/ 97 h 120"/>
                <a:gd name="T34" fmla="*/ 124 w 155"/>
                <a:gd name="T35" fmla="*/ 108 h 120"/>
                <a:gd name="T36" fmla="*/ 124 w 155"/>
                <a:gd name="T37" fmla="*/ 108 h 120"/>
                <a:gd name="T38" fmla="*/ 124 w 155"/>
                <a:gd name="T39" fmla="*/ 112 h 120"/>
                <a:gd name="T40" fmla="*/ 124 w 155"/>
                <a:gd name="T41" fmla="*/ 115 h 120"/>
                <a:gd name="T42" fmla="*/ 126 w 155"/>
                <a:gd name="T43" fmla="*/ 117 h 120"/>
                <a:gd name="T44" fmla="*/ 128 w 155"/>
                <a:gd name="T45" fmla="*/ 120 h 120"/>
                <a:gd name="T46" fmla="*/ 131 w 155"/>
                <a:gd name="T47" fmla="*/ 120 h 120"/>
                <a:gd name="T48" fmla="*/ 134 w 155"/>
                <a:gd name="T49" fmla="*/ 120 h 120"/>
                <a:gd name="T50" fmla="*/ 136 w 155"/>
                <a:gd name="T51" fmla="*/ 120 h 120"/>
                <a:gd name="T52" fmla="*/ 139 w 155"/>
                <a:gd name="T53" fmla="*/ 117 h 120"/>
                <a:gd name="T54" fmla="*/ 139 w 155"/>
                <a:gd name="T55" fmla="*/ 117 h 120"/>
                <a:gd name="T56" fmla="*/ 144 w 155"/>
                <a:gd name="T57" fmla="*/ 104 h 120"/>
                <a:gd name="T58" fmla="*/ 148 w 155"/>
                <a:gd name="T59" fmla="*/ 91 h 120"/>
                <a:gd name="T60" fmla="*/ 152 w 155"/>
                <a:gd name="T61" fmla="*/ 77 h 120"/>
                <a:gd name="T62" fmla="*/ 155 w 155"/>
                <a:gd name="T63" fmla="*/ 63 h 120"/>
                <a:gd name="T64" fmla="*/ 155 w 155"/>
                <a:gd name="T65" fmla="*/ 49 h 120"/>
                <a:gd name="T66" fmla="*/ 155 w 155"/>
                <a:gd name="T67" fmla="*/ 34 h 120"/>
                <a:gd name="T68" fmla="*/ 154 w 155"/>
                <a:gd name="T69" fmla="*/ 21 h 120"/>
                <a:gd name="T70" fmla="*/ 150 w 155"/>
                <a:gd name="T71" fmla="*/ 8 h 120"/>
                <a:gd name="T72" fmla="*/ 150 w 155"/>
                <a:gd name="T73" fmla="*/ 8 h 120"/>
                <a:gd name="T74" fmla="*/ 147 w 155"/>
                <a:gd name="T75" fmla="*/ 4 h 120"/>
                <a:gd name="T76" fmla="*/ 144 w 155"/>
                <a:gd name="T77" fmla="*/ 2 h 120"/>
                <a:gd name="T78" fmla="*/ 142 w 155"/>
                <a:gd name="T79" fmla="*/ 1 h 120"/>
                <a:gd name="T80" fmla="*/ 142 w 155"/>
                <a:gd name="T81" fmla="*/ 1 h 120"/>
                <a:gd name="T82" fmla="*/ 74 w 155"/>
                <a:gd name="T83" fmla="*/ 0 h 120"/>
                <a:gd name="T84" fmla="*/ 58 w 155"/>
                <a:gd name="T85" fmla="*/ 1 h 120"/>
                <a:gd name="T86" fmla="*/ 40 w 155"/>
                <a:gd name="T87" fmla="*/ 2 h 120"/>
                <a:gd name="T88" fmla="*/ 23 w 155"/>
                <a:gd name="T89" fmla="*/ 4 h 120"/>
                <a:gd name="T90" fmla="*/ 7 w 155"/>
                <a:gd name="T91" fmla="*/ 8 h 120"/>
                <a:gd name="T92" fmla="*/ 7 w 155"/>
                <a:gd name="T93" fmla="*/ 8 h 120"/>
                <a:gd name="T94" fmla="*/ 3 w 155"/>
                <a:gd name="T95" fmla="*/ 9 h 120"/>
                <a:gd name="T96" fmla="*/ 2 w 155"/>
                <a:gd name="T97" fmla="*/ 10 h 120"/>
                <a:gd name="T98" fmla="*/ 0 w 155"/>
                <a:gd name="T99" fmla="*/ 13 h 120"/>
                <a:gd name="T100" fmla="*/ 2 w 155"/>
                <a:gd name="T101" fmla="*/ 17 h 120"/>
                <a:gd name="T102" fmla="*/ 3 w 155"/>
                <a:gd name="T103" fmla="*/ 20 h 120"/>
                <a:gd name="T104" fmla="*/ 4 w 155"/>
                <a:gd name="T105" fmla="*/ 21 h 120"/>
                <a:gd name="T106" fmla="*/ 7 w 155"/>
                <a:gd name="T107" fmla="*/ 22 h 120"/>
                <a:gd name="T108" fmla="*/ 11 w 155"/>
                <a:gd name="T109" fmla="*/ 22 h 120"/>
                <a:gd name="T110" fmla="*/ 11 w 155"/>
                <a:gd name="T111" fmla="*/ 2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5" h="120">
                  <a:moveTo>
                    <a:pt x="11" y="22"/>
                  </a:moveTo>
                  <a:lnTo>
                    <a:pt x="11" y="22"/>
                  </a:lnTo>
                  <a:lnTo>
                    <a:pt x="27" y="20"/>
                  </a:lnTo>
                  <a:lnTo>
                    <a:pt x="43" y="17"/>
                  </a:lnTo>
                  <a:lnTo>
                    <a:pt x="60" y="17"/>
                  </a:lnTo>
                  <a:lnTo>
                    <a:pt x="76" y="16"/>
                  </a:lnTo>
                  <a:lnTo>
                    <a:pt x="142" y="17"/>
                  </a:lnTo>
                  <a:lnTo>
                    <a:pt x="142" y="17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8" y="24"/>
                  </a:lnTo>
                  <a:lnTo>
                    <a:pt x="139" y="36"/>
                  </a:lnTo>
                  <a:lnTo>
                    <a:pt x="139" y="49"/>
                  </a:lnTo>
                  <a:lnTo>
                    <a:pt x="139" y="61"/>
                  </a:lnTo>
                  <a:lnTo>
                    <a:pt x="136" y="73"/>
                  </a:lnTo>
                  <a:lnTo>
                    <a:pt x="134" y="85"/>
                  </a:lnTo>
                  <a:lnTo>
                    <a:pt x="130" y="97"/>
                  </a:lnTo>
                  <a:lnTo>
                    <a:pt x="124" y="108"/>
                  </a:lnTo>
                  <a:lnTo>
                    <a:pt x="124" y="108"/>
                  </a:lnTo>
                  <a:lnTo>
                    <a:pt x="124" y="112"/>
                  </a:lnTo>
                  <a:lnTo>
                    <a:pt x="124" y="115"/>
                  </a:lnTo>
                  <a:lnTo>
                    <a:pt x="126" y="117"/>
                  </a:lnTo>
                  <a:lnTo>
                    <a:pt x="128" y="120"/>
                  </a:lnTo>
                  <a:lnTo>
                    <a:pt x="131" y="120"/>
                  </a:lnTo>
                  <a:lnTo>
                    <a:pt x="134" y="120"/>
                  </a:lnTo>
                  <a:lnTo>
                    <a:pt x="136" y="120"/>
                  </a:lnTo>
                  <a:lnTo>
                    <a:pt x="139" y="117"/>
                  </a:lnTo>
                  <a:lnTo>
                    <a:pt x="139" y="117"/>
                  </a:lnTo>
                  <a:lnTo>
                    <a:pt x="144" y="104"/>
                  </a:lnTo>
                  <a:lnTo>
                    <a:pt x="148" y="91"/>
                  </a:lnTo>
                  <a:lnTo>
                    <a:pt x="152" y="77"/>
                  </a:lnTo>
                  <a:lnTo>
                    <a:pt x="155" y="63"/>
                  </a:lnTo>
                  <a:lnTo>
                    <a:pt x="155" y="49"/>
                  </a:lnTo>
                  <a:lnTo>
                    <a:pt x="155" y="34"/>
                  </a:lnTo>
                  <a:lnTo>
                    <a:pt x="154" y="21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47" y="4"/>
                  </a:lnTo>
                  <a:lnTo>
                    <a:pt x="144" y="2"/>
                  </a:lnTo>
                  <a:lnTo>
                    <a:pt x="142" y="1"/>
                  </a:lnTo>
                  <a:lnTo>
                    <a:pt x="142" y="1"/>
                  </a:lnTo>
                  <a:lnTo>
                    <a:pt x="74" y="0"/>
                  </a:lnTo>
                  <a:lnTo>
                    <a:pt x="58" y="1"/>
                  </a:lnTo>
                  <a:lnTo>
                    <a:pt x="40" y="2"/>
                  </a:lnTo>
                  <a:lnTo>
                    <a:pt x="23" y="4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9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3" y="20"/>
                  </a:lnTo>
                  <a:lnTo>
                    <a:pt x="4" y="21"/>
                  </a:lnTo>
                  <a:lnTo>
                    <a:pt x="7" y="22"/>
                  </a:lnTo>
                  <a:lnTo>
                    <a:pt x="11" y="22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E60D2519-EA4C-6611-7F77-F56DF8EE9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6" y="1505"/>
              <a:ext cx="673" cy="676"/>
            </a:xfrm>
            <a:custGeom>
              <a:avLst/>
              <a:gdLst>
                <a:gd name="T0" fmla="*/ 1207 w 2019"/>
                <a:gd name="T1" fmla="*/ 96 h 2029"/>
                <a:gd name="T2" fmla="*/ 1365 w 2019"/>
                <a:gd name="T3" fmla="*/ 251 h 2029"/>
                <a:gd name="T4" fmla="*/ 1570 w 2019"/>
                <a:gd name="T5" fmla="*/ 439 h 2029"/>
                <a:gd name="T6" fmla="*/ 1740 w 2019"/>
                <a:gd name="T7" fmla="*/ 618 h 2029"/>
                <a:gd name="T8" fmla="*/ 1875 w 2019"/>
                <a:gd name="T9" fmla="*/ 767 h 2029"/>
                <a:gd name="T10" fmla="*/ 1946 w 2019"/>
                <a:gd name="T11" fmla="*/ 862 h 2029"/>
                <a:gd name="T12" fmla="*/ 1980 w 2019"/>
                <a:gd name="T13" fmla="*/ 924 h 2029"/>
                <a:gd name="T14" fmla="*/ 2003 w 2019"/>
                <a:gd name="T15" fmla="*/ 1003 h 2029"/>
                <a:gd name="T16" fmla="*/ 1995 w 2019"/>
                <a:gd name="T17" fmla="*/ 1067 h 2029"/>
                <a:gd name="T18" fmla="*/ 1972 w 2019"/>
                <a:gd name="T19" fmla="*/ 1132 h 2029"/>
                <a:gd name="T20" fmla="*/ 1924 w 2019"/>
                <a:gd name="T21" fmla="*/ 1215 h 2029"/>
                <a:gd name="T22" fmla="*/ 1832 w 2019"/>
                <a:gd name="T23" fmla="*/ 1339 h 2029"/>
                <a:gd name="T24" fmla="*/ 1688 w 2019"/>
                <a:gd name="T25" fmla="*/ 1497 h 2029"/>
                <a:gd name="T26" fmla="*/ 1566 w 2019"/>
                <a:gd name="T27" fmla="*/ 1608 h 2029"/>
                <a:gd name="T28" fmla="*/ 1341 w 2019"/>
                <a:gd name="T29" fmla="*/ 1789 h 2029"/>
                <a:gd name="T30" fmla="*/ 1248 w 2019"/>
                <a:gd name="T31" fmla="*/ 1853 h 2029"/>
                <a:gd name="T32" fmla="*/ 1091 w 2019"/>
                <a:gd name="T33" fmla="*/ 1942 h 2029"/>
                <a:gd name="T34" fmla="*/ 1009 w 2019"/>
                <a:gd name="T35" fmla="*/ 1978 h 2029"/>
                <a:gd name="T36" fmla="*/ 926 w 2019"/>
                <a:gd name="T37" fmla="*/ 2005 h 2029"/>
                <a:gd name="T38" fmla="*/ 828 w 2019"/>
                <a:gd name="T39" fmla="*/ 2012 h 2029"/>
                <a:gd name="T40" fmla="*/ 759 w 2019"/>
                <a:gd name="T41" fmla="*/ 1989 h 2029"/>
                <a:gd name="T42" fmla="*/ 676 w 2019"/>
                <a:gd name="T43" fmla="*/ 1938 h 2029"/>
                <a:gd name="T44" fmla="*/ 584 w 2019"/>
                <a:gd name="T45" fmla="*/ 1853 h 2029"/>
                <a:gd name="T46" fmla="*/ 480 w 2019"/>
                <a:gd name="T47" fmla="*/ 1734 h 2029"/>
                <a:gd name="T48" fmla="*/ 345 w 2019"/>
                <a:gd name="T49" fmla="*/ 1552 h 2029"/>
                <a:gd name="T50" fmla="*/ 255 w 2019"/>
                <a:gd name="T51" fmla="*/ 1408 h 2029"/>
                <a:gd name="T52" fmla="*/ 148 w 2019"/>
                <a:gd name="T53" fmla="*/ 1211 h 2029"/>
                <a:gd name="T54" fmla="*/ 56 w 2019"/>
                <a:gd name="T55" fmla="*/ 1008 h 2029"/>
                <a:gd name="T56" fmla="*/ 16 w 2019"/>
                <a:gd name="T57" fmla="*/ 906 h 2029"/>
                <a:gd name="T58" fmla="*/ 5 w 2019"/>
                <a:gd name="T59" fmla="*/ 901 h 2029"/>
                <a:gd name="T60" fmla="*/ 0 w 2019"/>
                <a:gd name="T61" fmla="*/ 910 h 2029"/>
                <a:gd name="T62" fmla="*/ 64 w 2019"/>
                <a:gd name="T63" fmla="*/ 1068 h 2029"/>
                <a:gd name="T64" fmla="*/ 161 w 2019"/>
                <a:gd name="T65" fmla="*/ 1273 h 2029"/>
                <a:gd name="T66" fmla="*/ 244 w 2019"/>
                <a:gd name="T67" fmla="*/ 1422 h 2029"/>
                <a:gd name="T68" fmla="*/ 369 w 2019"/>
                <a:gd name="T69" fmla="*/ 1613 h 2029"/>
                <a:gd name="T70" fmla="*/ 471 w 2019"/>
                <a:gd name="T71" fmla="*/ 1748 h 2029"/>
                <a:gd name="T72" fmla="*/ 580 w 2019"/>
                <a:gd name="T73" fmla="*/ 1871 h 2029"/>
                <a:gd name="T74" fmla="*/ 674 w 2019"/>
                <a:gd name="T75" fmla="*/ 1956 h 2029"/>
                <a:gd name="T76" fmla="*/ 738 w 2019"/>
                <a:gd name="T77" fmla="*/ 1997 h 2029"/>
                <a:gd name="T78" fmla="*/ 828 w 2019"/>
                <a:gd name="T79" fmla="*/ 2026 h 2029"/>
                <a:gd name="T80" fmla="*/ 923 w 2019"/>
                <a:gd name="T81" fmla="*/ 2022 h 2029"/>
                <a:gd name="T82" fmla="*/ 1009 w 2019"/>
                <a:gd name="T83" fmla="*/ 1996 h 2029"/>
                <a:gd name="T84" fmla="*/ 1143 w 2019"/>
                <a:gd name="T85" fmla="*/ 1933 h 2029"/>
                <a:gd name="T86" fmla="*/ 1249 w 2019"/>
                <a:gd name="T87" fmla="*/ 1871 h 2029"/>
                <a:gd name="T88" fmla="*/ 1345 w 2019"/>
                <a:gd name="T89" fmla="*/ 1806 h 2029"/>
                <a:gd name="T90" fmla="*/ 1572 w 2019"/>
                <a:gd name="T91" fmla="*/ 1624 h 2029"/>
                <a:gd name="T92" fmla="*/ 1740 w 2019"/>
                <a:gd name="T93" fmla="*/ 1468 h 2029"/>
                <a:gd name="T94" fmla="*/ 1853 w 2019"/>
                <a:gd name="T95" fmla="*/ 1337 h 2029"/>
                <a:gd name="T96" fmla="*/ 1963 w 2019"/>
                <a:gd name="T97" fmla="*/ 1184 h 2029"/>
                <a:gd name="T98" fmla="*/ 1994 w 2019"/>
                <a:gd name="T99" fmla="*/ 1123 h 2029"/>
                <a:gd name="T100" fmla="*/ 2018 w 2019"/>
                <a:gd name="T101" fmla="*/ 1033 h 2029"/>
                <a:gd name="T102" fmla="*/ 2014 w 2019"/>
                <a:gd name="T103" fmla="*/ 969 h 2029"/>
                <a:gd name="T104" fmla="*/ 1980 w 2019"/>
                <a:gd name="T105" fmla="*/ 889 h 2029"/>
                <a:gd name="T106" fmla="*/ 1899 w 2019"/>
                <a:gd name="T107" fmla="*/ 771 h 2029"/>
                <a:gd name="T108" fmla="*/ 1767 w 2019"/>
                <a:gd name="T109" fmla="*/ 622 h 2029"/>
                <a:gd name="T110" fmla="*/ 1589 w 2019"/>
                <a:gd name="T111" fmla="*/ 435 h 2029"/>
                <a:gd name="T112" fmla="*/ 1468 w 2019"/>
                <a:gd name="T113" fmla="*/ 322 h 2029"/>
                <a:gd name="T114" fmla="*/ 1261 w 2019"/>
                <a:gd name="T115" fmla="*/ 130 h 2029"/>
                <a:gd name="T116" fmla="*/ 1150 w 2019"/>
                <a:gd name="T117" fmla="*/ 4 h 2029"/>
                <a:gd name="T118" fmla="*/ 1142 w 2019"/>
                <a:gd name="T119" fmla="*/ 0 h 2029"/>
                <a:gd name="T120" fmla="*/ 1135 w 2019"/>
                <a:gd name="T121" fmla="*/ 8 h 2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19" h="2029">
                  <a:moveTo>
                    <a:pt x="1137" y="12"/>
                  </a:moveTo>
                  <a:lnTo>
                    <a:pt x="1137" y="12"/>
                  </a:lnTo>
                  <a:lnTo>
                    <a:pt x="1171" y="55"/>
                  </a:lnTo>
                  <a:lnTo>
                    <a:pt x="1207" y="96"/>
                  </a:lnTo>
                  <a:lnTo>
                    <a:pt x="1246" y="136"/>
                  </a:lnTo>
                  <a:lnTo>
                    <a:pt x="1285" y="175"/>
                  </a:lnTo>
                  <a:lnTo>
                    <a:pt x="1325" y="214"/>
                  </a:lnTo>
                  <a:lnTo>
                    <a:pt x="1365" y="251"/>
                  </a:lnTo>
                  <a:lnTo>
                    <a:pt x="1448" y="325"/>
                  </a:lnTo>
                  <a:lnTo>
                    <a:pt x="1448" y="325"/>
                  </a:lnTo>
                  <a:lnTo>
                    <a:pt x="1530" y="400"/>
                  </a:lnTo>
                  <a:lnTo>
                    <a:pt x="1570" y="439"/>
                  </a:lnTo>
                  <a:lnTo>
                    <a:pt x="1611" y="479"/>
                  </a:lnTo>
                  <a:lnTo>
                    <a:pt x="1611" y="479"/>
                  </a:lnTo>
                  <a:lnTo>
                    <a:pt x="1676" y="547"/>
                  </a:lnTo>
                  <a:lnTo>
                    <a:pt x="1740" y="618"/>
                  </a:lnTo>
                  <a:lnTo>
                    <a:pt x="1740" y="618"/>
                  </a:lnTo>
                  <a:lnTo>
                    <a:pt x="1809" y="691"/>
                  </a:lnTo>
                  <a:lnTo>
                    <a:pt x="1843" y="729"/>
                  </a:lnTo>
                  <a:lnTo>
                    <a:pt x="1875" y="767"/>
                  </a:lnTo>
                  <a:lnTo>
                    <a:pt x="1875" y="767"/>
                  </a:lnTo>
                  <a:lnTo>
                    <a:pt x="1904" y="805"/>
                  </a:lnTo>
                  <a:lnTo>
                    <a:pt x="1932" y="842"/>
                  </a:lnTo>
                  <a:lnTo>
                    <a:pt x="1946" y="862"/>
                  </a:lnTo>
                  <a:lnTo>
                    <a:pt x="1958" y="882"/>
                  </a:lnTo>
                  <a:lnTo>
                    <a:pt x="1970" y="902"/>
                  </a:lnTo>
                  <a:lnTo>
                    <a:pt x="1980" y="924"/>
                  </a:lnTo>
                  <a:lnTo>
                    <a:pt x="1980" y="924"/>
                  </a:lnTo>
                  <a:lnTo>
                    <a:pt x="1988" y="942"/>
                  </a:lnTo>
                  <a:lnTo>
                    <a:pt x="1995" y="963"/>
                  </a:lnTo>
                  <a:lnTo>
                    <a:pt x="2000" y="981"/>
                  </a:lnTo>
                  <a:lnTo>
                    <a:pt x="2003" y="1003"/>
                  </a:lnTo>
                  <a:lnTo>
                    <a:pt x="2003" y="1003"/>
                  </a:lnTo>
                  <a:lnTo>
                    <a:pt x="2003" y="1024"/>
                  </a:lnTo>
                  <a:lnTo>
                    <a:pt x="2000" y="1045"/>
                  </a:lnTo>
                  <a:lnTo>
                    <a:pt x="1995" y="1067"/>
                  </a:lnTo>
                  <a:lnTo>
                    <a:pt x="1990" y="1088"/>
                  </a:lnTo>
                  <a:lnTo>
                    <a:pt x="1990" y="1088"/>
                  </a:lnTo>
                  <a:lnTo>
                    <a:pt x="1982" y="1111"/>
                  </a:lnTo>
                  <a:lnTo>
                    <a:pt x="1972" y="1132"/>
                  </a:lnTo>
                  <a:lnTo>
                    <a:pt x="1962" y="1154"/>
                  </a:lnTo>
                  <a:lnTo>
                    <a:pt x="1950" y="1175"/>
                  </a:lnTo>
                  <a:lnTo>
                    <a:pt x="1938" y="1195"/>
                  </a:lnTo>
                  <a:lnTo>
                    <a:pt x="1924" y="1215"/>
                  </a:lnTo>
                  <a:lnTo>
                    <a:pt x="1897" y="1254"/>
                  </a:lnTo>
                  <a:lnTo>
                    <a:pt x="1897" y="1254"/>
                  </a:lnTo>
                  <a:lnTo>
                    <a:pt x="1865" y="1298"/>
                  </a:lnTo>
                  <a:lnTo>
                    <a:pt x="1832" y="1339"/>
                  </a:lnTo>
                  <a:lnTo>
                    <a:pt x="1797" y="1381"/>
                  </a:lnTo>
                  <a:lnTo>
                    <a:pt x="1761" y="1420"/>
                  </a:lnTo>
                  <a:lnTo>
                    <a:pt x="1725" y="1460"/>
                  </a:lnTo>
                  <a:lnTo>
                    <a:pt x="1688" y="1497"/>
                  </a:lnTo>
                  <a:lnTo>
                    <a:pt x="1649" y="1535"/>
                  </a:lnTo>
                  <a:lnTo>
                    <a:pt x="1609" y="1571"/>
                  </a:lnTo>
                  <a:lnTo>
                    <a:pt x="1609" y="1571"/>
                  </a:lnTo>
                  <a:lnTo>
                    <a:pt x="1566" y="1608"/>
                  </a:lnTo>
                  <a:lnTo>
                    <a:pt x="1522" y="1646"/>
                  </a:lnTo>
                  <a:lnTo>
                    <a:pt x="1433" y="1718"/>
                  </a:lnTo>
                  <a:lnTo>
                    <a:pt x="1433" y="1718"/>
                  </a:lnTo>
                  <a:lnTo>
                    <a:pt x="1341" y="1789"/>
                  </a:lnTo>
                  <a:lnTo>
                    <a:pt x="1341" y="1789"/>
                  </a:lnTo>
                  <a:lnTo>
                    <a:pt x="1318" y="1806"/>
                  </a:lnTo>
                  <a:lnTo>
                    <a:pt x="1296" y="1822"/>
                  </a:lnTo>
                  <a:lnTo>
                    <a:pt x="1248" y="1853"/>
                  </a:lnTo>
                  <a:lnTo>
                    <a:pt x="1248" y="1853"/>
                  </a:lnTo>
                  <a:lnTo>
                    <a:pt x="1197" y="1885"/>
                  </a:lnTo>
                  <a:lnTo>
                    <a:pt x="1145" y="1916"/>
                  </a:lnTo>
                  <a:lnTo>
                    <a:pt x="1091" y="1942"/>
                  </a:lnTo>
                  <a:lnTo>
                    <a:pt x="1063" y="1956"/>
                  </a:lnTo>
                  <a:lnTo>
                    <a:pt x="1037" y="1968"/>
                  </a:lnTo>
                  <a:lnTo>
                    <a:pt x="1037" y="1968"/>
                  </a:lnTo>
                  <a:lnTo>
                    <a:pt x="1009" y="1978"/>
                  </a:lnTo>
                  <a:lnTo>
                    <a:pt x="982" y="1989"/>
                  </a:lnTo>
                  <a:lnTo>
                    <a:pt x="954" y="1997"/>
                  </a:lnTo>
                  <a:lnTo>
                    <a:pt x="926" y="2005"/>
                  </a:lnTo>
                  <a:lnTo>
                    <a:pt x="926" y="2005"/>
                  </a:lnTo>
                  <a:lnTo>
                    <a:pt x="902" y="2010"/>
                  </a:lnTo>
                  <a:lnTo>
                    <a:pt x="876" y="2013"/>
                  </a:lnTo>
                  <a:lnTo>
                    <a:pt x="852" y="2014"/>
                  </a:lnTo>
                  <a:lnTo>
                    <a:pt x="828" y="2012"/>
                  </a:lnTo>
                  <a:lnTo>
                    <a:pt x="828" y="2012"/>
                  </a:lnTo>
                  <a:lnTo>
                    <a:pt x="804" y="2006"/>
                  </a:lnTo>
                  <a:lnTo>
                    <a:pt x="782" y="1998"/>
                  </a:lnTo>
                  <a:lnTo>
                    <a:pt x="759" y="1989"/>
                  </a:lnTo>
                  <a:lnTo>
                    <a:pt x="738" y="1978"/>
                  </a:lnTo>
                  <a:lnTo>
                    <a:pt x="716" y="1966"/>
                  </a:lnTo>
                  <a:lnTo>
                    <a:pt x="696" y="1952"/>
                  </a:lnTo>
                  <a:lnTo>
                    <a:pt x="676" y="1938"/>
                  </a:lnTo>
                  <a:lnTo>
                    <a:pt x="658" y="1922"/>
                  </a:lnTo>
                  <a:lnTo>
                    <a:pt x="658" y="1922"/>
                  </a:lnTo>
                  <a:lnTo>
                    <a:pt x="620" y="1889"/>
                  </a:lnTo>
                  <a:lnTo>
                    <a:pt x="584" y="1853"/>
                  </a:lnTo>
                  <a:lnTo>
                    <a:pt x="549" y="1815"/>
                  </a:lnTo>
                  <a:lnTo>
                    <a:pt x="516" y="1778"/>
                  </a:lnTo>
                  <a:lnTo>
                    <a:pt x="516" y="1778"/>
                  </a:lnTo>
                  <a:lnTo>
                    <a:pt x="480" y="1734"/>
                  </a:lnTo>
                  <a:lnTo>
                    <a:pt x="445" y="1690"/>
                  </a:lnTo>
                  <a:lnTo>
                    <a:pt x="411" y="1644"/>
                  </a:lnTo>
                  <a:lnTo>
                    <a:pt x="377" y="1597"/>
                  </a:lnTo>
                  <a:lnTo>
                    <a:pt x="345" y="1552"/>
                  </a:lnTo>
                  <a:lnTo>
                    <a:pt x="315" y="1504"/>
                  </a:lnTo>
                  <a:lnTo>
                    <a:pt x="284" y="1457"/>
                  </a:lnTo>
                  <a:lnTo>
                    <a:pt x="255" y="1408"/>
                  </a:lnTo>
                  <a:lnTo>
                    <a:pt x="255" y="1408"/>
                  </a:lnTo>
                  <a:lnTo>
                    <a:pt x="226" y="1360"/>
                  </a:lnTo>
                  <a:lnTo>
                    <a:pt x="198" y="1311"/>
                  </a:lnTo>
                  <a:lnTo>
                    <a:pt x="173" y="1262"/>
                  </a:lnTo>
                  <a:lnTo>
                    <a:pt x="148" y="1211"/>
                  </a:lnTo>
                  <a:lnTo>
                    <a:pt x="124" y="1162"/>
                  </a:lnTo>
                  <a:lnTo>
                    <a:pt x="100" y="1111"/>
                  </a:lnTo>
                  <a:lnTo>
                    <a:pt x="77" y="1059"/>
                  </a:lnTo>
                  <a:lnTo>
                    <a:pt x="56" y="1008"/>
                  </a:lnTo>
                  <a:lnTo>
                    <a:pt x="56" y="1008"/>
                  </a:lnTo>
                  <a:lnTo>
                    <a:pt x="36" y="957"/>
                  </a:lnTo>
                  <a:lnTo>
                    <a:pt x="16" y="906"/>
                  </a:lnTo>
                  <a:lnTo>
                    <a:pt x="16" y="906"/>
                  </a:lnTo>
                  <a:lnTo>
                    <a:pt x="14" y="904"/>
                  </a:lnTo>
                  <a:lnTo>
                    <a:pt x="12" y="901"/>
                  </a:lnTo>
                  <a:lnTo>
                    <a:pt x="8" y="901"/>
                  </a:lnTo>
                  <a:lnTo>
                    <a:pt x="5" y="901"/>
                  </a:lnTo>
                  <a:lnTo>
                    <a:pt x="2" y="902"/>
                  </a:lnTo>
                  <a:lnTo>
                    <a:pt x="1" y="904"/>
                  </a:lnTo>
                  <a:lnTo>
                    <a:pt x="0" y="906"/>
                  </a:lnTo>
                  <a:lnTo>
                    <a:pt x="0" y="910"/>
                  </a:lnTo>
                  <a:lnTo>
                    <a:pt x="0" y="910"/>
                  </a:lnTo>
                  <a:lnTo>
                    <a:pt x="21" y="964"/>
                  </a:lnTo>
                  <a:lnTo>
                    <a:pt x="41" y="1016"/>
                  </a:lnTo>
                  <a:lnTo>
                    <a:pt x="64" y="1068"/>
                  </a:lnTo>
                  <a:lnTo>
                    <a:pt x="86" y="1120"/>
                  </a:lnTo>
                  <a:lnTo>
                    <a:pt x="110" y="1171"/>
                  </a:lnTo>
                  <a:lnTo>
                    <a:pt x="136" y="1223"/>
                  </a:lnTo>
                  <a:lnTo>
                    <a:pt x="161" y="1273"/>
                  </a:lnTo>
                  <a:lnTo>
                    <a:pt x="188" y="1323"/>
                  </a:lnTo>
                  <a:lnTo>
                    <a:pt x="188" y="1323"/>
                  </a:lnTo>
                  <a:lnTo>
                    <a:pt x="216" y="1373"/>
                  </a:lnTo>
                  <a:lnTo>
                    <a:pt x="244" y="1422"/>
                  </a:lnTo>
                  <a:lnTo>
                    <a:pt x="275" y="1470"/>
                  </a:lnTo>
                  <a:lnTo>
                    <a:pt x="305" y="1519"/>
                  </a:lnTo>
                  <a:lnTo>
                    <a:pt x="336" y="1567"/>
                  </a:lnTo>
                  <a:lnTo>
                    <a:pt x="369" y="1613"/>
                  </a:lnTo>
                  <a:lnTo>
                    <a:pt x="403" y="1659"/>
                  </a:lnTo>
                  <a:lnTo>
                    <a:pt x="437" y="1704"/>
                  </a:lnTo>
                  <a:lnTo>
                    <a:pt x="437" y="1704"/>
                  </a:lnTo>
                  <a:lnTo>
                    <a:pt x="471" y="1748"/>
                  </a:lnTo>
                  <a:lnTo>
                    <a:pt x="507" y="1790"/>
                  </a:lnTo>
                  <a:lnTo>
                    <a:pt x="543" y="1831"/>
                  </a:lnTo>
                  <a:lnTo>
                    <a:pt x="580" y="1871"/>
                  </a:lnTo>
                  <a:lnTo>
                    <a:pt x="580" y="1871"/>
                  </a:lnTo>
                  <a:lnTo>
                    <a:pt x="616" y="1908"/>
                  </a:lnTo>
                  <a:lnTo>
                    <a:pt x="635" y="1924"/>
                  </a:lnTo>
                  <a:lnTo>
                    <a:pt x="654" y="1941"/>
                  </a:lnTo>
                  <a:lnTo>
                    <a:pt x="674" y="1956"/>
                  </a:lnTo>
                  <a:lnTo>
                    <a:pt x="695" y="1970"/>
                  </a:lnTo>
                  <a:lnTo>
                    <a:pt x="716" y="1985"/>
                  </a:lnTo>
                  <a:lnTo>
                    <a:pt x="738" y="1997"/>
                  </a:lnTo>
                  <a:lnTo>
                    <a:pt x="738" y="1997"/>
                  </a:lnTo>
                  <a:lnTo>
                    <a:pt x="760" y="2006"/>
                  </a:lnTo>
                  <a:lnTo>
                    <a:pt x="783" y="2016"/>
                  </a:lnTo>
                  <a:lnTo>
                    <a:pt x="806" y="2022"/>
                  </a:lnTo>
                  <a:lnTo>
                    <a:pt x="828" y="2026"/>
                  </a:lnTo>
                  <a:lnTo>
                    <a:pt x="852" y="2029"/>
                  </a:lnTo>
                  <a:lnTo>
                    <a:pt x="875" y="2029"/>
                  </a:lnTo>
                  <a:lnTo>
                    <a:pt x="899" y="2028"/>
                  </a:lnTo>
                  <a:lnTo>
                    <a:pt x="923" y="2022"/>
                  </a:lnTo>
                  <a:lnTo>
                    <a:pt x="923" y="2022"/>
                  </a:lnTo>
                  <a:lnTo>
                    <a:pt x="953" y="2014"/>
                  </a:lnTo>
                  <a:lnTo>
                    <a:pt x="981" y="2006"/>
                  </a:lnTo>
                  <a:lnTo>
                    <a:pt x="1009" y="1996"/>
                  </a:lnTo>
                  <a:lnTo>
                    <a:pt x="1037" y="1985"/>
                  </a:lnTo>
                  <a:lnTo>
                    <a:pt x="1063" y="1973"/>
                  </a:lnTo>
                  <a:lnTo>
                    <a:pt x="1091" y="1961"/>
                  </a:lnTo>
                  <a:lnTo>
                    <a:pt x="1143" y="1933"/>
                  </a:lnTo>
                  <a:lnTo>
                    <a:pt x="1143" y="1933"/>
                  </a:lnTo>
                  <a:lnTo>
                    <a:pt x="1197" y="1904"/>
                  </a:lnTo>
                  <a:lnTo>
                    <a:pt x="1249" y="1871"/>
                  </a:lnTo>
                  <a:lnTo>
                    <a:pt x="1249" y="1871"/>
                  </a:lnTo>
                  <a:lnTo>
                    <a:pt x="1298" y="1839"/>
                  </a:lnTo>
                  <a:lnTo>
                    <a:pt x="1321" y="1823"/>
                  </a:lnTo>
                  <a:lnTo>
                    <a:pt x="1345" y="1806"/>
                  </a:lnTo>
                  <a:lnTo>
                    <a:pt x="1345" y="1806"/>
                  </a:lnTo>
                  <a:lnTo>
                    <a:pt x="1437" y="1735"/>
                  </a:lnTo>
                  <a:lnTo>
                    <a:pt x="1528" y="1662"/>
                  </a:lnTo>
                  <a:lnTo>
                    <a:pt x="1528" y="1662"/>
                  </a:lnTo>
                  <a:lnTo>
                    <a:pt x="1572" y="1624"/>
                  </a:lnTo>
                  <a:lnTo>
                    <a:pt x="1615" y="1587"/>
                  </a:lnTo>
                  <a:lnTo>
                    <a:pt x="1657" y="1548"/>
                  </a:lnTo>
                  <a:lnTo>
                    <a:pt x="1700" y="1508"/>
                  </a:lnTo>
                  <a:lnTo>
                    <a:pt x="1740" y="1468"/>
                  </a:lnTo>
                  <a:lnTo>
                    <a:pt x="1780" y="1425"/>
                  </a:lnTo>
                  <a:lnTo>
                    <a:pt x="1817" y="1382"/>
                  </a:lnTo>
                  <a:lnTo>
                    <a:pt x="1853" y="1337"/>
                  </a:lnTo>
                  <a:lnTo>
                    <a:pt x="1853" y="1337"/>
                  </a:lnTo>
                  <a:lnTo>
                    <a:pt x="1883" y="1301"/>
                  </a:lnTo>
                  <a:lnTo>
                    <a:pt x="1911" y="1262"/>
                  </a:lnTo>
                  <a:lnTo>
                    <a:pt x="1938" y="1225"/>
                  </a:lnTo>
                  <a:lnTo>
                    <a:pt x="1963" y="1184"/>
                  </a:lnTo>
                  <a:lnTo>
                    <a:pt x="1963" y="1184"/>
                  </a:lnTo>
                  <a:lnTo>
                    <a:pt x="1974" y="1164"/>
                  </a:lnTo>
                  <a:lnTo>
                    <a:pt x="1984" y="1143"/>
                  </a:lnTo>
                  <a:lnTo>
                    <a:pt x="1994" y="1123"/>
                  </a:lnTo>
                  <a:lnTo>
                    <a:pt x="2002" y="1102"/>
                  </a:lnTo>
                  <a:lnTo>
                    <a:pt x="2010" y="1079"/>
                  </a:lnTo>
                  <a:lnTo>
                    <a:pt x="2015" y="1056"/>
                  </a:lnTo>
                  <a:lnTo>
                    <a:pt x="2018" y="1033"/>
                  </a:lnTo>
                  <a:lnTo>
                    <a:pt x="2019" y="1011"/>
                  </a:lnTo>
                  <a:lnTo>
                    <a:pt x="2019" y="1011"/>
                  </a:lnTo>
                  <a:lnTo>
                    <a:pt x="2018" y="989"/>
                  </a:lnTo>
                  <a:lnTo>
                    <a:pt x="2014" y="969"/>
                  </a:lnTo>
                  <a:lnTo>
                    <a:pt x="2008" y="948"/>
                  </a:lnTo>
                  <a:lnTo>
                    <a:pt x="2000" y="928"/>
                  </a:lnTo>
                  <a:lnTo>
                    <a:pt x="1991" y="909"/>
                  </a:lnTo>
                  <a:lnTo>
                    <a:pt x="1980" y="889"/>
                  </a:lnTo>
                  <a:lnTo>
                    <a:pt x="1959" y="853"/>
                  </a:lnTo>
                  <a:lnTo>
                    <a:pt x="1959" y="853"/>
                  </a:lnTo>
                  <a:lnTo>
                    <a:pt x="1930" y="811"/>
                  </a:lnTo>
                  <a:lnTo>
                    <a:pt x="1899" y="771"/>
                  </a:lnTo>
                  <a:lnTo>
                    <a:pt x="1867" y="733"/>
                  </a:lnTo>
                  <a:lnTo>
                    <a:pt x="1833" y="694"/>
                  </a:lnTo>
                  <a:lnTo>
                    <a:pt x="1833" y="694"/>
                  </a:lnTo>
                  <a:lnTo>
                    <a:pt x="1767" y="622"/>
                  </a:lnTo>
                  <a:lnTo>
                    <a:pt x="1699" y="550"/>
                  </a:lnTo>
                  <a:lnTo>
                    <a:pt x="1699" y="550"/>
                  </a:lnTo>
                  <a:lnTo>
                    <a:pt x="1627" y="473"/>
                  </a:lnTo>
                  <a:lnTo>
                    <a:pt x="1589" y="435"/>
                  </a:lnTo>
                  <a:lnTo>
                    <a:pt x="1552" y="398"/>
                  </a:lnTo>
                  <a:lnTo>
                    <a:pt x="1552" y="398"/>
                  </a:lnTo>
                  <a:lnTo>
                    <a:pt x="1510" y="360"/>
                  </a:lnTo>
                  <a:lnTo>
                    <a:pt x="1468" y="322"/>
                  </a:lnTo>
                  <a:lnTo>
                    <a:pt x="1384" y="246"/>
                  </a:lnTo>
                  <a:lnTo>
                    <a:pt x="1342" y="209"/>
                  </a:lnTo>
                  <a:lnTo>
                    <a:pt x="1301" y="170"/>
                  </a:lnTo>
                  <a:lnTo>
                    <a:pt x="1261" y="130"/>
                  </a:lnTo>
                  <a:lnTo>
                    <a:pt x="1222" y="88"/>
                  </a:lnTo>
                  <a:lnTo>
                    <a:pt x="1222" y="88"/>
                  </a:lnTo>
                  <a:lnTo>
                    <a:pt x="1185" y="47"/>
                  </a:lnTo>
                  <a:lnTo>
                    <a:pt x="1150" y="4"/>
                  </a:lnTo>
                  <a:lnTo>
                    <a:pt x="1150" y="4"/>
                  </a:lnTo>
                  <a:lnTo>
                    <a:pt x="1147" y="1"/>
                  </a:lnTo>
                  <a:lnTo>
                    <a:pt x="1145" y="0"/>
                  </a:lnTo>
                  <a:lnTo>
                    <a:pt x="1142" y="0"/>
                  </a:lnTo>
                  <a:lnTo>
                    <a:pt x="1139" y="1"/>
                  </a:lnTo>
                  <a:lnTo>
                    <a:pt x="1137" y="3"/>
                  </a:lnTo>
                  <a:lnTo>
                    <a:pt x="1135" y="5"/>
                  </a:lnTo>
                  <a:lnTo>
                    <a:pt x="1135" y="8"/>
                  </a:lnTo>
                  <a:lnTo>
                    <a:pt x="1137" y="12"/>
                  </a:lnTo>
                  <a:lnTo>
                    <a:pt x="1137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31189361-B066-F5D7-7C58-268248832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" y="1891"/>
              <a:ext cx="334" cy="357"/>
            </a:xfrm>
            <a:custGeom>
              <a:avLst/>
              <a:gdLst>
                <a:gd name="T0" fmla="*/ 986 w 1002"/>
                <a:gd name="T1" fmla="*/ 44 h 1072"/>
                <a:gd name="T2" fmla="*/ 980 w 1002"/>
                <a:gd name="T3" fmla="*/ 155 h 1072"/>
                <a:gd name="T4" fmla="*/ 968 w 1002"/>
                <a:gd name="T5" fmla="*/ 234 h 1072"/>
                <a:gd name="T6" fmla="*/ 952 w 1002"/>
                <a:gd name="T7" fmla="*/ 312 h 1072"/>
                <a:gd name="T8" fmla="*/ 916 w 1002"/>
                <a:gd name="T9" fmla="*/ 435 h 1072"/>
                <a:gd name="T10" fmla="*/ 886 w 1002"/>
                <a:gd name="T11" fmla="*/ 514 h 1072"/>
                <a:gd name="T12" fmla="*/ 833 w 1002"/>
                <a:gd name="T13" fmla="*/ 631 h 1072"/>
                <a:gd name="T14" fmla="*/ 791 w 1002"/>
                <a:gd name="T15" fmla="*/ 704 h 1072"/>
                <a:gd name="T16" fmla="*/ 745 w 1002"/>
                <a:gd name="T17" fmla="*/ 775 h 1072"/>
                <a:gd name="T18" fmla="*/ 667 w 1002"/>
                <a:gd name="T19" fmla="*/ 867 h 1072"/>
                <a:gd name="T20" fmla="*/ 610 w 1002"/>
                <a:gd name="T21" fmla="*/ 922 h 1072"/>
                <a:gd name="T22" fmla="*/ 517 w 1002"/>
                <a:gd name="T23" fmla="*/ 989 h 1072"/>
                <a:gd name="T24" fmla="*/ 448 w 1002"/>
                <a:gd name="T25" fmla="*/ 1021 h 1072"/>
                <a:gd name="T26" fmla="*/ 378 w 1002"/>
                <a:gd name="T27" fmla="*/ 1044 h 1072"/>
                <a:gd name="T28" fmla="*/ 302 w 1002"/>
                <a:gd name="T29" fmla="*/ 1054 h 1072"/>
                <a:gd name="T30" fmla="*/ 224 w 1002"/>
                <a:gd name="T31" fmla="*/ 1053 h 1072"/>
                <a:gd name="T32" fmla="*/ 159 w 1002"/>
                <a:gd name="T33" fmla="*/ 1042 h 1072"/>
                <a:gd name="T34" fmla="*/ 55 w 1002"/>
                <a:gd name="T35" fmla="*/ 1009 h 1072"/>
                <a:gd name="T36" fmla="*/ 12 w 1002"/>
                <a:gd name="T37" fmla="*/ 989 h 1072"/>
                <a:gd name="T38" fmla="*/ 3 w 1002"/>
                <a:gd name="T39" fmla="*/ 990 h 1072"/>
                <a:gd name="T40" fmla="*/ 0 w 1002"/>
                <a:gd name="T41" fmla="*/ 998 h 1072"/>
                <a:gd name="T42" fmla="*/ 4 w 1002"/>
                <a:gd name="T43" fmla="*/ 1002 h 1072"/>
                <a:gd name="T44" fmla="*/ 111 w 1002"/>
                <a:gd name="T45" fmla="*/ 1046 h 1072"/>
                <a:gd name="T46" fmla="*/ 179 w 1002"/>
                <a:gd name="T47" fmla="*/ 1062 h 1072"/>
                <a:gd name="T48" fmla="*/ 240 w 1002"/>
                <a:gd name="T49" fmla="*/ 1070 h 1072"/>
                <a:gd name="T50" fmla="*/ 302 w 1002"/>
                <a:gd name="T51" fmla="*/ 1070 h 1072"/>
                <a:gd name="T52" fmla="*/ 342 w 1002"/>
                <a:gd name="T53" fmla="*/ 1066 h 1072"/>
                <a:gd name="T54" fmla="*/ 452 w 1002"/>
                <a:gd name="T55" fmla="*/ 1037 h 1072"/>
                <a:gd name="T56" fmla="*/ 522 w 1002"/>
                <a:gd name="T57" fmla="*/ 1003 h 1072"/>
                <a:gd name="T58" fmla="*/ 618 w 1002"/>
                <a:gd name="T59" fmla="*/ 937 h 1072"/>
                <a:gd name="T60" fmla="*/ 677 w 1002"/>
                <a:gd name="T61" fmla="*/ 881 h 1072"/>
                <a:gd name="T62" fmla="*/ 730 w 1002"/>
                <a:gd name="T63" fmla="*/ 820 h 1072"/>
                <a:gd name="T64" fmla="*/ 803 w 1002"/>
                <a:gd name="T65" fmla="*/ 715 h 1072"/>
                <a:gd name="T66" fmla="*/ 846 w 1002"/>
                <a:gd name="T67" fmla="*/ 640 h 1072"/>
                <a:gd name="T68" fmla="*/ 901 w 1002"/>
                <a:gd name="T69" fmla="*/ 522 h 1072"/>
                <a:gd name="T70" fmla="*/ 930 w 1002"/>
                <a:gd name="T71" fmla="*/ 441 h 1072"/>
                <a:gd name="T72" fmla="*/ 956 w 1002"/>
                <a:gd name="T73" fmla="*/ 359 h 1072"/>
                <a:gd name="T74" fmla="*/ 984 w 1002"/>
                <a:gd name="T75" fmla="*/ 238 h 1072"/>
                <a:gd name="T76" fmla="*/ 996 w 1002"/>
                <a:gd name="T77" fmla="*/ 159 h 1072"/>
                <a:gd name="T78" fmla="*/ 1002 w 1002"/>
                <a:gd name="T79" fmla="*/ 42 h 1072"/>
                <a:gd name="T80" fmla="*/ 1002 w 1002"/>
                <a:gd name="T81" fmla="*/ 8 h 1072"/>
                <a:gd name="T82" fmla="*/ 997 w 1002"/>
                <a:gd name="T83" fmla="*/ 0 h 1072"/>
                <a:gd name="T84" fmla="*/ 989 w 1002"/>
                <a:gd name="T85" fmla="*/ 2 h 1072"/>
                <a:gd name="T86" fmla="*/ 986 w 1002"/>
                <a:gd name="T87" fmla="*/ 8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02" h="1072">
                  <a:moveTo>
                    <a:pt x="986" y="8"/>
                  </a:moveTo>
                  <a:lnTo>
                    <a:pt x="986" y="8"/>
                  </a:lnTo>
                  <a:lnTo>
                    <a:pt x="986" y="44"/>
                  </a:lnTo>
                  <a:lnTo>
                    <a:pt x="986" y="81"/>
                  </a:lnTo>
                  <a:lnTo>
                    <a:pt x="984" y="119"/>
                  </a:lnTo>
                  <a:lnTo>
                    <a:pt x="980" y="155"/>
                  </a:lnTo>
                  <a:lnTo>
                    <a:pt x="980" y="155"/>
                  </a:lnTo>
                  <a:lnTo>
                    <a:pt x="974" y="195"/>
                  </a:lnTo>
                  <a:lnTo>
                    <a:pt x="968" y="234"/>
                  </a:lnTo>
                  <a:lnTo>
                    <a:pt x="960" y="274"/>
                  </a:lnTo>
                  <a:lnTo>
                    <a:pt x="952" y="312"/>
                  </a:lnTo>
                  <a:lnTo>
                    <a:pt x="952" y="312"/>
                  </a:lnTo>
                  <a:lnTo>
                    <a:pt x="941" y="354"/>
                  </a:lnTo>
                  <a:lnTo>
                    <a:pt x="929" y="394"/>
                  </a:lnTo>
                  <a:lnTo>
                    <a:pt x="916" y="435"/>
                  </a:lnTo>
                  <a:lnTo>
                    <a:pt x="902" y="476"/>
                  </a:lnTo>
                  <a:lnTo>
                    <a:pt x="902" y="476"/>
                  </a:lnTo>
                  <a:lnTo>
                    <a:pt x="886" y="514"/>
                  </a:lnTo>
                  <a:lnTo>
                    <a:pt x="870" y="554"/>
                  </a:lnTo>
                  <a:lnTo>
                    <a:pt x="852" y="593"/>
                  </a:lnTo>
                  <a:lnTo>
                    <a:pt x="833" y="631"/>
                  </a:lnTo>
                  <a:lnTo>
                    <a:pt x="833" y="631"/>
                  </a:lnTo>
                  <a:lnTo>
                    <a:pt x="813" y="668"/>
                  </a:lnTo>
                  <a:lnTo>
                    <a:pt x="791" y="704"/>
                  </a:lnTo>
                  <a:lnTo>
                    <a:pt x="769" y="740"/>
                  </a:lnTo>
                  <a:lnTo>
                    <a:pt x="745" y="775"/>
                  </a:lnTo>
                  <a:lnTo>
                    <a:pt x="745" y="775"/>
                  </a:lnTo>
                  <a:lnTo>
                    <a:pt x="721" y="807"/>
                  </a:lnTo>
                  <a:lnTo>
                    <a:pt x="695" y="838"/>
                  </a:lnTo>
                  <a:lnTo>
                    <a:pt x="667" y="867"/>
                  </a:lnTo>
                  <a:lnTo>
                    <a:pt x="639" y="897"/>
                  </a:lnTo>
                  <a:lnTo>
                    <a:pt x="639" y="897"/>
                  </a:lnTo>
                  <a:lnTo>
                    <a:pt x="610" y="922"/>
                  </a:lnTo>
                  <a:lnTo>
                    <a:pt x="581" y="946"/>
                  </a:lnTo>
                  <a:lnTo>
                    <a:pt x="549" y="969"/>
                  </a:lnTo>
                  <a:lnTo>
                    <a:pt x="517" y="989"/>
                  </a:lnTo>
                  <a:lnTo>
                    <a:pt x="517" y="989"/>
                  </a:lnTo>
                  <a:lnTo>
                    <a:pt x="483" y="1006"/>
                  </a:lnTo>
                  <a:lnTo>
                    <a:pt x="448" y="1021"/>
                  </a:lnTo>
                  <a:lnTo>
                    <a:pt x="414" y="1034"/>
                  </a:lnTo>
                  <a:lnTo>
                    <a:pt x="378" y="1044"/>
                  </a:lnTo>
                  <a:lnTo>
                    <a:pt x="378" y="1044"/>
                  </a:lnTo>
                  <a:lnTo>
                    <a:pt x="359" y="1048"/>
                  </a:lnTo>
                  <a:lnTo>
                    <a:pt x="339" y="1050"/>
                  </a:lnTo>
                  <a:lnTo>
                    <a:pt x="302" y="1054"/>
                  </a:lnTo>
                  <a:lnTo>
                    <a:pt x="263" y="1056"/>
                  </a:lnTo>
                  <a:lnTo>
                    <a:pt x="224" y="1053"/>
                  </a:lnTo>
                  <a:lnTo>
                    <a:pt x="224" y="1053"/>
                  </a:lnTo>
                  <a:lnTo>
                    <a:pt x="202" y="1050"/>
                  </a:lnTo>
                  <a:lnTo>
                    <a:pt x="180" y="1046"/>
                  </a:lnTo>
                  <a:lnTo>
                    <a:pt x="159" y="1042"/>
                  </a:lnTo>
                  <a:lnTo>
                    <a:pt x="137" y="1037"/>
                  </a:lnTo>
                  <a:lnTo>
                    <a:pt x="95" y="1025"/>
                  </a:lnTo>
                  <a:lnTo>
                    <a:pt x="55" y="1009"/>
                  </a:lnTo>
                  <a:lnTo>
                    <a:pt x="55" y="1009"/>
                  </a:lnTo>
                  <a:lnTo>
                    <a:pt x="12" y="989"/>
                  </a:lnTo>
                  <a:lnTo>
                    <a:pt x="12" y="989"/>
                  </a:lnTo>
                  <a:lnTo>
                    <a:pt x="8" y="987"/>
                  </a:lnTo>
                  <a:lnTo>
                    <a:pt x="5" y="989"/>
                  </a:lnTo>
                  <a:lnTo>
                    <a:pt x="3" y="990"/>
                  </a:lnTo>
                  <a:lnTo>
                    <a:pt x="1" y="993"/>
                  </a:lnTo>
                  <a:lnTo>
                    <a:pt x="0" y="995"/>
                  </a:lnTo>
                  <a:lnTo>
                    <a:pt x="0" y="998"/>
                  </a:lnTo>
                  <a:lnTo>
                    <a:pt x="1" y="1001"/>
                  </a:lnTo>
                  <a:lnTo>
                    <a:pt x="4" y="1002"/>
                  </a:lnTo>
                  <a:lnTo>
                    <a:pt x="4" y="1002"/>
                  </a:lnTo>
                  <a:lnTo>
                    <a:pt x="45" y="1022"/>
                  </a:lnTo>
                  <a:lnTo>
                    <a:pt x="89" y="1040"/>
                  </a:lnTo>
                  <a:lnTo>
                    <a:pt x="111" y="1046"/>
                  </a:lnTo>
                  <a:lnTo>
                    <a:pt x="133" y="1053"/>
                  </a:lnTo>
                  <a:lnTo>
                    <a:pt x="156" y="1058"/>
                  </a:lnTo>
                  <a:lnTo>
                    <a:pt x="179" y="1062"/>
                  </a:lnTo>
                  <a:lnTo>
                    <a:pt x="179" y="1062"/>
                  </a:lnTo>
                  <a:lnTo>
                    <a:pt x="219" y="1069"/>
                  </a:lnTo>
                  <a:lnTo>
                    <a:pt x="240" y="1070"/>
                  </a:lnTo>
                  <a:lnTo>
                    <a:pt x="260" y="1072"/>
                  </a:lnTo>
                  <a:lnTo>
                    <a:pt x="280" y="1072"/>
                  </a:lnTo>
                  <a:lnTo>
                    <a:pt x="302" y="1070"/>
                  </a:lnTo>
                  <a:lnTo>
                    <a:pt x="322" y="1069"/>
                  </a:lnTo>
                  <a:lnTo>
                    <a:pt x="342" y="1066"/>
                  </a:lnTo>
                  <a:lnTo>
                    <a:pt x="342" y="1066"/>
                  </a:lnTo>
                  <a:lnTo>
                    <a:pt x="379" y="1060"/>
                  </a:lnTo>
                  <a:lnTo>
                    <a:pt x="416" y="1050"/>
                  </a:lnTo>
                  <a:lnTo>
                    <a:pt x="452" y="1037"/>
                  </a:lnTo>
                  <a:lnTo>
                    <a:pt x="488" y="1022"/>
                  </a:lnTo>
                  <a:lnTo>
                    <a:pt x="488" y="1022"/>
                  </a:lnTo>
                  <a:lnTo>
                    <a:pt x="522" y="1003"/>
                  </a:lnTo>
                  <a:lnTo>
                    <a:pt x="555" y="983"/>
                  </a:lnTo>
                  <a:lnTo>
                    <a:pt x="587" y="961"/>
                  </a:lnTo>
                  <a:lnTo>
                    <a:pt x="618" y="937"/>
                  </a:lnTo>
                  <a:lnTo>
                    <a:pt x="618" y="937"/>
                  </a:lnTo>
                  <a:lnTo>
                    <a:pt x="649" y="910"/>
                  </a:lnTo>
                  <a:lnTo>
                    <a:pt x="677" y="881"/>
                  </a:lnTo>
                  <a:lnTo>
                    <a:pt x="705" y="851"/>
                  </a:lnTo>
                  <a:lnTo>
                    <a:pt x="730" y="820"/>
                  </a:lnTo>
                  <a:lnTo>
                    <a:pt x="730" y="820"/>
                  </a:lnTo>
                  <a:lnTo>
                    <a:pt x="755" y="786"/>
                  </a:lnTo>
                  <a:lnTo>
                    <a:pt x="781" y="751"/>
                  </a:lnTo>
                  <a:lnTo>
                    <a:pt x="803" y="715"/>
                  </a:lnTo>
                  <a:lnTo>
                    <a:pt x="825" y="679"/>
                  </a:lnTo>
                  <a:lnTo>
                    <a:pt x="825" y="679"/>
                  </a:lnTo>
                  <a:lnTo>
                    <a:pt x="846" y="640"/>
                  </a:lnTo>
                  <a:lnTo>
                    <a:pt x="865" y="601"/>
                  </a:lnTo>
                  <a:lnTo>
                    <a:pt x="884" y="562"/>
                  </a:lnTo>
                  <a:lnTo>
                    <a:pt x="901" y="522"/>
                  </a:lnTo>
                  <a:lnTo>
                    <a:pt x="901" y="522"/>
                  </a:lnTo>
                  <a:lnTo>
                    <a:pt x="917" y="482"/>
                  </a:lnTo>
                  <a:lnTo>
                    <a:pt x="930" y="441"/>
                  </a:lnTo>
                  <a:lnTo>
                    <a:pt x="944" y="401"/>
                  </a:lnTo>
                  <a:lnTo>
                    <a:pt x="956" y="359"/>
                  </a:lnTo>
                  <a:lnTo>
                    <a:pt x="956" y="359"/>
                  </a:lnTo>
                  <a:lnTo>
                    <a:pt x="966" y="319"/>
                  </a:lnTo>
                  <a:lnTo>
                    <a:pt x="976" y="279"/>
                  </a:lnTo>
                  <a:lnTo>
                    <a:pt x="984" y="238"/>
                  </a:lnTo>
                  <a:lnTo>
                    <a:pt x="990" y="196"/>
                  </a:lnTo>
                  <a:lnTo>
                    <a:pt x="990" y="196"/>
                  </a:lnTo>
                  <a:lnTo>
                    <a:pt x="996" y="159"/>
                  </a:lnTo>
                  <a:lnTo>
                    <a:pt x="1000" y="120"/>
                  </a:lnTo>
                  <a:lnTo>
                    <a:pt x="1002" y="81"/>
                  </a:lnTo>
                  <a:lnTo>
                    <a:pt x="1002" y="42"/>
                  </a:lnTo>
                  <a:lnTo>
                    <a:pt x="1002" y="42"/>
                  </a:lnTo>
                  <a:lnTo>
                    <a:pt x="1002" y="8"/>
                  </a:lnTo>
                  <a:lnTo>
                    <a:pt x="1002" y="8"/>
                  </a:lnTo>
                  <a:lnTo>
                    <a:pt x="1001" y="4"/>
                  </a:lnTo>
                  <a:lnTo>
                    <a:pt x="1000" y="2"/>
                  </a:lnTo>
                  <a:lnTo>
                    <a:pt x="997" y="0"/>
                  </a:lnTo>
                  <a:lnTo>
                    <a:pt x="994" y="0"/>
                  </a:lnTo>
                  <a:lnTo>
                    <a:pt x="992" y="0"/>
                  </a:lnTo>
                  <a:lnTo>
                    <a:pt x="989" y="2"/>
                  </a:lnTo>
                  <a:lnTo>
                    <a:pt x="986" y="4"/>
                  </a:lnTo>
                  <a:lnTo>
                    <a:pt x="986" y="8"/>
                  </a:lnTo>
                  <a:lnTo>
                    <a:pt x="986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6452D1D4-C8D0-516D-D47C-5F7D91675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0" y="1841"/>
              <a:ext cx="1060" cy="1548"/>
            </a:xfrm>
            <a:custGeom>
              <a:avLst/>
              <a:gdLst>
                <a:gd name="T0" fmla="*/ 1041 w 3179"/>
                <a:gd name="T1" fmla="*/ 109 h 4644"/>
                <a:gd name="T2" fmla="*/ 1324 w 3179"/>
                <a:gd name="T3" fmla="*/ 344 h 4644"/>
                <a:gd name="T4" fmla="*/ 1676 w 3179"/>
                <a:gd name="T5" fmla="*/ 701 h 4644"/>
                <a:gd name="T6" fmla="*/ 2223 w 3179"/>
                <a:gd name="T7" fmla="*/ 1304 h 4644"/>
                <a:gd name="T8" fmla="*/ 2525 w 3179"/>
                <a:gd name="T9" fmla="*/ 1622 h 4644"/>
                <a:gd name="T10" fmla="*/ 2707 w 3179"/>
                <a:gd name="T11" fmla="*/ 1858 h 4644"/>
                <a:gd name="T12" fmla="*/ 2897 w 3179"/>
                <a:gd name="T13" fmla="*/ 2178 h 4644"/>
                <a:gd name="T14" fmla="*/ 3048 w 3179"/>
                <a:gd name="T15" fmla="*/ 2519 h 4644"/>
                <a:gd name="T16" fmla="*/ 3135 w 3179"/>
                <a:gd name="T17" fmla="*/ 2793 h 4644"/>
                <a:gd name="T18" fmla="*/ 3162 w 3179"/>
                <a:gd name="T19" fmla="*/ 3011 h 4644"/>
                <a:gd name="T20" fmla="*/ 3155 w 3179"/>
                <a:gd name="T21" fmla="*/ 3217 h 4644"/>
                <a:gd name="T22" fmla="*/ 3110 w 3179"/>
                <a:gd name="T23" fmla="*/ 3484 h 4644"/>
                <a:gd name="T24" fmla="*/ 3027 w 3179"/>
                <a:gd name="T25" fmla="*/ 3742 h 4644"/>
                <a:gd name="T26" fmla="*/ 2932 w 3179"/>
                <a:gd name="T27" fmla="*/ 3945 h 4644"/>
                <a:gd name="T28" fmla="*/ 2789 w 3179"/>
                <a:gd name="T29" fmla="*/ 4167 h 4644"/>
                <a:gd name="T30" fmla="*/ 2612 w 3179"/>
                <a:gd name="T31" fmla="*/ 4361 h 4644"/>
                <a:gd name="T32" fmla="*/ 2440 w 3179"/>
                <a:gd name="T33" fmla="*/ 4491 h 4644"/>
                <a:gd name="T34" fmla="*/ 2210 w 3179"/>
                <a:gd name="T35" fmla="*/ 4594 h 4644"/>
                <a:gd name="T36" fmla="*/ 2077 w 3179"/>
                <a:gd name="T37" fmla="*/ 4620 h 4644"/>
                <a:gd name="T38" fmla="*/ 1915 w 3179"/>
                <a:gd name="T39" fmla="*/ 4626 h 4644"/>
                <a:gd name="T40" fmla="*/ 1665 w 3179"/>
                <a:gd name="T41" fmla="*/ 4576 h 4644"/>
                <a:gd name="T42" fmla="*/ 1338 w 3179"/>
                <a:gd name="T43" fmla="*/ 4437 h 4644"/>
                <a:gd name="T44" fmla="*/ 926 w 3179"/>
                <a:gd name="T45" fmla="*/ 4202 h 4644"/>
                <a:gd name="T46" fmla="*/ 527 w 3179"/>
                <a:gd name="T47" fmla="*/ 3960 h 4644"/>
                <a:gd name="T48" fmla="*/ 297 w 3179"/>
                <a:gd name="T49" fmla="*/ 3780 h 4644"/>
                <a:gd name="T50" fmla="*/ 91 w 3179"/>
                <a:gd name="T51" fmla="*/ 3575 h 4644"/>
                <a:gd name="T52" fmla="*/ 5 w 3179"/>
                <a:gd name="T53" fmla="*/ 3486 h 4644"/>
                <a:gd name="T54" fmla="*/ 2 w 3179"/>
                <a:gd name="T55" fmla="*/ 3499 h 4644"/>
                <a:gd name="T56" fmla="*/ 248 w 3179"/>
                <a:gd name="T57" fmla="*/ 3756 h 4644"/>
                <a:gd name="T58" fmla="*/ 524 w 3179"/>
                <a:gd name="T59" fmla="*/ 3977 h 4644"/>
                <a:gd name="T60" fmla="*/ 825 w 3179"/>
                <a:gd name="T61" fmla="*/ 4166 h 4644"/>
                <a:gd name="T62" fmla="*/ 1345 w 3179"/>
                <a:gd name="T63" fmla="*/ 4457 h 4644"/>
                <a:gd name="T64" fmla="*/ 1620 w 3179"/>
                <a:gd name="T65" fmla="*/ 4578 h 4644"/>
                <a:gd name="T66" fmla="*/ 1875 w 3179"/>
                <a:gd name="T67" fmla="*/ 4638 h 4644"/>
                <a:gd name="T68" fmla="*/ 2021 w 3179"/>
                <a:gd name="T69" fmla="*/ 4643 h 4644"/>
                <a:gd name="T70" fmla="*/ 2285 w 3179"/>
                <a:gd name="T71" fmla="*/ 4584 h 4644"/>
                <a:gd name="T72" fmla="*/ 2480 w 3179"/>
                <a:gd name="T73" fmla="*/ 4484 h 4644"/>
                <a:gd name="T74" fmla="*/ 2680 w 3179"/>
                <a:gd name="T75" fmla="*/ 4318 h 4644"/>
                <a:gd name="T76" fmla="*/ 2844 w 3179"/>
                <a:gd name="T77" fmla="*/ 4118 h 4644"/>
                <a:gd name="T78" fmla="*/ 2960 w 3179"/>
                <a:gd name="T79" fmla="*/ 3925 h 4644"/>
                <a:gd name="T80" fmla="*/ 3070 w 3179"/>
                <a:gd name="T81" fmla="*/ 3675 h 4644"/>
                <a:gd name="T82" fmla="*/ 3142 w 3179"/>
                <a:gd name="T83" fmla="*/ 3412 h 4644"/>
                <a:gd name="T84" fmla="*/ 3172 w 3179"/>
                <a:gd name="T85" fmla="*/ 3205 h 4644"/>
                <a:gd name="T86" fmla="*/ 3175 w 3179"/>
                <a:gd name="T87" fmla="*/ 2952 h 4644"/>
                <a:gd name="T88" fmla="*/ 3142 w 3179"/>
                <a:gd name="T89" fmla="*/ 2745 h 4644"/>
                <a:gd name="T90" fmla="*/ 3026 w 3179"/>
                <a:gd name="T91" fmla="*/ 2416 h 4644"/>
                <a:gd name="T92" fmla="*/ 2895 w 3179"/>
                <a:gd name="T93" fmla="*/ 2141 h 4644"/>
                <a:gd name="T94" fmla="*/ 2733 w 3179"/>
                <a:gd name="T95" fmla="*/ 1870 h 4644"/>
                <a:gd name="T96" fmla="*/ 2513 w 3179"/>
                <a:gd name="T97" fmla="*/ 1585 h 4644"/>
                <a:gd name="T98" fmla="*/ 2246 w 3179"/>
                <a:gd name="T99" fmla="*/ 1306 h 4644"/>
                <a:gd name="T100" fmla="*/ 1688 w 3179"/>
                <a:gd name="T101" fmla="*/ 691 h 4644"/>
                <a:gd name="T102" fmla="*/ 1334 w 3179"/>
                <a:gd name="T103" fmla="*/ 331 h 4644"/>
                <a:gd name="T104" fmla="*/ 1066 w 3179"/>
                <a:gd name="T105" fmla="*/ 109 h 4644"/>
                <a:gd name="T106" fmla="*/ 893 w 3179"/>
                <a:gd name="T107" fmla="*/ 1 h 4644"/>
                <a:gd name="T108" fmla="*/ 881 w 3179"/>
                <a:gd name="T109" fmla="*/ 8 h 4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79" h="4644">
                  <a:moveTo>
                    <a:pt x="885" y="14"/>
                  </a:moveTo>
                  <a:lnTo>
                    <a:pt x="885" y="14"/>
                  </a:lnTo>
                  <a:lnTo>
                    <a:pt x="925" y="37"/>
                  </a:lnTo>
                  <a:lnTo>
                    <a:pt x="963" y="60"/>
                  </a:lnTo>
                  <a:lnTo>
                    <a:pt x="1002" y="84"/>
                  </a:lnTo>
                  <a:lnTo>
                    <a:pt x="1041" y="109"/>
                  </a:lnTo>
                  <a:lnTo>
                    <a:pt x="1078" y="136"/>
                  </a:lnTo>
                  <a:lnTo>
                    <a:pt x="1114" y="164"/>
                  </a:lnTo>
                  <a:lnTo>
                    <a:pt x="1150" y="192"/>
                  </a:lnTo>
                  <a:lnTo>
                    <a:pt x="1186" y="222"/>
                  </a:lnTo>
                  <a:lnTo>
                    <a:pt x="1256" y="283"/>
                  </a:lnTo>
                  <a:lnTo>
                    <a:pt x="1324" y="344"/>
                  </a:lnTo>
                  <a:lnTo>
                    <a:pt x="1391" y="409"/>
                  </a:lnTo>
                  <a:lnTo>
                    <a:pt x="1456" y="473"/>
                  </a:lnTo>
                  <a:lnTo>
                    <a:pt x="1456" y="473"/>
                  </a:lnTo>
                  <a:lnTo>
                    <a:pt x="1531" y="548"/>
                  </a:lnTo>
                  <a:lnTo>
                    <a:pt x="1604" y="624"/>
                  </a:lnTo>
                  <a:lnTo>
                    <a:pt x="1676" y="701"/>
                  </a:lnTo>
                  <a:lnTo>
                    <a:pt x="1748" y="779"/>
                  </a:lnTo>
                  <a:lnTo>
                    <a:pt x="1891" y="937"/>
                  </a:lnTo>
                  <a:lnTo>
                    <a:pt x="2033" y="1094"/>
                  </a:lnTo>
                  <a:lnTo>
                    <a:pt x="2033" y="1094"/>
                  </a:lnTo>
                  <a:lnTo>
                    <a:pt x="2159" y="1235"/>
                  </a:lnTo>
                  <a:lnTo>
                    <a:pt x="2223" y="1304"/>
                  </a:lnTo>
                  <a:lnTo>
                    <a:pt x="2287" y="1374"/>
                  </a:lnTo>
                  <a:lnTo>
                    <a:pt x="2287" y="1374"/>
                  </a:lnTo>
                  <a:lnTo>
                    <a:pt x="2356" y="1445"/>
                  </a:lnTo>
                  <a:lnTo>
                    <a:pt x="2424" y="1515"/>
                  </a:lnTo>
                  <a:lnTo>
                    <a:pt x="2492" y="1586"/>
                  </a:lnTo>
                  <a:lnTo>
                    <a:pt x="2525" y="1622"/>
                  </a:lnTo>
                  <a:lnTo>
                    <a:pt x="2557" y="1660"/>
                  </a:lnTo>
                  <a:lnTo>
                    <a:pt x="2557" y="1660"/>
                  </a:lnTo>
                  <a:lnTo>
                    <a:pt x="2596" y="1708"/>
                  </a:lnTo>
                  <a:lnTo>
                    <a:pt x="2634" y="1757"/>
                  </a:lnTo>
                  <a:lnTo>
                    <a:pt x="2670" y="1807"/>
                  </a:lnTo>
                  <a:lnTo>
                    <a:pt x="2707" y="1858"/>
                  </a:lnTo>
                  <a:lnTo>
                    <a:pt x="2741" y="1910"/>
                  </a:lnTo>
                  <a:lnTo>
                    <a:pt x="2775" y="1962"/>
                  </a:lnTo>
                  <a:lnTo>
                    <a:pt x="2807" y="2015"/>
                  </a:lnTo>
                  <a:lnTo>
                    <a:pt x="2839" y="2069"/>
                  </a:lnTo>
                  <a:lnTo>
                    <a:pt x="2868" y="2124"/>
                  </a:lnTo>
                  <a:lnTo>
                    <a:pt x="2897" y="2178"/>
                  </a:lnTo>
                  <a:lnTo>
                    <a:pt x="2925" y="2234"/>
                  </a:lnTo>
                  <a:lnTo>
                    <a:pt x="2952" y="2291"/>
                  </a:lnTo>
                  <a:lnTo>
                    <a:pt x="2977" y="2347"/>
                  </a:lnTo>
                  <a:lnTo>
                    <a:pt x="3003" y="2404"/>
                  </a:lnTo>
                  <a:lnTo>
                    <a:pt x="3027" y="2462"/>
                  </a:lnTo>
                  <a:lnTo>
                    <a:pt x="3048" y="2519"/>
                  </a:lnTo>
                  <a:lnTo>
                    <a:pt x="3048" y="2519"/>
                  </a:lnTo>
                  <a:lnTo>
                    <a:pt x="3082" y="2609"/>
                  </a:lnTo>
                  <a:lnTo>
                    <a:pt x="3098" y="2654"/>
                  </a:lnTo>
                  <a:lnTo>
                    <a:pt x="3111" y="2700"/>
                  </a:lnTo>
                  <a:lnTo>
                    <a:pt x="3124" y="2746"/>
                  </a:lnTo>
                  <a:lnTo>
                    <a:pt x="3135" y="2793"/>
                  </a:lnTo>
                  <a:lnTo>
                    <a:pt x="3144" y="2840"/>
                  </a:lnTo>
                  <a:lnTo>
                    <a:pt x="3151" y="2887"/>
                  </a:lnTo>
                  <a:lnTo>
                    <a:pt x="3151" y="2887"/>
                  </a:lnTo>
                  <a:lnTo>
                    <a:pt x="3156" y="2928"/>
                  </a:lnTo>
                  <a:lnTo>
                    <a:pt x="3159" y="2970"/>
                  </a:lnTo>
                  <a:lnTo>
                    <a:pt x="3162" y="3011"/>
                  </a:lnTo>
                  <a:lnTo>
                    <a:pt x="3163" y="3051"/>
                  </a:lnTo>
                  <a:lnTo>
                    <a:pt x="3163" y="3093"/>
                  </a:lnTo>
                  <a:lnTo>
                    <a:pt x="3162" y="3134"/>
                  </a:lnTo>
                  <a:lnTo>
                    <a:pt x="3159" y="3175"/>
                  </a:lnTo>
                  <a:lnTo>
                    <a:pt x="3155" y="3217"/>
                  </a:lnTo>
                  <a:lnTo>
                    <a:pt x="3155" y="3217"/>
                  </a:lnTo>
                  <a:lnTo>
                    <a:pt x="3151" y="3262"/>
                  </a:lnTo>
                  <a:lnTo>
                    <a:pt x="3144" y="3306"/>
                  </a:lnTo>
                  <a:lnTo>
                    <a:pt x="3138" y="3351"/>
                  </a:lnTo>
                  <a:lnTo>
                    <a:pt x="3130" y="3396"/>
                  </a:lnTo>
                  <a:lnTo>
                    <a:pt x="3120" y="3440"/>
                  </a:lnTo>
                  <a:lnTo>
                    <a:pt x="3110" y="3484"/>
                  </a:lnTo>
                  <a:lnTo>
                    <a:pt x="3099" y="3528"/>
                  </a:lnTo>
                  <a:lnTo>
                    <a:pt x="3086" y="3571"/>
                  </a:lnTo>
                  <a:lnTo>
                    <a:pt x="3072" y="3615"/>
                  </a:lnTo>
                  <a:lnTo>
                    <a:pt x="3059" y="3658"/>
                  </a:lnTo>
                  <a:lnTo>
                    <a:pt x="3043" y="3701"/>
                  </a:lnTo>
                  <a:lnTo>
                    <a:pt x="3027" y="3742"/>
                  </a:lnTo>
                  <a:lnTo>
                    <a:pt x="3009" y="3784"/>
                  </a:lnTo>
                  <a:lnTo>
                    <a:pt x="2991" y="3825"/>
                  </a:lnTo>
                  <a:lnTo>
                    <a:pt x="2972" y="3867"/>
                  </a:lnTo>
                  <a:lnTo>
                    <a:pt x="2952" y="3907"/>
                  </a:lnTo>
                  <a:lnTo>
                    <a:pt x="2952" y="3907"/>
                  </a:lnTo>
                  <a:lnTo>
                    <a:pt x="2932" y="3945"/>
                  </a:lnTo>
                  <a:lnTo>
                    <a:pt x="2911" y="3984"/>
                  </a:lnTo>
                  <a:lnTo>
                    <a:pt x="2888" y="4022"/>
                  </a:lnTo>
                  <a:lnTo>
                    <a:pt x="2865" y="4059"/>
                  </a:lnTo>
                  <a:lnTo>
                    <a:pt x="2840" y="4095"/>
                  </a:lnTo>
                  <a:lnTo>
                    <a:pt x="2816" y="4131"/>
                  </a:lnTo>
                  <a:lnTo>
                    <a:pt x="2789" y="4167"/>
                  </a:lnTo>
                  <a:lnTo>
                    <a:pt x="2763" y="4202"/>
                  </a:lnTo>
                  <a:lnTo>
                    <a:pt x="2735" y="4235"/>
                  </a:lnTo>
                  <a:lnTo>
                    <a:pt x="2705" y="4269"/>
                  </a:lnTo>
                  <a:lnTo>
                    <a:pt x="2674" y="4301"/>
                  </a:lnTo>
                  <a:lnTo>
                    <a:pt x="2644" y="4332"/>
                  </a:lnTo>
                  <a:lnTo>
                    <a:pt x="2612" y="4361"/>
                  </a:lnTo>
                  <a:lnTo>
                    <a:pt x="2578" y="4390"/>
                  </a:lnTo>
                  <a:lnTo>
                    <a:pt x="2545" y="4417"/>
                  </a:lnTo>
                  <a:lnTo>
                    <a:pt x="2509" y="4444"/>
                  </a:lnTo>
                  <a:lnTo>
                    <a:pt x="2509" y="4444"/>
                  </a:lnTo>
                  <a:lnTo>
                    <a:pt x="2474" y="4468"/>
                  </a:lnTo>
                  <a:lnTo>
                    <a:pt x="2440" y="4491"/>
                  </a:lnTo>
                  <a:lnTo>
                    <a:pt x="2404" y="4512"/>
                  </a:lnTo>
                  <a:lnTo>
                    <a:pt x="2366" y="4531"/>
                  </a:lnTo>
                  <a:lnTo>
                    <a:pt x="2327" y="4550"/>
                  </a:lnTo>
                  <a:lnTo>
                    <a:pt x="2289" y="4566"/>
                  </a:lnTo>
                  <a:lnTo>
                    <a:pt x="2250" y="4580"/>
                  </a:lnTo>
                  <a:lnTo>
                    <a:pt x="2210" y="4594"/>
                  </a:lnTo>
                  <a:lnTo>
                    <a:pt x="2210" y="4594"/>
                  </a:lnTo>
                  <a:lnTo>
                    <a:pt x="2183" y="4600"/>
                  </a:lnTo>
                  <a:lnTo>
                    <a:pt x="2157" y="4607"/>
                  </a:lnTo>
                  <a:lnTo>
                    <a:pt x="2130" y="4612"/>
                  </a:lnTo>
                  <a:lnTo>
                    <a:pt x="2103" y="4618"/>
                  </a:lnTo>
                  <a:lnTo>
                    <a:pt x="2077" y="4620"/>
                  </a:lnTo>
                  <a:lnTo>
                    <a:pt x="2050" y="4624"/>
                  </a:lnTo>
                  <a:lnTo>
                    <a:pt x="2023" y="4626"/>
                  </a:lnTo>
                  <a:lnTo>
                    <a:pt x="1996" y="4627"/>
                  </a:lnTo>
                  <a:lnTo>
                    <a:pt x="1970" y="4627"/>
                  </a:lnTo>
                  <a:lnTo>
                    <a:pt x="1942" y="4627"/>
                  </a:lnTo>
                  <a:lnTo>
                    <a:pt x="1915" y="4626"/>
                  </a:lnTo>
                  <a:lnTo>
                    <a:pt x="1888" y="4623"/>
                  </a:lnTo>
                  <a:lnTo>
                    <a:pt x="1835" y="4616"/>
                  </a:lnTo>
                  <a:lnTo>
                    <a:pt x="1780" y="4606"/>
                  </a:lnTo>
                  <a:lnTo>
                    <a:pt x="1780" y="4606"/>
                  </a:lnTo>
                  <a:lnTo>
                    <a:pt x="1723" y="4592"/>
                  </a:lnTo>
                  <a:lnTo>
                    <a:pt x="1665" y="4576"/>
                  </a:lnTo>
                  <a:lnTo>
                    <a:pt x="1609" y="4558"/>
                  </a:lnTo>
                  <a:lnTo>
                    <a:pt x="1555" y="4536"/>
                  </a:lnTo>
                  <a:lnTo>
                    <a:pt x="1500" y="4513"/>
                  </a:lnTo>
                  <a:lnTo>
                    <a:pt x="1445" y="4489"/>
                  </a:lnTo>
                  <a:lnTo>
                    <a:pt x="1392" y="4464"/>
                  </a:lnTo>
                  <a:lnTo>
                    <a:pt x="1338" y="4437"/>
                  </a:lnTo>
                  <a:lnTo>
                    <a:pt x="1286" y="4409"/>
                  </a:lnTo>
                  <a:lnTo>
                    <a:pt x="1234" y="4380"/>
                  </a:lnTo>
                  <a:lnTo>
                    <a:pt x="1130" y="4321"/>
                  </a:lnTo>
                  <a:lnTo>
                    <a:pt x="1028" y="4261"/>
                  </a:lnTo>
                  <a:lnTo>
                    <a:pt x="926" y="4202"/>
                  </a:lnTo>
                  <a:lnTo>
                    <a:pt x="926" y="4202"/>
                  </a:lnTo>
                  <a:lnTo>
                    <a:pt x="825" y="4145"/>
                  </a:lnTo>
                  <a:lnTo>
                    <a:pt x="723" y="4087"/>
                  </a:lnTo>
                  <a:lnTo>
                    <a:pt x="674" y="4056"/>
                  </a:lnTo>
                  <a:lnTo>
                    <a:pt x="624" y="4026"/>
                  </a:lnTo>
                  <a:lnTo>
                    <a:pt x="575" y="3993"/>
                  </a:lnTo>
                  <a:lnTo>
                    <a:pt x="527" y="3960"/>
                  </a:lnTo>
                  <a:lnTo>
                    <a:pt x="527" y="3960"/>
                  </a:lnTo>
                  <a:lnTo>
                    <a:pt x="479" y="3927"/>
                  </a:lnTo>
                  <a:lnTo>
                    <a:pt x="432" y="3892"/>
                  </a:lnTo>
                  <a:lnTo>
                    <a:pt x="387" y="3856"/>
                  </a:lnTo>
                  <a:lnTo>
                    <a:pt x="341" y="3818"/>
                  </a:lnTo>
                  <a:lnTo>
                    <a:pt x="297" y="3780"/>
                  </a:lnTo>
                  <a:lnTo>
                    <a:pt x="255" y="3741"/>
                  </a:lnTo>
                  <a:lnTo>
                    <a:pt x="212" y="3701"/>
                  </a:lnTo>
                  <a:lnTo>
                    <a:pt x="171" y="3661"/>
                  </a:lnTo>
                  <a:lnTo>
                    <a:pt x="171" y="3661"/>
                  </a:lnTo>
                  <a:lnTo>
                    <a:pt x="129" y="3618"/>
                  </a:lnTo>
                  <a:lnTo>
                    <a:pt x="91" y="3575"/>
                  </a:lnTo>
                  <a:lnTo>
                    <a:pt x="51" y="3532"/>
                  </a:lnTo>
                  <a:lnTo>
                    <a:pt x="13" y="3488"/>
                  </a:lnTo>
                  <a:lnTo>
                    <a:pt x="13" y="3488"/>
                  </a:lnTo>
                  <a:lnTo>
                    <a:pt x="10" y="3486"/>
                  </a:lnTo>
                  <a:lnTo>
                    <a:pt x="8" y="3486"/>
                  </a:lnTo>
                  <a:lnTo>
                    <a:pt x="5" y="3486"/>
                  </a:lnTo>
                  <a:lnTo>
                    <a:pt x="2" y="3487"/>
                  </a:lnTo>
                  <a:lnTo>
                    <a:pt x="1" y="3490"/>
                  </a:lnTo>
                  <a:lnTo>
                    <a:pt x="0" y="3492"/>
                  </a:lnTo>
                  <a:lnTo>
                    <a:pt x="0" y="3496"/>
                  </a:lnTo>
                  <a:lnTo>
                    <a:pt x="2" y="3499"/>
                  </a:lnTo>
                  <a:lnTo>
                    <a:pt x="2" y="3499"/>
                  </a:lnTo>
                  <a:lnTo>
                    <a:pt x="41" y="3544"/>
                  </a:lnTo>
                  <a:lnTo>
                    <a:pt x="80" y="3588"/>
                  </a:lnTo>
                  <a:lnTo>
                    <a:pt x="121" y="3631"/>
                  </a:lnTo>
                  <a:lnTo>
                    <a:pt x="163" y="3674"/>
                  </a:lnTo>
                  <a:lnTo>
                    <a:pt x="205" y="3715"/>
                  </a:lnTo>
                  <a:lnTo>
                    <a:pt x="248" y="3756"/>
                  </a:lnTo>
                  <a:lnTo>
                    <a:pt x="292" y="3794"/>
                  </a:lnTo>
                  <a:lnTo>
                    <a:pt x="337" y="3833"/>
                  </a:lnTo>
                  <a:lnTo>
                    <a:pt x="383" y="3871"/>
                  </a:lnTo>
                  <a:lnTo>
                    <a:pt x="428" y="3907"/>
                  </a:lnTo>
                  <a:lnTo>
                    <a:pt x="476" y="3943"/>
                  </a:lnTo>
                  <a:lnTo>
                    <a:pt x="524" y="3977"/>
                  </a:lnTo>
                  <a:lnTo>
                    <a:pt x="572" y="4011"/>
                  </a:lnTo>
                  <a:lnTo>
                    <a:pt x="622" y="4043"/>
                  </a:lnTo>
                  <a:lnTo>
                    <a:pt x="672" y="4075"/>
                  </a:lnTo>
                  <a:lnTo>
                    <a:pt x="723" y="4106"/>
                  </a:lnTo>
                  <a:lnTo>
                    <a:pt x="723" y="4106"/>
                  </a:lnTo>
                  <a:lnTo>
                    <a:pt x="825" y="4166"/>
                  </a:lnTo>
                  <a:lnTo>
                    <a:pt x="927" y="4225"/>
                  </a:lnTo>
                  <a:lnTo>
                    <a:pt x="1133" y="4341"/>
                  </a:lnTo>
                  <a:lnTo>
                    <a:pt x="1133" y="4341"/>
                  </a:lnTo>
                  <a:lnTo>
                    <a:pt x="1238" y="4400"/>
                  </a:lnTo>
                  <a:lnTo>
                    <a:pt x="1292" y="4429"/>
                  </a:lnTo>
                  <a:lnTo>
                    <a:pt x="1345" y="4457"/>
                  </a:lnTo>
                  <a:lnTo>
                    <a:pt x="1400" y="4484"/>
                  </a:lnTo>
                  <a:lnTo>
                    <a:pt x="1455" y="4509"/>
                  </a:lnTo>
                  <a:lnTo>
                    <a:pt x="1509" y="4535"/>
                  </a:lnTo>
                  <a:lnTo>
                    <a:pt x="1567" y="4558"/>
                  </a:lnTo>
                  <a:lnTo>
                    <a:pt x="1567" y="4558"/>
                  </a:lnTo>
                  <a:lnTo>
                    <a:pt x="1620" y="4578"/>
                  </a:lnTo>
                  <a:lnTo>
                    <a:pt x="1676" y="4595"/>
                  </a:lnTo>
                  <a:lnTo>
                    <a:pt x="1732" y="4611"/>
                  </a:lnTo>
                  <a:lnTo>
                    <a:pt x="1788" y="4624"/>
                  </a:lnTo>
                  <a:lnTo>
                    <a:pt x="1818" y="4630"/>
                  </a:lnTo>
                  <a:lnTo>
                    <a:pt x="1846" y="4634"/>
                  </a:lnTo>
                  <a:lnTo>
                    <a:pt x="1875" y="4638"/>
                  </a:lnTo>
                  <a:lnTo>
                    <a:pt x="1903" y="4640"/>
                  </a:lnTo>
                  <a:lnTo>
                    <a:pt x="1932" y="4643"/>
                  </a:lnTo>
                  <a:lnTo>
                    <a:pt x="1962" y="4644"/>
                  </a:lnTo>
                  <a:lnTo>
                    <a:pt x="1991" y="4644"/>
                  </a:lnTo>
                  <a:lnTo>
                    <a:pt x="2021" y="4643"/>
                  </a:lnTo>
                  <a:lnTo>
                    <a:pt x="2021" y="4643"/>
                  </a:lnTo>
                  <a:lnTo>
                    <a:pt x="2065" y="4639"/>
                  </a:lnTo>
                  <a:lnTo>
                    <a:pt x="2110" y="4634"/>
                  </a:lnTo>
                  <a:lnTo>
                    <a:pt x="2155" y="4624"/>
                  </a:lnTo>
                  <a:lnTo>
                    <a:pt x="2199" y="4614"/>
                  </a:lnTo>
                  <a:lnTo>
                    <a:pt x="2242" y="4600"/>
                  </a:lnTo>
                  <a:lnTo>
                    <a:pt x="2285" y="4584"/>
                  </a:lnTo>
                  <a:lnTo>
                    <a:pt x="2327" y="4567"/>
                  </a:lnTo>
                  <a:lnTo>
                    <a:pt x="2368" y="4548"/>
                  </a:lnTo>
                  <a:lnTo>
                    <a:pt x="2368" y="4548"/>
                  </a:lnTo>
                  <a:lnTo>
                    <a:pt x="2406" y="4528"/>
                  </a:lnTo>
                  <a:lnTo>
                    <a:pt x="2444" y="4507"/>
                  </a:lnTo>
                  <a:lnTo>
                    <a:pt x="2480" y="4484"/>
                  </a:lnTo>
                  <a:lnTo>
                    <a:pt x="2516" y="4459"/>
                  </a:lnTo>
                  <a:lnTo>
                    <a:pt x="2550" y="4433"/>
                  </a:lnTo>
                  <a:lnTo>
                    <a:pt x="2584" y="4407"/>
                  </a:lnTo>
                  <a:lnTo>
                    <a:pt x="2617" y="4378"/>
                  </a:lnTo>
                  <a:lnTo>
                    <a:pt x="2649" y="4349"/>
                  </a:lnTo>
                  <a:lnTo>
                    <a:pt x="2680" y="4318"/>
                  </a:lnTo>
                  <a:lnTo>
                    <a:pt x="2709" y="4288"/>
                  </a:lnTo>
                  <a:lnTo>
                    <a:pt x="2739" y="4255"/>
                  </a:lnTo>
                  <a:lnTo>
                    <a:pt x="2767" y="4222"/>
                  </a:lnTo>
                  <a:lnTo>
                    <a:pt x="2793" y="4189"/>
                  </a:lnTo>
                  <a:lnTo>
                    <a:pt x="2819" y="4154"/>
                  </a:lnTo>
                  <a:lnTo>
                    <a:pt x="2844" y="4118"/>
                  </a:lnTo>
                  <a:lnTo>
                    <a:pt x="2868" y="4083"/>
                  </a:lnTo>
                  <a:lnTo>
                    <a:pt x="2868" y="4083"/>
                  </a:lnTo>
                  <a:lnTo>
                    <a:pt x="2893" y="4044"/>
                  </a:lnTo>
                  <a:lnTo>
                    <a:pt x="2916" y="4006"/>
                  </a:lnTo>
                  <a:lnTo>
                    <a:pt x="2939" y="3965"/>
                  </a:lnTo>
                  <a:lnTo>
                    <a:pt x="2960" y="3925"/>
                  </a:lnTo>
                  <a:lnTo>
                    <a:pt x="2981" y="3885"/>
                  </a:lnTo>
                  <a:lnTo>
                    <a:pt x="3000" y="3844"/>
                  </a:lnTo>
                  <a:lnTo>
                    <a:pt x="3019" y="3802"/>
                  </a:lnTo>
                  <a:lnTo>
                    <a:pt x="3038" y="3761"/>
                  </a:lnTo>
                  <a:lnTo>
                    <a:pt x="3054" y="3718"/>
                  </a:lnTo>
                  <a:lnTo>
                    <a:pt x="3070" y="3675"/>
                  </a:lnTo>
                  <a:lnTo>
                    <a:pt x="3084" y="3631"/>
                  </a:lnTo>
                  <a:lnTo>
                    <a:pt x="3098" y="3588"/>
                  </a:lnTo>
                  <a:lnTo>
                    <a:pt x="3111" y="3544"/>
                  </a:lnTo>
                  <a:lnTo>
                    <a:pt x="3122" y="3500"/>
                  </a:lnTo>
                  <a:lnTo>
                    <a:pt x="3132" y="3456"/>
                  </a:lnTo>
                  <a:lnTo>
                    <a:pt x="3142" y="3412"/>
                  </a:lnTo>
                  <a:lnTo>
                    <a:pt x="3142" y="3412"/>
                  </a:lnTo>
                  <a:lnTo>
                    <a:pt x="3150" y="3371"/>
                  </a:lnTo>
                  <a:lnTo>
                    <a:pt x="3158" y="3329"/>
                  </a:lnTo>
                  <a:lnTo>
                    <a:pt x="3163" y="3288"/>
                  </a:lnTo>
                  <a:lnTo>
                    <a:pt x="3168" y="3246"/>
                  </a:lnTo>
                  <a:lnTo>
                    <a:pt x="3172" y="3205"/>
                  </a:lnTo>
                  <a:lnTo>
                    <a:pt x="3176" y="3162"/>
                  </a:lnTo>
                  <a:lnTo>
                    <a:pt x="3178" y="3121"/>
                  </a:lnTo>
                  <a:lnTo>
                    <a:pt x="3179" y="3078"/>
                  </a:lnTo>
                  <a:lnTo>
                    <a:pt x="3179" y="3036"/>
                  </a:lnTo>
                  <a:lnTo>
                    <a:pt x="3178" y="2994"/>
                  </a:lnTo>
                  <a:lnTo>
                    <a:pt x="3175" y="2952"/>
                  </a:lnTo>
                  <a:lnTo>
                    <a:pt x="3171" y="2911"/>
                  </a:lnTo>
                  <a:lnTo>
                    <a:pt x="3166" y="2869"/>
                  </a:lnTo>
                  <a:lnTo>
                    <a:pt x="3159" y="2828"/>
                  </a:lnTo>
                  <a:lnTo>
                    <a:pt x="3151" y="2787"/>
                  </a:lnTo>
                  <a:lnTo>
                    <a:pt x="3142" y="2745"/>
                  </a:lnTo>
                  <a:lnTo>
                    <a:pt x="3142" y="2745"/>
                  </a:lnTo>
                  <a:lnTo>
                    <a:pt x="3126" y="2690"/>
                  </a:lnTo>
                  <a:lnTo>
                    <a:pt x="3108" y="2634"/>
                  </a:lnTo>
                  <a:lnTo>
                    <a:pt x="3090" y="2579"/>
                  </a:lnTo>
                  <a:lnTo>
                    <a:pt x="3070" y="2525"/>
                  </a:lnTo>
                  <a:lnTo>
                    <a:pt x="3048" y="2470"/>
                  </a:lnTo>
                  <a:lnTo>
                    <a:pt x="3026" y="2416"/>
                  </a:lnTo>
                  <a:lnTo>
                    <a:pt x="3003" y="2363"/>
                  </a:lnTo>
                  <a:lnTo>
                    <a:pt x="2979" y="2311"/>
                  </a:lnTo>
                  <a:lnTo>
                    <a:pt x="2979" y="2311"/>
                  </a:lnTo>
                  <a:lnTo>
                    <a:pt x="2952" y="2253"/>
                  </a:lnTo>
                  <a:lnTo>
                    <a:pt x="2924" y="2197"/>
                  </a:lnTo>
                  <a:lnTo>
                    <a:pt x="2895" y="2141"/>
                  </a:lnTo>
                  <a:lnTo>
                    <a:pt x="2864" y="2085"/>
                  </a:lnTo>
                  <a:lnTo>
                    <a:pt x="2833" y="2030"/>
                  </a:lnTo>
                  <a:lnTo>
                    <a:pt x="2801" y="1975"/>
                  </a:lnTo>
                  <a:lnTo>
                    <a:pt x="2768" y="1922"/>
                  </a:lnTo>
                  <a:lnTo>
                    <a:pt x="2733" y="1870"/>
                  </a:lnTo>
                  <a:lnTo>
                    <a:pt x="2733" y="1870"/>
                  </a:lnTo>
                  <a:lnTo>
                    <a:pt x="2699" y="1820"/>
                  </a:lnTo>
                  <a:lnTo>
                    <a:pt x="2664" y="1771"/>
                  </a:lnTo>
                  <a:lnTo>
                    <a:pt x="2628" y="1723"/>
                  </a:lnTo>
                  <a:lnTo>
                    <a:pt x="2590" y="1676"/>
                  </a:lnTo>
                  <a:lnTo>
                    <a:pt x="2553" y="1630"/>
                  </a:lnTo>
                  <a:lnTo>
                    <a:pt x="2513" y="1585"/>
                  </a:lnTo>
                  <a:lnTo>
                    <a:pt x="2473" y="1541"/>
                  </a:lnTo>
                  <a:lnTo>
                    <a:pt x="2430" y="1498"/>
                  </a:lnTo>
                  <a:lnTo>
                    <a:pt x="2430" y="1498"/>
                  </a:lnTo>
                  <a:lnTo>
                    <a:pt x="2369" y="1435"/>
                  </a:lnTo>
                  <a:lnTo>
                    <a:pt x="2306" y="1371"/>
                  </a:lnTo>
                  <a:lnTo>
                    <a:pt x="2246" y="1306"/>
                  </a:lnTo>
                  <a:lnTo>
                    <a:pt x="2186" y="1240"/>
                  </a:lnTo>
                  <a:lnTo>
                    <a:pt x="2186" y="1240"/>
                  </a:lnTo>
                  <a:lnTo>
                    <a:pt x="2045" y="1082"/>
                  </a:lnTo>
                  <a:lnTo>
                    <a:pt x="1903" y="925"/>
                  </a:lnTo>
                  <a:lnTo>
                    <a:pt x="1760" y="768"/>
                  </a:lnTo>
                  <a:lnTo>
                    <a:pt x="1688" y="691"/>
                  </a:lnTo>
                  <a:lnTo>
                    <a:pt x="1616" y="613"/>
                  </a:lnTo>
                  <a:lnTo>
                    <a:pt x="1616" y="613"/>
                  </a:lnTo>
                  <a:lnTo>
                    <a:pt x="1547" y="541"/>
                  </a:lnTo>
                  <a:lnTo>
                    <a:pt x="1477" y="470"/>
                  </a:lnTo>
                  <a:lnTo>
                    <a:pt x="1407" y="401"/>
                  </a:lnTo>
                  <a:lnTo>
                    <a:pt x="1334" y="331"/>
                  </a:lnTo>
                  <a:lnTo>
                    <a:pt x="1260" y="264"/>
                  </a:lnTo>
                  <a:lnTo>
                    <a:pt x="1222" y="232"/>
                  </a:lnTo>
                  <a:lnTo>
                    <a:pt x="1184" y="200"/>
                  </a:lnTo>
                  <a:lnTo>
                    <a:pt x="1145" y="169"/>
                  </a:lnTo>
                  <a:lnTo>
                    <a:pt x="1106" y="139"/>
                  </a:lnTo>
                  <a:lnTo>
                    <a:pt x="1066" y="109"/>
                  </a:lnTo>
                  <a:lnTo>
                    <a:pt x="1025" y="81"/>
                  </a:lnTo>
                  <a:lnTo>
                    <a:pt x="1025" y="81"/>
                  </a:lnTo>
                  <a:lnTo>
                    <a:pt x="993" y="60"/>
                  </a:lnTo>
                  <a:lnTo>
                    <a:pt x="959" y="40"/>
                  </a:lnTo>
                  <a:lnTo>
                    <a:pt x="926" y="20"/>
                  </a:lnTo>
                  <a:lnTo>
                    <a:pt x="893" y="1"/>
                  </a:lnTo>
                  <a:lnTo>
                    <a:pt x="893" y="1"/>
                  </a:lnTo>
                  <a:lnTo>
                    <a:pt x="889" y="0"/>
                  </a:lnTo>
                  <a:lnTo>
                    <a:pt x="886" y="1"/>
                  </a:lnTo>
                  <a:lnTo>
                    <a:pt x="883" y="2"/>
                  </a:lnTo>
                  <a:lnTo>
                    <a:pt x="882" y="5"/>
                  </a:lnTo>
                  <a:lnTo>
                    <a:pt x="881" y="8"/>
                  </a:lnTo>
                  <a:lnTo>
                    <a:pt x="881" y="10"/>
                  </a:lnTo>
                  <a:lnTo>
                    <a:pt x="882" y="13"/>
                  </a:lnTo>
                  <a:lnTo>
                    <a:pt x="885" y="14"/>
                  </a:lnTo>
                  <a:lnTo>
                    <a:pt x="885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3DE2696B-1991-BFC0-5AD4-A8649DCDB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" y="2192"/>
              <a:ext cx="566" cy="795"/>
            </a:xfrm>
            <a:custGeom>
              <a:avLst/>
              <a:gdLst>
                <a:gd name="T0" fmla="*/ 0 w 1697"/>
                <a:gd name="T1" fmla="*/ 8 h 2386"/>
                <a:gd name="T2" fmla="*/ 6 w 1697"/>
                <a:gd name="T3" fmla="*/ 66 h 2386"/>
                <a:gd name="T4" fmla="*/ 17 w 1697"/>
                <a:gd name="T5" fmla="*/ 125 h 2386"/>
                <a:gd name="T6" fmla="*/ 32 w 1697"/>
                <a:gd name="T7" fmla="*/ 182 h 2386"/>
                <a:gd name="T8" fmla="*/ 49 w 1697"/>
                <a:gd name="T9" fmla="*/ 238 h 2386"/>
                <a:gd name="T10" fmla="*/ 93 w 1697"/>
                <a:gd name="T11" fmla="*/ 349 h 2386"/>
                <a:gd name="T12" fmla="*/ 144 w 1697"/>
                <a:gd name="T13" fmla="*/ 456 h 2386"/>
                <a:gd name="T14" fmla="*/ 175 w 1697"/>
                <a:gd name="T15" fmla="*/ 516 h 2386"/>
                <a:gd name="T16" fmla="*/ 243 w 1697"/>
                <a:gd name="T17" fmla="*/ 635 h 2386"/>
                <a:gd name="T18" fmla="*/ 315 w 1697"/>
                <a:gd name="T19" fmla="*/ 750 h 2386"/>
                <a:gd name="T20" fmla="*/ 391 w 1697"/>
                <a:gd name="T21" fmla="*/ 862 h 2386"/>
                <a:gd name="T22" fmla="*/ 431 w 1697"/>
                <a:gd name="T23" fmla="*/ 919 h 2386"/>
                <a:gd name="T24" fmla="*/ 570 w 1697"/>
                <a:gd name="T25" fmla="*/ 1100 h 2386"/>
                <a:gd name="T26" fmla="*/ 643 w 1697"/>
                <a:gd name="T27" fmla="*/ 1189 h 2386"/>
                <a:gd name="T28" fmla="*/ 718 w 1697"/>
                <a:gd name="T29" fmla="*/ 1274 h 2386"/>
                <a:gd name="T30" fmla="*/ 830 w 1697"/>
                <a:gd name="T31" fmla="*/ 1400 h 2386"/>
                <a:gd name="T32" fmla="*/ 1047 w 1697"/>
                <a:gd name="T33" fmla="*/ 1655 h 2386"/>
                <a:gd name="T34" fmla="*/ 1156 w 1697"/>
                <a:gd name="T35" fmla="*/ 1785 h 2386"/>
                <a:gd name="T36" fmla="*/ 1384 w 1697"/>
                <a:gd name="T37" fmla="*/ 2057 h 2386"/>
                <a:gd name="T38" fmla="*/ 1501 w 1697"/>
                <a:gd name="T39" fmla="*/ 2190 h 2386"/>
                <a:gd name="T40" fmla="*/ 1623 w 1697"/>
                <a:gd name="T41" fmla="*/ 2321 h 2386"/>
                <a:gd name="T42" fmla="*/ 1684 w 1697"/>
                <a:gd name="T43" fmla="*/ 2383 h 2386"/>
                <a:gd name="T44" fmla="*/ 1687 w 1697"/>
                <a:gd name="T45" fmla="*/ 2385 h 2386"/>
                <a:gd name="T46" fmla="*/ 1693 w 1697"/>
                <a:gd name="T47" fmla="*/ 2385 h 2386"/>
                <a:gd name="T48" fmla="*/ 1697 w 1697"/>
                <a:gd name="T49" fmla="*/ 2381 h 2386"/>
                <a:gd name="T50" fmla="*/ 1697 w 1697"/>
                <a:gd name="T51" fmla="*/ 2375 h 2386"/>
                <a:gd name="T52" fmla="*/ 1696 w 1697"/>
                <a:gd name="T53" fmla="*/ 2371 h 2386"/>
                <a:gd name="T54" fmla="*/ 1573 w 1697"/>
                <a:gd name="T55" fmla="*/ 2244 h 2386"/>
                <a:gd name="T56" fmla="*/ 1455 w 1697"/>
                <a:gd name="T57" fmla="*/ 2113 h 2386"/>
                <a:gd name="T58" fmla="*/ 1338 w 1697"/>
                <a:gd name="T59" fmla="*/ 1980 h 2386"/>
                <a:gd name="T60" fmla="*/ 1225 w 1697"/>
                <a:gd name="T61" fmla="*/ 1843 h 2386"/>
                <a:gd name="T62" fmla="*/ 999 w 1697"/>
                <a:gd name="T63" fmla="*/ 1572 h 2386"/>
                <a:gd name="T64" fmla="*/ 826 w 1697"/>
                <a:gd name="T65" fmla="*/ 1370 h 2386"/>
                <a:gd name="T66" fmla="*/ 767 w 1697"/>
                <a:gd name="T67" fmla="*/ 1305 h 2386"/>
                <a:gd name="T68" fmla="*/ 622 w 1697"/>
                <a:gd name="T69" fmla="*/ 1138 h 2386"/>
                <a:gd name="T70" fmla="*/ 484 w 1697"/>
                <a:gd name="T71" fmla="*/ 965 h 2386"/>
                <a:gd name="T72" fmla="*/ 444 w 1697"/>
                <a:gd name="T73" fmla="*/ 910 h 2386"/>
                <a:gd name="T74" fmla="*/ 367 w 1697"/>
                <a:gd name="T75" fmla="*/ 801 h 2386"/>
                <a:gd name="T76" fmla="*/ 293 w 1697"/>
                <a:gd name="T77" fmla="*/ 689 h 2386"/>
                <a:gd name="T78" fmla="*/ 224 w 1697"/>
                <a:gd name="T79" fmla="*/ 572 h 2386"/>
                <a:gd name="T80" fmla="*/ 192 w 1697"/>
                <a:gd name="T81" fmla="*/ 514 h 2386"/>
                <a:gd name="T82" fmla="*/ 136 w 1697"/>
                <a:gd name="T83" fmla="*/ 405 h 2386"/>
                <a:gd name="T84" fmla="*/ 86 w 1697"/>
                <a:gd name="T85" fmla="*/ 293 h 2386"/>
                <a:gd name="T86" fmla="*/ 56 w 1697"/>
                <a:gd name="T87" fmla="*/ 207 h 2386"/>
                <a:gd name="T88" fmla="*/ 40 w 1697"/>
                <a:gd name="T89" fmla="*/ 149 h 2386"/>
                <a:gd name="T90" fmla="*/ 26 w 1697"/>
                <a:gd name="T91" fmla="*/ 88 h 2386"/>
                <a:gd name="T92" fmla="*/ 21 w 1697"/>
                <a:gd name="T93" fmla="*/ 59 h 2386"/>
                <a:gd name="T94" fmla="*/ 16 w 1697"/>
                <a:gd name="T95" fmla="*/ 8 h 2386"/>
                <a:gd name="T96" fmla="*/ 14 w 1697"/>
                <a:gd name="T97" fmla="*/ 4 h 2386"/>
                <a:gd name="T98" fmla="*/ 10 w 1697"/>
                <a:gd name="T99" fmla="*/ 0 h 2386"/>
                <a:gd name="T100" fmla="*/ 5 w 1697"/>
                <a:gd name="T101" fmla="*/ 0 h 2386"/>
                <a:gd name="T102" fmla="*/ 0 w 1697"/>
                <a:gd name="T103" fmla="*/ 4 h 2386"/>
                <a:gd name="T104" fmla="*/ 0 w 1697"/>
                <a:gd name="T105" fmla="*/ 8 h 2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97" h="2386">
                  <a:moveTo>
                    <a:pt x="0" y="8"/>
                  </a:moveTo>
                  <a:lnTo>
                    <a:pt x="0" y="8"/>
                  </a:lnTo>
                  <a:lnTo>
                    <a:pt x="2" y="38"/>
                  </a:lnTo>
                  <a:lnTo>
                    <a:pt x="6" y="66"/>
                  </a:lnTo>
                  <a:lnTo>
                    <a:pt x="10" y="95"/>
                  </a:lnTo>
                  <a:lnTo>
                    <a:pt x="17" y="125"/>
                  </a:lnTo>
                  <a:lnTo>
                    <a:pt x="24" y="153"/>
                  </a:lnTo>
                  <a:lnTo>
                    <a:pt x="32" y="182"/>
                  </a:lnTo>
                  <a:lnTo>
                    <a:pt x="40" y="210"/>
                  </a:lnTo>
                  <a:lnTo>
                    <a:pt x="49" y="238"/>
                  </a:lnTo>
                  <a:lnTo>
                    <a:pt x="70" y="294"/>
                  </a:lnTo>
                  <a:lnTo>
                    <a:pt x="93" y="349"/>
                  </a:lnTo>
                  <a:lnTo>
                    <a:pt x="117" y="403"/>
                  </a:lnTo>
                  <a:lnTo>
                    <a:pt x="144" y="456"/>
                  </a:lnTo>
                  <a:lnTo>
                    <a:pt x="144" y="456"/>
                  </a:lnTo>
                  <a:lnTo>
                    <a:pt x="175" y="516"/>
                  </a:lnTo>
                  <a:lnTo>
                    <a:pt x="208" y="576"/>
                  </a:lnTo>
                  <a:lnTo>
                    <a:pt x="243" y="635"/>
                  </a:lnTo>
                  <a:lnTo>
                    <a:pt x="277" y="693"/>
                  </a:lnTo>
                  <a:lnTo>
                    <a:pt x="315" y="750"/>
                  </a:lnTo>
                  <a:lnTo>
                    <a:pt x="352" y="806"/>
                  </a:lnTo>
                  <a:lnTo>
                    <a:pt x="391" y="862"/>
                  </a:lnTo>
                  <a:lnTo>
                    <a:pt x="431" y="919"/>
                  </a:lnTo>
                  <a:lnTo>
                    <a:pt x="431" y="919"/>
                  </a:lnTo>
                  <a:lnTo>
                    <a:pt x="499" y="1009"/>
                  </a:lnTo>
                  <a:lnTo>
                    <a:pt x="570" y="1100"/>
                  </a:lnTo>
                  <a:lnTo>
                    <a:pt x="606" y="1144"/>
                  </a:lnTo>
                  <a:lnTo>
                    <a:pt x="643" y="1189"/>
                  </a:lnTo>
                  <a:lnTo>
                    <a:pt x="680" y="1231"/>
                  </a:lnTo>
                  <a:lnTo>
                    <a:pt x="718" y="1274"/>
                  </a:lnTo>
                  <a:lnTo>
                    <a:pt x="718" y="1274"/>
                  </a:lnTo>
                  <a:lnTo>
                    <a:pt x="830" y="1400"/>
                  </a:lnTo>
                  <a:lnTo>
                    <a:pt x="939" y="1527"/>
                  </a:lnTo>
                  <a:lnTo>
                    <a:pt x="1047" y="1655"/>
                  </a:lnTo>
                  <a:lnTo>
                    <a:pt x="1156" y="1785"/>
                  </a:lnTo>
                  <a:lnTo>
                    <a:pt x="1156" y="1785"/>
                  </a:lnTo>
                  <a:lnTo>
                    <a:pt x="1269" y="1921"/>
                  </a:lnTo>
                  <a:lnTo>
                    <a:pt x="1384" y="2057"/>
                  </a:lnTo>
                  <a:lnTo>
                    <a:pt x="1443" y="2124"/>
                  </a:lnTo>
                  <a:lnTo>
                    <a:pt x="1501" y="2190"/>
                  </a:lnTo>
                  <a:lnTo>
                    <a:pt x="1561" y="2255"/>
                  </a:lnTo>
                  <a:lnTo>
                    <a:pt x="1623" y="2321"/>
                  </a:lnTo>
                  <a:lnTo>
                    <a:pt x="1623" y="2321"/>
                  </a:lnTo>
                  <a:lnTo>
                    <a:pt x="1684" y="2383"/>
                  </a:lnTo>
                  <a:lnTo>
                    <a:pt x="1684" y="2383"/>
                  </a:lnTo>
                  <a:lnTo>
                    <a:pt x="1687" y="2385"/>
                  </a:lnTo>
                  <a:lnTo>
                    <a:pt x="1691" y="2386"/>
                  </a:lnTo>
                  <a:lnTo>
                    <a:pt x="1693" y="2385"/>
                  </a:lnTo>
                  <a:lnTo>
                    <a:pt x="1696" y="2383"/>
                  </a:lnTo>
                  <a:lnTo>
                    <a:pt x="1697" y="2381"/>
                  </a:lnTo>
                  <a:lnTo>
                    <a:pt x="1697" y="2378"/>
                  </a:lnTo>
                  <a:lnTo>
                    <a:pt x="1697" y="2375"/>
                  </a:lnTo>
                  <a:lnTo>
                    <a:pt x="1696" y="2371"/>
                  </a:lnTo>
                  <a:lnTo>
                    <a:pt x="1696" y="2371"/>
                  </a:lnTo>
                  <a:lnTo>
                    <a:pt x="1633" y="2309"/>
                  </a:lnTo>
                  <a:lnTo>
                    <a:pt x="1573" y="2244"/>
                  </a:lnTo>
                  <a:lnTo>
                    <a:pt x="1513" y="2179"/>
                  </a:lnTo>
                  <a:lnTo>
                    <a:pt x="1455" y="2113"/>
                  </a:lnTo>
                  <a:lnTo>
                    <a:pt x="1396" y="2047"/>
                  </a:lnTo>
                  <a:lnTo>
                    <a:pt x="1338" y="1980"/>
                  </a:lnTo>
                  <a:lnTo>
                    <a:pt x="1225" y="1843"/>
                  </a:lnTo>
                  <a:lnTo>
                    <a:pt x="1225" y="1843"/>
                  </a:lnTo>
                  <a:lnTo>
                    <a:pt x="1113" y="1707"/>
                  </a:lnTo>
                  <a:lnTo>
                    <a:pt x="999" y="1572"/>
                  </a:lnTo>
                  <a:lnTo>
                    <a:pt x="885" y="1437"/>
                  </a:lnTo>
                  <a:lnTo>
                    <a:pt x="826" y="1370"/>
                  </a:lnTo>
                  <a:lnTo>
                    <a:pt x="767" y="1305"/>
                  </a:lnTo>
                  <a:lnTo>
                    <a:pt x="767" y="1305"/>
                  </a:lnTo>
                  <a:lnTo>
                    <a:pt x="694" y="1222"/>
                  </a:lnTo>
                  <a:lnTo>
                    <a:pt x="622" y="1138"/>
                  </a:lnTo>
                  <a:lnTo>
                    <a:pt x="552" y="1052"/>
                  </a:lnTo>
                  <a:lnTo>
                    <a:pt x="484" y="965"/>
                  </a:lnTo>
                  <a:lnTo>
                    <a:pt x="484" y="965"/>
                  </a:lnTo>
                  <a:lnTo>
                    <a:pt x="444" y="910"/>
                  </a:lnTo>
                  <a:lnTo>
                    <a:pt x="405" y="856"/>
                  </a:lnTo>
                  <a:lnTo>
                    <a:pt x="367" y="801"/>
                  </a:lnTo>
                  <a:lnTo>
                    <a:pt x="329" y="745"/>
                  </a:lnTo>
                  <a:lnTo>
                    <a:pt x="293" y="689"/>
                  </a:lnTo>
                  <a:lnTo>
                    <a:pt x="259" y="631"/>
                  </a:lnTo>
                  <a:lnTo>
                    <a:pt x="224" y="572"/>
                  </a:lnTo>
                  <a:lnTo>
                    <a:pt x="192" y="514"/>
                  </a:lnTo>
                  <a:lnTo>
                    <a:pt x="192" y="514"/>
                  </a:lnTo>
                  <a:lnTo>
                    <a:pt x="164" y="460"/>
                  </a:lnTo>
                  <a:lnTo>
                    <a:pt x="136" y="405"/>
                  </a:lnTo>
                  <a:lnTo>
                    <a:pt x="111" y="350"/>
                  </a:lnTo>
                  <a:lnTo>
                    <a:pt x="86" y="293"/>
                  </a:lnTo>
                  <a:lnTo>
                    <a:pt x="65" y="237"/>
                  </a:lnTo>
                  <a:lnTo>
                    <a:pt x="56" y="207"/>
                  </a:lnTo>
                  <a:lnTo>
                    <a:pt x="48" y="178"/>
                  </a:lnTo>
                  <a:lnTo>
                    <a:pt x="40" y="149"/>
                  </a:lnTo>
                  <a:lnTo>
                    <a:pt x="32" y="119"/>
                  </a:lnTo>
                  <a:lnTo>
                    <a:pt x="26" y="88"/>
                  </a:lnTo>
                  <a:lnTo>
                    <a:pt x="21" y="59"/>
                  </a:lnTo>
                  <a:lnTo>
                    <a:pt x="21" y="59"/>
                  </a:lnTo>
                  <a:lnTo>
                    <a:pt x="18" y="3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43353DAC-A17C-4E18-E064-761D2E351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" y="481"/>
              <a:ext cx="391" cy="484"/>
            </a:xfrm>
            <a:custGeom>
              <a:avLst/>
              <a:gdLst>
                <a:gd name="T0" fmla="*/ 0 w 1173"/>
                <a:gd name="T1" fmla="*/ 8 h 1452"/>
                <a:gd name="T2" fmla="*/ 1 w 1173"/>
                <a:gd name="T3" fmla="*/ 92 h 1452"/>
                <a:gd name="T4" fmla="*/ 13 w 1173"/>
                <a:gd name="T5" fmla="*/ 175 h 1452"/>
                <a:gd name="T6" fmla="*/ 24 w 1173"/>
                <a:gd name="T7" fmla="*/ 218 h 1452"/>
                <a:gd name="T8" fmla="*/ 52 w 1173"/>
                <a:gd name="T9" fmla="*/ 300 h 1452"/>
                <a:gd name="T10" fmla="*/ 68 w 1173"/>
                <a:gd name="T11" fmla="*/ 340 h 1452"/>
                <a:gd name="T12" fmla="*/ 109 w 1173"/>
                <a:gd name="T13" fmla="*/ 421 h 1452"/>
                <a:gd name="T14" fmla="*/ 156 w 1173"/>
                <a:gd name="T15" fmla="*/ 500 h 1452"/>
                <a:gd name="T16" fmla="*/ 183 w 1173"/>
                <a:gd name="T17" fmla="*/ 540 h 1452"/>
                <a:gd name="T18" fmla="*/ 240 w 1173"/>
                <a:gd name="T19" fmla="*/ 618 h 1452"/>
                <a:gd name="T20" fmla="*/ 271 w 1173"/>
                <a:gd name="T21" fmla="*/ 655 h 1452"/>
                <a:gd name="T22" fmla="*/ 336 w 1173"/>
                <a:gd name="T23" fmla="*/ 731 h 1452"/>
                <a:gd name="T24" fmla="*/ 404 w 1173"/>
                <a:gd name="T25" fmla="*/ 805 h 1452"/>
                <a:gd name="T26" fmla="*/ 440 w 1173"/>
                <a:gd name="T27" fmla="*/ 841 h 1452"/>
                <a:gd name="T28" fmla="*/ 553 w 1173"/>
                <a:gd name="T29" fmla="*/ 947 h 1452"/>
                <a:gd name="T30" fmla="*/ 629 w 1173"/>
                <a:gd name="T31" fmla="*/ 1015 h 1452"/>
                <a:gd name="T32" fmla="*/ 706 w 1173"/>
                <a:gd name="T33" fmla="*/ 1082 h 1452"/>
                <a:gd name="T34" fmla="*/ 857 w 1173"/>
                <a:gd name="T35" fmla="*/ 1206 h 1452"/>
                <a:gd name="T36" fmla="*/ 1002 w 1173"/>
                <a:gd name="T37" fmla="*/ 1322 h 1452"/>
                <a:gd name="T38" fmla="*/ 1066 w 1173"/>
                <a:gd name="T39" fmla="*/ 1374 h 1452"/>
                <a:gd name="T40" fmla="*/ 1130 w 1173"/>
                <a:gd name="T41" fmla="*/ 1426 h 1452"/>
                <a:gd name="T42" fmla="*/ 1158 w 1173"/>
                <a:gd name="T43" fmla="*/ 1449 h 1452"/>
                <a:gd name="T44" fmla="*/ 1165 w 1173"/>
                <a:gd name="T45" fmla="*/ 1452 h 1452"/>
                <a:gd name="T46" fmla="*/ 1170 w 1173"/>
                <a:gd name="T47" fmla="*/ 1449 h 1452"/>
                <a:gd name="T48" fmla="*/ 1173 w 1173"/>
                <a:gd name="T49" fmla="*/ 1444 h 1452"/>
                <a:gd name="T50" fmla="*/ 1170 w 1173"/>
                <a:gd name="T51" fmla="*/ 1438 h 1452"/>
                <a:gd name="T52" fmla="*/ 1109 w 1173"/>
                <a:gd name="T53" fmla="*/ 1388 h 1452"/>
                <a:gd name="T54" fmla="*/ 1048 w 1173"/>
                <a:gd name="T55" fmla="*/ 1338 h 1452"/>
                <a:gd name="T56" fmla="*/ 908 w 1173"/>
                <a:gd name="T57" fmla="*/ 1226 h 1452"/>
                <a:gd name="T58" fmla="*/ 758 w 1173"/>
                <a:gd name="T59" fmla="*/ 1104 h 1452"/>
                <a:gd name="T60" fmla="*/ 681 w 1173"/>
                <a:gd name="T61" fmla="*/ 1039 h 1452"/>
                <a:gd name="T62" fmla="*/ 605 w 1173"/>
                <a:gd name="T63" fmla="*/ 972 h 1452"/>
                <a:gd name="T64" fmla="*/ 456 w 1173"/>
                <a:gd name="T65" fmla="*/ 833 h 1452"/>
                <a:gd name="T66" fmla="*/ 420 w 1173"/>
                <a:gd name="T67" fmla="*/ 797 h 1452"/>
                <a:gd name="T68" fmla="*/ 351 w 1173"/>
                <a:gd name="T69" fmla="*/ 723 h 1452"/>
                <a:gd name="T70" fmla="*/ 318 w 1173"/>
                <a:gd name="T71" fmla="*/ 686 h 1452"/>
                <a:gd name="T72" fmla="*/ 256 w 1173"/>
                <a:gd name="T73" fmla="*/ 611 h 1452"/>
                <a:gd name="T74" fmla="*/ 197 w 1173"/>
                <a:gd name="T75" fmla="*/ 534 h 1452"/>
                <a:gd name="T76" fmla="*/ 172 w 1173"/>
                <a:gd name="T77" fmla="*/ 496 h 1452"/>
                <a:gd name="T78" fmla="*/ 124 w 1173"/>
                <a:gd name="T79" fmla="*/ 416 h 1452"/>
                <a:gd name="T80" fmla="*/ 103 w 1173"/>
                <a:gd name="T81" fmla="*/ 376 h 1452"/>
                <a:gd name="T82" fmla="*/ 67 w 1173"/>
                <a:gd name="T83" fmla="*/ 296 h 1452"/>
                <a:gd name="T84" fmla="*/ 40 w 1173"/>
                <a:gd name="T85" fmla="*/ 214 h 1452"/>
                <a:gd name="T86" fmla="*/ 29 w 1173"/>
                <a:gd name="T87" fmla="*/ 174 h 1452"/>
                <a:gd name="T88" fmla="*/ 17 w 1173"/>
                <a:gd name="T89" fmla="*/ 91 h 1452"/>
                <a:gd name="T90" fmla="*/ 16 w 1173"/>
                <a:gd name="T91" fmla="*/ 48 h 1452"/>
                <a:gd name="T92" fmla="*/ 16 w 1173"/>
                <a:gd name="T93" fmla="*/ 8 h 1452"/>
                <a:gd name="T94" fmla="*/ 15 w 1173"/>
                <a:gd name="T95" fmla="*/ 3 h 1452"/>
                <a:gd name="T96" fmla="*/ 9 w 1173"/>
                <a:gd name="T97" fmla="*/ 0 h 1452"/>
                <a:gd name="T98" fmla="*/ 3 w 1173"/>
                <a:gd name="T99" fmla="*/ 3 h 1452"/>
                <a:gd name="T100" fmla="*/ 0 w 1173"/>
                <a:gd name="T101" fmla="*/ 8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73" h="1452">
                  <a:moveTo>
                    <a:pt x="0" y="8"/>
                  </a:moveTo>
                  <a:lnTo>
                    <a:pt x="0" y="8"/>
                  </a:lnTo>
                  <a:lnTo>
                    <a:pt x="0" y="51"/>
                  </a:lnTo>
                  <a:lnTo>
                    <a:pt x="1" y="92"/>
                  </a:lnTo>
                  <a:lnTo>
                    <a:pt x="7" y="134"/>
                  </a:lnTo>
                  <a:lnTo>
                    <a:pt x="13" y="175"/>
                  </a:lnTo>
                  <a:lnTo>
                    <a:pt x="13" y="175"/>
                  </a:lnTo>
                  <a:lnTo>
                    <a:pt x="24" y="218"/>
                  </a:lnTo>
                  <a:lnTo>
                    <a:pt x="37" y="260"/>
                  </a:lnTo>
                  <a:lnTo>
                    <a:pt x="52" y="300"/>
                  </a:lnTo>
                  <a:lnTo>
                    <a:pt x="68" y="340"/>
                  </a:lnTo>
                  <a:lnTo>
                    <a:pt x="68" y="340"/>
                  </a:lnTo>
                  <a:lnTo>
                    <a:pt x="88" y="381"/>
                  </a:lnTo>
                  <a:lnTo>
                    <a:pt x="109" y="421"/>
                  </a:lnTo>
                  <a:lnTo>
                    <a:pt x="132" y="461"/>
                  </a:lnTo>
                  <a:lnTo>
                    <a:pt x="156" y="500"/>
                  </a:lnTo>
                  <a:lnTo>
                    <a:pt x="156" y="500"/>
                  </a:lnTo>
                  <a:lnTo>
                    <a:pt x="183" y="540"/>
                  </a:lnTo>
                  <a:lnTo>
                    <a:pt x="211" y="579"/>
                  </a:lnTo>
                  <a:lnTo>
                    <a:pt x="240" y="618"/>
                  </a:lnTo>
                  <a:lnTo>
                    <a:pt x="271" y="655"/>
                  </a:lnTo>
                  <a:lnTo>
                    <a:pt x="271" y="655"/>
                  </a:lnTo>
                  <a:lnTo>
                    <a:pt x="303" y="694"/>
                  </a:lnTo>
                  <a:lnTo>
                    <a:pt x="336" y="731"/>
                  </a:lnTo>
                  <a:lnTo>
                    <a:pt x="370" y="767"/>
                  </a:lnTo>
                  <a:lnTo>
                    <a:pt x="404" y="805"/>
                  </a:lnTo>
                  <a:lnTo>
                    <a:pt x="404" y="805"/>
                  </a:lnTo>
                  <a:lnTo>
                    <a:pt x="440" y="841"/>
                  </a:lnTo>
                  <a:lnTo>
                    <a:pt x="478" y="877"/>
                  </a:lnTo>
                  <a:lnTo>
                    <a:pt x="553" y="947"/>
                  </a:lnTo>
                  <a:lnTo>
                    <a:pt x="553" y="947"/>
                  </a:lnTo>
                  <a:lnTo>
                    <a:pt x="629" y="1015"/>
                  </a:lnTo>
                  <a:lnTo>
                    <a:pt x="706" y="1082"/>
                  </a:lnTo>
                  <a:lnTo>
                    <a:pt x="706" y="1082"/>
                  </a:lnTo>
                  <a:lnTo>
                    <a:pt x="781" y="1144"/>
                  </a:lnTo>
                  <a:lnTo>
                    <a:pt x="857" y="1206"/>
                  </a:lnTo>
                  <a:lnTo>
                    <a:pt x="857" y="1206"/>
                  </a:lnTo>
                  <a:lnTo>
                    <a:pt x="1002" y="1322"/>
                  </a:lnTo>
                  <a:lnTo>
                    <a:pt x="1002" y="1322"/>
                  </a:lnTo>
                  <a:lnTo>
                    <a:pt x="1066" y="1374"/>
                  </a:lnTo>
                  <a:lnTo>
                    <a:pt x="1130" y="1426"/>
                  </a:lnTo>
                  <a:lnTo>
                    <a:pt x="1130" y="1426"/>
                  </a:lnTo>
                  <a:lnTo>
                    <a:pt x="1158" y="1449"/>
                  </a:lnTo>
                  <a:lnTo>
                    <a:pt x="1158" y="1449"/>
                  </a:lnTo>
                  <a:lnTo>
                    <a:pt x="1162" y="1452"/>
                  </a:lnTo>
                  <a:lnTo>
                    <a:pt x="1165" y="1452"/>
                  </a:lnTo>
                  <a:lnTo>
                    <a:pt x="1168" y="1450"/>
                  </a:lnTo>
                  <a:lnTo>
                    <a:pt x="1170" y="1449"/>
                  </a:lnTo>
                  <a:lnTo>
                    <a:pt x="1172" y="1446"/>
                  </a:lnTo>
                  <a:lnTo>
                    <a:pt x="1173" y="1444"/>
                  </a:lnTo>
                  <a:lnTo>
                    <a:pt x="1172" y="1441"/>
                  </a:lnTo>
                  <a:lnTo>
                    <a:pt x="1170" y="1438"/>
                  </a:lnTo>
                  <a:lnTo>
                    <a:pt x="1170" y="1438"/>
                  </a:lnTo>
                  <a:lnTo>
                    <a:pt x="1109" y="1388"/>
                  </a:lnTo>
                  <a:lnTo>
                    <a:pt x="1048" y="1338"/>
                  </a:lnTo>
                  <a:lnTo>
                    <a:pt x="1048" y="1338"/>
                  </a:lnTo>
                  <a:lnTo>
                    <a:pt x="908" y="1226"/>
                  </a:lnTo>
                  <a:lnTo>
                    <a:pt x="908" y="1226"/>
                  </a:lnTo>
                  <a:lnTo>
                    <a:pt x="831" y="1166"/>
                  </a:lnTo>
                  <a:lnTo>
                    <a:pt x="758" y="1104"/>
                  </a:lnTo>
                  <a:lnTo>
                    <a:pt x="758" y="1104"/>
                  </a:lnTo>
                  <a:lnTo>
                    <a:pt x="681" y="1039"/>
                  </a:lnTo>
                  <a:lnTo>
                    <a:pt x="605" y="972"/>
                  </a:lnTo>
                  <a:lnTo>
                    <a:pt x="605" y="972"/>
                  </a:lnTo>
                  <a:lnTo>
                    <a:pt x="530" y="904"/>
                  </a:lnTo>
                  <a:lnTo>
                    <a:pt x="456" y="833"/>
                  </a:lnTo>
                  <a:lnTo>
                    <a:pt x="456" y="833"/>
                  </a:lnTo>
                  <a:lnTo>
                    <a:pt x="420" y="797"/>
                  </a:lnTo>
                  <a:lnTo>
                    <a:pt x="386" y="761"/>
                  </a:lnTo>
                  <a:lnTo>
                    <a:pt x="351" y="723"/>
                  </a:lnTo>
                  <a:lnTo>
                    <a:pt x="318" y="686"/>
                  </a:lnTo>
                  <a:lnTo>
                    <a:pt x="318" y="686"/>
                  </a:lnTo>
                  <a:lnTo>
                    <a:pt x="287" y="650"/>
                  </a:lnTo>
                  <a:lnTo>
                    <a:pt x="256" y="611"/>
                  </a:lnTo>
                  <a:lnTo>
                    <a:pt x="227" y="574"/>
                  </a:lnTo>
                  <a:lnTo>
                    <a:pt x="197" y="534"/>
                  </a:lnTo>
                  <a:lnTo>
                    <a:pt x="197" y="534"/>
                  </a:lnTo>
                  <a:lnTo>
                    <a:pt x="172" y="496"/>
                  </a:lnTo>
                  <a:lnTo>
                    <a:pt x="148" y="456"/>
                  </a:lnTo>
                  <a:lnTo>
                    <a:pt x="124" y="416"/>
                  </a:lnTo>
                  <a:lnTo>
                    <a:pt x="103" y="376"/>
                  </a:lnTo>
                  <a:lnTo>
                    <a:pt x="103" y="376"/>
                  </a:lnTo>
                  <a:lnTo>
                    <a:pt x="84" y="336"/>
                  </a:lnTo>
                  <a:lnTo>
                    <a:pt x="67" y="296"/>
                  </a:lnTo>
                  <a:lnTo>
                    <a:pt x="52" y="256"/>
                  </a:lnTo>
                  <a:lnTo>
                    <a:pt x="40" y="214"/>
                  </a:lnTo>
                  <a:lnTo>
                    <a:pt x="40" y="214"/>
                  </a:lnTo>
                  <a:lnTo>
                    <a:pt x="29" y="174"/>
                  </a:lnTo>
                  <a:lnTo>
                    <a:pt x="23" y="133"/>
                  </a:lnTo>
                  <a:lnTo>
                    <a:pt x="17" y="91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DB1D0B6-EDE9-85BA-08AD-71F880589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975"/>
              <a:ext cx="154" cy="494"/>
            </a:xfrm>
            <a:custGeom>
              <a:avLst/>
              <a:gdLst>
                <a:gd name="T0" fmla="*/ 0 w 462"/>
                <a:gd name="T1" fmla="*/ 12 h 1482"/>
                <a:gd name="T2" fmla="*/ 68 w 462"/>
                <a:gd name="T3" fmla="*/ 152 h 1482"/>
                <a:gd name="T4" fmla="*/ 131 w 462"/>
                <a:gd name="T5" fmla="*/ 295 h 1482"/>
                <a:gd name="T6" fmla="*/ 160 w 462"/>
                <a:gd name="T7" fmla="*/ 363 h 1482"/>
                <a:gd name="T8" fmla="*/ 212 w 462"/>
                <a:gd name="T9" fmla="*/ 502 h 1482"/>
                <a:gd name="T10" fmla="*/ 238 w 462"/>
                <a:gd name="T11" fmla="*/ 572 h 1482"/>
                <a:gd name="T12" fmla="*/ 282 w 462"/>
                <a:gd name="T13" fmla="*/ 709 h 1482"/>
                <a:gd name="T14" fmla="*/ 322 w 462"/>
                <a:gd name="T15" fmla="*/ 850 h 1482"/>
                <a:gd name="T16" fmla="*/ 340 w 462"/>
                <a:gd name="T17" fmla="*/ 920 h 1482"/>
                <a:gd name="T18" fmla="*/ 374 w 462"/>
                <a:gd name="T19" fmla="*/ 1064 h 1482"/>
                <a:gd name="T20" fmla="*/ 388 w 462"/>
                <a:gd name="T21" fmla="*/ 1136 h 1482"/>
                <a:gd name="T22" fmla="*/ 416 w 462"/>
                <a:gd name="T23" fmla="*/ 1285 h 1482"/>
                <a:gd name="T24" fmla="*/ 442 w 462"/>
                <a:gd name="T25" fmla="*/ 1436 h 1482"/>
                <a:gd name="T26" fmla="*/ 447 w 462"/>
                <a:gd name="T27" fmla="*/ 1477 h 1482"/>
                <a:gd name="T28" fmla="*/ 448 w 462"/>
                <a:gd name="T29" fmla="*/ 1479 h 1482"/>
                <a:gd name="T30" fmla="*/ 452 w 462"/>
                <a:gd name="T31" fmla="*/ 1482 h 1482"/>
                <a:gd name="T32" fmla="*/ 459 w 462"/>
                <a:gd name="T33" fmla="*/ 1481 h 1482"/>
                <a:gd name="T34" fmla="*/ 462 w 462"/>
                <a:gd name="T35" fmla="*/ 1475 h 1482"/>
                <a:gd name="T36" fmla="*/ 462 w 462"/>
                <a:gd name="T37" fmla="*/ 1473 h 1482"/>
                <a:gd name="T38" fmla="*/ 439 w 462"/>
                <a:gd name="T39" fmla="*/ 1319 h 1482"/>
                <a:gd name="T40" fmla="*/ 411 w 462"/>
                <a:gd name="T41" fmla="*/ 1166 h 1482"/>
                <a:gd name="T42" fmla="*/ 396 w 462"/>
                <a:gd name="T43" fmla="*/ 1093 h 1482"/>
                <a:gd name="T44" fmla="*/ 364 w 462"/>
                <a:gd name="T45" fmla="*/ 949 h 1482"/>
                <a:gd name="T46" fmla="*/ 346 w 462"/>
                <a:gd name="T47" fmla="*/ 876 h 1482"/>
                <a:gd name="T48" fmla="*/ 307 w 462"/>
                <a:gd name="T49" fmla="*/ 737 h 1482"/>
                <a:gd name="T50" fmla="*/ 263 w 462"/>
                <a:gd name="T51" fmla="*/ 598 h 1482"/>
                <a:gd name="T52" fmla="*/ 239 w 462"/>
                <a:gd name="T53" fmla="*/ 529 h 1482"/>
                <a:gd name="T54" fmla="*/ 187 w 462"/>
                <a:gd name="T55" fmla="*/ 390 h 1482"/>
                <a:gd name="T56" fmla="*/ 160 w 462"/>
                <a:gd name="T57" fmla="*/ 322 h 1482"/>
                <a:gd name="T58" fmla="*/ 99 w 462"/>
                <a:gd name="T59" fmla="*/ 180 h 1482"/>
                <a:gd name="T60" fmla="*/ 32 w 462"/>
                <a:gd name="T61" fmla="*/ 40 h 1482"/>
                <a:gd name="T62" fmla="*/ 15 w 462"/>
                <a:gd name="T63" fmla="*/ 4 h 1482"/>
                <a:gd name="T64" fmla="*/ 12 w 462"/>
                <a:gd name="T65" fmla="*/ 1 h 1482"/>
                <a:gd name="T66" fmla="*/ 7 w 462"/>
                <a:gd name="T67" fmla="*/ 0 h 1482"/>
                <a:gd name="T68" fmla="*/ 1 w 462"/>
                <a:gd name="T69" fmla="*/ 2 h 1482"/>
                <a:gd name="T70" fmla="*/ 0 w 462"/>
                <a:gd name="T71" fmla="*/ 8 h 1482"/>
                <a:gd name="T72" fmla="*/ 0 w 462"/>
                <a:gd name="T73" fmla="*/ 12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62" h="1482">
                  <a:moveTo>
                    <a:pt x="0" y="12"/>
                  </a:moveTo>
                  <a:lnTo>
                    <a:pt x="0" y="12"/>
                  </a:lnTo>
                  <a:lnTo>
                    <a:pt x="35" y="81"/>
                  </a:lnTo>
                  <a:lnTo>
                    <a:pt x="68" y="152"/>
                  </a:lnTo>
                  <a:lnTo>
                    <a:pt x="100" y="223"/>
                  </a:lnTo>
                  <a:lnTo>
                    <a:pt x="131" y="295"/>
                  </a:lnTo>
                  <a:lnTo>
                    <a:pt x="131" y="295"/>
                  </a:lnTo>
                  <a:lnTo>
                    <a:pt x="160" y="363"/>
                  </a:lnTo>
                  <a:lnTo>
                    <a:pt x="187" y="433"/>
                  </a:lnTo>
                  <a:lnTo>
                    <a:pt x="212" y="502"/>
                  </a:lnTo>
                  <a:lnTo>
                    <a:pt x="238" y="572"/>
                  </a:lnTo>
                  <a:lnTo>
                    <a:pt x="238" y="572"/>
                  </a:lnTo>
                  <a:lnTo>
                    <a:pt x="260" y="640"/>
                  </a:lnTo>
                  <a:lnTo>
                    <a:pt x="282" y="709"/>
                  </a:lnTo>
                  <a:lnTo>
                    <a:pt x="303" y="779"/>
                  </a:lnTo>
                  <a:lnTo>
                    <a:pt x="322" y="850"/>
                  </a:lnTo>
                  <a:lnTo>
                    <a:pt x="322" y="850"/>
                  </a:lnTo>
                  <a:lnTo>
                    <a:pt x="340" y="920"/>
                  </a:lnTo>
                  <a:lnTo>
                    <a:pt x="358" y="991"/>
                  </a:lnTo>
                  <a:lnTo>
                    <a:pt x="374" y="1064"/>
                  </a:lnTo>
                  <a:lnTo>
                    <a:pt x="388" y="1136"/>
                  </a:lnTo>
                  <a:lnTo>
                    <a:pt x="388" y="1136"/>
                  </a:lnTo>
                  <a:lnTo>
                    <a:pt x="403" y="1211"/>
                  </a:lnTo>
                  <a:lnTo>
                    <a:pt x="416" y="1285"/>
                  </a:lnTo>
                  <a:lnTo>
                    <a:pt x="430" y="1362"/>
                  </a:lnTo>
                  <a:lnTo>
                    <a:pt x="442" y="1436"/>
                  </a:lnTo>
                  <a:lnTo>
                    <a:pt x="442" y="1436"/>
                  </a:lnTo>
                  <a:lnTo>
                    <a:pt x="447" y="1477"/>
                  </a:lnTo>
                  <a:lnTo>
                    <a:pt x="447" y="1477"/>
                  </a:lnTo>
                  <a:lnTo>
                    <a:pt x="448" y="1479"/>
                  </a:lnTo>
                  <a:lnTo>
                    <a:pt x="450" y="1482"/>
                  </a:lnTo>
                  <a:lnTo>
                    <a:pt x="452" y="1482"/>
                  </a:lnTo>
                  <a:lnTo>
                    <a:pt x="455" y="1482"/>
                  </a:lnTo>
                  <a:lnTo>
                    <a:pt x="459" y="1481"/>
                  </a:lnTo>
                  <a:lnTo>
                    <a:pt x="460" y="1478"/>
                  </a:lnTo>
                  <a:lnTo>
                    <a:pt x="462" y="1475"/>
                  </a:lnTo>
                  <a:lnTo>
                    <a:pt x="462" y="1473"/>
                  </a:lnTo>
                  <a:lnTo>
                    <a:pt x="462" y="1473"/>
                  </a:lnTo>
                  <a:lnTo>
                    <a:pt x="451" y="1395"/>
                  </a:lnTo>
                  <a:lnTo>
                    <a:pt x="439" y="1319"/>
                  </a:lnTo>
                  <a:lnTo>
                    <a:pt x="426" y="1243"/>
                  </a:lnTo>
                  <a:lnTo>
                    <a:pt x="411" y="1166"/>
                  </a:lnTo>
                  <a:lnTo>
                    <a:pt x="411" y="1166"/>
                  </a:lnTo>
                  <a:lnTo>
                    <a:pt x="396" y="1093"/>
                  </a:lnTo>
                  <a:lnTo>
                    <a:pt x="380" y="1021"/>
                  </a:lnTo>
                  <a:lnTo>
                    <a:pt x="364" y="949"/>
                  </a:lnTo>
                  <a:lnTo>
                    <a:pt x="346" y="876"/>
                  </a:lnTo>
                  <a:lnTo>
                    <a:pt x="346" y="876"/>
                  </a:lnTo>
                  <a:lnTo>
                    <a:pt x="327" y="807"/>
                  </a:lnTo>
                  <a:lnTo>
                    <a:pt x="307" y="737"/>
                  </a:lnTo>
                  <a:lnTo>
                    <a:pt x="286" y="668"/>
                  </a:lnTo>
                  <a:lnTo>
                    <a:pt x="263" y="598"/>
                  </a:lnTo>
                  <a:lnTo>
                    <a:pt x="263" y="598"/>
                  </a:lnTo>
                  <a:lnTo>
                    <a:pt x="239" y="529"/>
                  </a:lnTo>
                  <a:lnTo>
                    <a:pt x="214" y="459"/>
                  </a:lnTo>
                  <a:lnTo>
                    <a:pt x="187" y="390"/>
                  </a:lnTo>
                  <a:lnTo>
                    <a:pt x="160" y="322"/>
                  </a:lnTo>
                  <a:lnTo>
                    <a:pt x="160" y="322"/>
                  </a:lnTo>
                  <a:lnTo>
                    <a:pt x="129" y="250"/>
                  </a:lnTo>
                  <a:lnTo>
                    <a:pt x="99" y="180"/>
                  </a:lnTo>
                  <a:lnTo>
                    <a:pt x="65" y="109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D48D071D-783A-EB1E-0FF4-824D75A5F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4" y="1294"/>
              <a:ext cx="57" cy="159"/>
            </a:xfrm>
            <a:custGeom>
              <a:avLst/>
              <a:gdLst>
                <a:gd name="T0" fmla="*/ 155 w 171"/>
                <a:gd name="T1" fmla="*/ 5 h 478"/>
                <a:gd name="T2" fmla="*/ 155 w 171"/>
                <a:gd name="T3" fmla="*/ 5 h 478"/>
                <a:gd name="T4" fmla="*/ 136 w 171"/>
                <a:gd name="T5" fmla="*/ 98 h 478"/>
                <a:gd name="T6" fmla="*/ 127 w 171"/>
                <a:gd name="T7" fmla="*/ 145 h 478"/>
                <a:gd name="T8" fmla="*/ 115 w 171"/>
                <a:gd name="T9" fmla="*/ 191 h 478"/>
                <a:gd name="T10" fmla="*/ 103 w 171"/>
                <a:gd name="T11" fmla="*/ 238 h 478"/>
                <a:gd name="T12" fmla="*/ 89 w 171"/>
                <a:gd name="T13" fmla="*/ 283 h 478"/>
                <a:gd name="T14" fmla="*/ 73 w 171"/>
                <a:gd name="T15" fmla="*/ 327 h 478"/>
                <a:gd name="T16" fmla="*/ 55 w 171"/>
                <a:gd name="T17" fmla="*/ 371 h 478"/>
                <a:gd name="T18" fmla="*/ 55 w 171"/>
                <a:gd name="T19" fmla="*/ 371 h 478"/>
                <a:gd name="T20" fmla="*/ 43 w 171"/>
                <a:gd name="T21" fmla="*/ 395 h 478"/>
                <a:gd name="T22" fmla="*/ 30 w 171"/>
                <a:gd name="T23" fmla="*/ 419 h 478"/>
                <a:gd name="T24" fmla="*/ 16 w 171"/>
                <a:gd name="T25" fmla="*/ 443 h 478"/>
                <a:gd name="T26" fmla="*/ 1 w 171"/>
                <a:gd name="T27" fmla="*/ 467 h 478"/>
                <a:gd name="T28" fmla="*/ 1 w 171"/>
                <a:gd name="T29" fmla="*/ 467 h 478"/>
                <a:gd name="T30" fmla="*/ 0 w 171"/>
                <a:gd name="T31" fmla="*/ 470 h 478"/>
                <a:gd name="T32" fmla="*/ 1 w 171"/>
                <a:gd name="T33" fmla="*/ 473 h 478"/>
                <a:gd name="T34" fmla="*/ 2 w 171"/>
                <a:gd name="T35" fmla="*/ 475 h 478"/>
                <a:gd name="T36" fmla="*/ 4 w 171"/>
                <a:gd name="T37" fmla="*/ 477 h 478"/>
                <a:gd name="T38" fmla="*/ 8 w 171"/>
                <a:gd name="T39" fmla="*/ 478 h 478"/>
                <a:gd name="T40" fmla="*/ 10 w 171"/>
                <a:gd name="T41" fmla="*/ 478 h 478"/>
                <a:gd name="T42" fmla="*/ 13 w 171"/>
                <a:gd name="T43" fmla="*/ 477 h 478"/>
                <a:gd name="T44" fmla="*/ 16 w 171"/>
                <a:gd name="T45" fmla="*/ 475 h 478"/>
                <a:gd name="T46" fmla="*/ 16 w 171"/>
                <a:gd name="T47" fmla="*/ 475 h 478"/>
                <a:gd name="T48" fmla="*/ 29 w 171"/>
                <a:gd name="T49" fmla="*/ 454 h 478"/>
                <a:gd name="T50" fmla="*/ 41 w 171"/>
                <a:gd name="T51" fmla="*/ 434 h 478"/>
                <a:gd name="T52" fmla="*/ 52 w 171"/>
                <a:gd name="T53" fmla="*/ 413 h 478"/>
                <a:gd name="T54" fmla="*/ 63 w 171"/>
                <a:gd name="T55" fmla="*/ 390 h 478"/>
                <a:gd name="T56" fmla="*/ 83 w 171"/>
                <a:gd name="T57" fmla="*/ 346 h 478"/>
                <a:gd name="T58" fmla="*/ 100 w 171"/>
                <a:gd name="T59" fmla="*/ 300 h 478"/>
                <a:gd name="T60" fmla="*/ 115 w 171"/>
                <a:gd name="T61" fmla="*/ 255 h 478"/>
                <a:gd name="T62" fmla="*/ 128 w 171"/>
                <a:gd name="T63" fmla="*/ 208 h 478"/>
                <a:gd name="T64" fmla="*/ 139 w 171"/>
                <a:gd name="T65" fmla="*/ 161 h 478"/>
                <a:gd name="T66" fmla="*/ 149 w 171"/>
                <a:gd name="T67" fmla="*/ 113 h 478"/>
                <a:gd name="T68" fmla="*/ 149 w 171"/>
                <a:gd name="T69" fmla="*/ 113 h 478"/>
                <a:gd name="T70" fmla="*/ 171 w 171"/>
                <a:gd name="T71" fmla="*/ 10 h 478"/>
                <a:gd name="T72" fmla="*/ 171 w 171"/>
                <a:gd name="T73" fmla="*/ 10 h 478"/>
                <a:gd name="T74" fmla="*/ 171 w 171"/>
                <a:gd name="T75" fmla="*/ 6 h 478"/>
                <a:gd name="T76" fmla="*/ 169 w 171"/>
                <a:gd name="T77" fmla="*/ 4 h 478"/>
                <a:gd name="T78" fmla="*/ 167 w 171"/>
                <a:gd name="T79" fmla="*/ 1 h 478"/>
                <a:gd name="T80" fmla="*/ 164 w 171"/>
                <a:gd name="T81" fmla="*/ 0 h 478"/>
                <a:gd name="T82" fmla="*/ 161 w 171"/>
                <a:gd name="T83" fmla="*/ 0 h 478"/>
                <a:gd name="T84" fmla="*/ 159 w 171"/>
                <a:gd name="T85" fmla="*/ 1 h 478"/>
                <a:gd name="T86" fmla="*/ 156 w 171"/>
                <a:gd name="T87" fmla="*/ 2 h 478"/>
                <a:gd name="T88" fmla="*/ 155 w 171"/>
                <a:gd name="T89" fmla="*/ 5 h 478"/>
                <a:gd name="T90" fmla="*/ 155 w 171"/>
                <a:gd name="T91" fmla="*/ 5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1" h="478">
                  <a:moveTo>
                    <a:pt x="155" y="5"/>
                  </a:moveTo>
                  <a:lnTo>
                    <a:pt x="155" y="5"/>
                  </a:lnTo>
                  <a:lnTo>
                    <a:pt x="136" y="98"/>
                  </a:lnTo>
                  <a:lnTo>
                    <a:pt x="127" y="145"/>
                  </a:lnTo>
                  <a:lnTo>
                    <a:pt x="115" y="191"/>
                  </a:lnTo>
                  <a:lnTo>
                    <a:pt x="103" y="238"/>
                  </a:lnTo>
                  <a:lnTo>
                    <a:pt x="89" y="283"/>
                  </a:lnTo>
                  <a:lnTo>
                    <a:pt x="73" y="327"/>
                  </a:lnTo>
                  <a:lnTo>
                    <a:pt x="55" y="371"/>
                  </a:lnTo>
                  <a:lnTo>
                    <a:pt x="55" y="371"/>
                  </a:lnTo>
                  <a:lnTo>
                    <a:pt x="43" y="395"/>
                  </a:lnTo>
                  <a:lnTo>
                    <a:pt x="30" y="419"/>
                  </a:lnTo>
                  <a:lnTo>
                    <a:pt x="16" y="443"/>
                  </a:lnTo>
                  <a:lnTo>
                    <a:pt x="1" y="467"/>
                  </a:lnTo>
                  <a:lnTo>
                    <a:pt x="1" y="467"/>
                  </a:lnTo>
                  <a:lnTo>
                    <a:pt x="0" y="470"/>
                  </a:lnTo>
                  <a:lnTo>
                    <a:pt x="1" y="473"/>
                  </a:lnTo>
                  <a:lnTo>
                    <a:pt x="2" y="475"/>
                  </a:lnTo>
                  <a:lnTo>
                    <a:pt x="4" y="477"/>
                  </a:lnTo>
                  <a:lnTo>
                    <a:pt x="8" y="478"/>
                  </a:lnTo>
                  <a:lnTo>
                    <a:pt x="10" y="478"/>
                  </a:lnTo>
                  <a:lnTo>
                    <a:pt x="13" y="477"/>
                  </a:lnTo>
                  <a:lnTo>
                    <a:pt x="16" y="475"/>
                  </a:lnTo>
                  <a:lnTo>
                    <a:pt x="16" y="475"/>
                  </a:lnTo>
                  <a:lnTo>
                    <a:pt x="29" y="454"/>
                  </a:lnTo>
                  <a:lnTo>
                    <a:pt x="41" y="434"/>
                  </a:lnTo>
                  <a:lnTo>
                    <a:pt x="52" y="413"/>
                  </a:lnTo>
                  <a:lnTo>
                    <a:pt x="63" y="390"/>
                  </a:lnTo>
                  <a:lnTo>
                    <a:pt x="83" y="346"/>
                  </a:lnTo>
                  <a:lnTo>
                    <a:pt x="100" y="300"/>
                  </a:lnTo>
                  <a:lnTo>
                    <a:pt x="115" y="255"/>
                  </a:lnTo>
                  <a:lnTo>
                    <a:pt x="128" y="208"/>
                  </a:lnTo>
                  <a:lnTo>
                    <a:pt x="139" y="161"/>
                  </a:lnTo>
                  <a:lnTo>
                    <a:pt x="149" y="113"/>
                  </a:lnTo>
                  <a:lnTo>
                    <a:pt x="149" y="113"/>
                  </a:lnTo>
                  <a:lnTo>
                    <a:pt x="171" y="10"/>
                  </a:lnTo>
                  <a:lnTo>
                    <a:pt x="171" y="10"/>
                  </a:lnTo>
                  <a:lnTo>
                    <a:pt x="171" y="6"/>
                  </a:lnTo>
                  <a:lnTo>
                    <a:pt x="169" y="4"/>
                  </a:lnTo>
                  <a:lnTo>
                    <a:pt x="167" y="1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9" y="1"/>
                  </a:lnTo>
                  <a:lnTo>
                    <a:pt x="156" y="2"/>
                  </a:lnTo>
                  <a:lnTo>
                    <a:pt x="155" y="5"/>
                  </a:lnTo>
                  <a:lnTo>
                    <a:pt x="155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599191AB-2477-9722-1D2D-A9B105081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9" y="1469"/>
              <a:ext cx="108" cy="57"/>
            </a:xfrm>
            <a:custGeom>
              <a:avLst/>
              <a:gdLst>
                <a:gd name="T0" fmla="*/ 11 w 324"/>
                <a:gd name="T1" fmla="*/ 171 h 171"/>
                <a:gd name="T2" fmla="*/ 11 w 324"/>
                <a:gd name="T3" fmla="*/ 171 h 171"/>
                <a:gd name="T4" fmla="*/ 76 w 324"/>
                <a:gd name="T5" fmla="*/ 152 h 171"/>
                <a:gd name="T6" fmla="*/ 110 w 324"/>
                <a:gd name="T7" fmla="*/ 141 h 171"/>
                <a:gd name="T8" fmla="*/ 142 w 324"/>
                <a:gd name="T9" fmla="*/ 131 h 171"/>
                <a:gd name="T10" fmla="*/ 174 w 324"/>
                <a:gd name="T11" fmla="*/ 117 h 171"/>
                <a:gd name="T12" fmla="*/ 206 w 324"/>
                <a:gd name="T13" fmla="*/ 104 h 171"/>
                <a:gd name="T14" fmla="*/ 235 w 324"/>
                <a:gd name="T15" fmla="*/ 86 h 171"/>
                <a:gd name="T16" fmla="*/ 264 w 324"/>
                <a:gd name="T17" fmla="*/ 68 h 171"/>
                <a:gd name="T18" fmla="*/ 264 w 324"/>
                <a:gd name="T19" fmla="*/ 68 h 171"/>
                <a:gd name="T20" fmla="*/ 280 w 324"/>
                <a:gd name="T21" fmla="*/ 56 h 171"/>
                <a:gd name="T22" fmla="*/ 295 w 324"/>
                <a:gd name="T23" fmla="*/ 42 h 171"/>
                <a:gd name="T24" fmla="*/ 308 w 324"/>
                <a:gd name="T25" fmla="*/ 29 h 171"/>
                <a:gd name="T26" fmla="*/ 322 w 324"/>
                <a:gd name="T27" fmla="*/ 14 h 171"/>
                <a:gd name="T28" fmla="*/ 322 w 324"/>
                <a:gd name="T29" fmla="*/ 14 h 171"/>
                <a:gd name="T30" fmla="*/ 324 w 324"/>
                <a:gd name="T31" fmla="*/ 12 h 171"/>
                <a:gd name="T32" fmla="*/ 324 w 324"/>
                <a:gd name="T33" fmla="*/ 8 h 171"/>
                <a:gd name="T34" fmla="*/ 323 w 324"/>
                <a:gd name="T35" fmla="*/ 5 h 171"/>
                <a:gd name="T36" fmla="*/ 322 w 324"/>
                <a:gd name="T37" fmla="*/ 2 h 171"/>
                <a:gd name="T38" fmla="*/ 319 w 324"/>
                <a:gd name="T39" fmla="*/ 1 h 171"/>
                <a:gd name="T40" fmla="*/ 316 w 324"/>
                <a:gd name="T41" fmla="*/ 0 h 171"/>
                <a:gd name="T42" fmla="*/ 314 w 324"/>
                <a:gd name="T43" fmla="*/ 1 h 171"/>
                <a:gd name="T44" fmla="*/ 311 w 324"/>
                <a:gd name="T45" fmla="*/ 2 h 171"/>
                <a:gd name="T46" fmla="*/ 311 w 324"/>
                <a:gd name="T47" fmla="*/ 2 h 171"/>
                <a:gd name="T48" fmla="*/ 299 w 324"/>
                <a:gd name="T49" fmla="*/ 16 h 171"/>
                <a:gd name="T50" fmla="*/ 287 w 324"/>
                <a:gd name="T51" fmla="*/ 28 h 171"/>
                <a:gd name="T52" fmla="*/ 275 w 324"/>
                <a:gd name="T53" fmla="*/ 40 h 171"/>
                <a:gd name="T54" fmla="*/ 262 w 324"/>
                <a:gd name="T55" fmla="*/ 49 h 171"/>
                <a:gd name="T56" fmla="*/ 234 w 324"/>
                <a:gd name="T57" fmla="*/ 69 h 171"/>
                <a:gd name="T58" fmla="*/ 204 w 324"/>
                <a:gd name="T59" fmla="*/ 85 h 171"/>
                <a:gd name="T60" fmla="*/ 174 w 324"/>
                <a:gd name="T61" fmla="*/ 100 h 171"/>
                <a:gd name="T62" fmla="*/ 143 w 324"/>
                <a:gd name="T63" fmla="*/ 113 h 171"/>
                <a:gd name="T64" fmla="*/ 111 w 324"/>
                <a:gd name="T65" fmla="*/ 124 h 171"/>
                <a:gd name="T66" fmla="*/ 79 w 324"/>
                <a:gd name="T67" fmla="*/ 135 h 171"/>
                <a:gd name="T68" fmla="*/ 79 w 324"/>
                <a:gd name="T69" fmla="*/ 135 h 171"/>
                <a:gd name="T70" fmla="*/ 5 w 324"/>
                <a:gd name="T71" fmla="*/ 155 h 171"/>
                <a:gd name="T72" fmla="*/ 5 w 324"/>
                <a:gd name="T73" fmla="*/ 155 h 171"/>
                <a:gd name="T74" fmla="*/ 3 w 324"/>
                <a:gd name="T75" fmla="*/ 157 h 171"/>
                <a:gd name="T76" fmla="*/ 1 w 324"/>
                <a:gd name="T77" fmla="*/ 159 h 171"/>
                <a:gd name="T78" fmla="*/ 0 w 324"/>
                <a:gd name="T79" fmla="*/ 163 h 171"/>
                <a:gd name="T80" fmla="*/ 1 w 324"/>
                <a:gd name="T81" fmla="*/ 165 h 171"/>
                <a:gd name="T82" fmla="*/ 1 w 324"/>
                <a:gd name="T83" fmla="*/ 168 h 171"/>
                <a:gd name="T84" fmla="*/ 4 w 324"/>
                <a:gd name="T85" fmla="*/ 169 h 171"/>
                <a:gd name="T86" fmla="*/ 7 w 324"/>
                <a:gd name="T87" fmla="*/ 171 h 171"/>
                <a:gd name="T88" fmla="*/ 11 w 324"/>
                <a:gd name="T89" fmla="*/ 171 h 171"/>
                <a:gd name="T90" fmla="*/ 11 w 324"/>
                <a:gd name="T91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4" h="171">
                  <a:moveTo>
                    <a:pt x="11" y="171"/>
                  </a:moveTo>
                  <a:lnTo>
                    <a:pt x="11" y="171"/>
                  </a:lnTo>
                  <a:lnTo>
                    <a:pt x="76" y="152"/>
                  </a:lnTo>
                  <a:lnTo>
                    <a:pt x="110" y="141"/>
                  </a:lnTo>
                  <a:lnTo>
                    <a:pt x="142" y="131"/>
                  </a:lnTo>
                  <a:lnTo>
                    <a:pt x="174" y="117"/>
                  </a:lnTo>
                  <a:lnTo>
                    <a:pt x="206" y="104"/>
                  </a:lnTo>
                  <a:lnTo>
                    <a:pt x="235" y="86"/>
                  </a:lnTo>
                  <a:lnTo>
                    <a:pt x="264" y="68"/>
                  </a:lnTo>
                  <a:lnTo>
                    <a:pt x="264" y="68"/>
                  </a:lnTo>
                  <a:lnTo>
                    <a:pt x="280" y="56"/>
                  </a:lnTo>
                  <a:lnTo>
                    <a:pt x="295" y="42"/>
                  </a:lnTo>
                  <a:lnTo>
                    <a:pt x="308" y="29"/>
                  </a:lnTo>
                  <a:lnTo>
                    <a:pt x="322" y="14"/>
                  </a:lnTo>
                  <a:lnTo>
                    <a:pt x="322" y="14"/>
                  </a:lnTo>
                  <a:lnTo>
                    <a:pt x="324" y="12"/>
                  </a:lnTo>
                  <a:lnTo>
                    <a:pt x="324" y="8"/>
                  </a:lnTo>
                  <a:lnTo>
                    <a:pt x="323" y="5"/>
                  </a:lnTo>
                  <a:lnTo>
                    <a:pt x="322" y="2"/>
                  </a:lnTo>
                  <a:lnTo>
                    <a:pt x="319" y="1"/>
                  </a:lnTo>
                  <a:lnTo>
                    <a:pt x="316" y="0"/>
                  </a:lnTo>
                  <a:lnTo>
                    <a:pt x="314" y="1"/>
                  </a:lnTo>
                  <a:lnTo>
                    <a:pt x="311" y="2"/>
                  </a:lnTo>
                  <a:lnTo>
                    <a:pt x="311" y="2"/>
                  </a:lnTo>
                  <a:lnTo>
                    <a:pt x="299" y="16"/>
                  </a:lnTo>
                  <a:lnTo>
                    <a:pt x="287" y="28"/>
                  </a:lnTo>
                  <a:lnTo>
                    <a:pt x="275" y="40"/>
                  </a:lnTo>
                  <a:lnTo>
                    <a:pt x="262" y="49"/>
                  </a:lnTo>
                  <a:lnTo>
                    <a:pt x="234" y="69"/>
                  </a:lnTo>
                  <a:lnTo>
                    <a:pt x="204" y="85"/>
                  </a:lnTo>
                  <a:lnTo>
                    <a:pt x="174" y="100"/>
                  </a:lnTo>
                  <a:lnTo>
                    <a:pt x="143" y="113"/>
                  </a:lnTo>
                  <a:lnTo>
                    <a:pt x="111" y="124"/>
                  </a:lnTo>
                  <a:lnTo>
                    <a:pt x="79" y="135"/>
                  </a:lnTo>
                  <a:lnTo>
                    <a:pt x="79" y="135"/>
                  </a:lnTo>
                  <a:lnTo>
                    <a:pt x="5" y="155"/>
                  </a:lnTo>
                  <a:lnTo>
                    <a:pt x="5" y="155"/>
                  </a:lnTo>
                  <a:lnTo>
                    <a:pt x="3" y="157"/>
                  </a:lnTo>
                  <a:lnTo>
                    <a:pt x="1" y="159"/>
                  </a:lnTo>
                  <a:lnTo>
                    <a:pt x="0" y="163"/>
                  </a:lnTo>
                  <a:lnTo>
                    <a:pt x="1" y="165"/>
                  </a:lnTo>
                  <a:lnTo>
                    <a:pt x="1" y="168"/>
                  </a:lnTo>
                  <a:lnTo>
                    <a:pt x="4" y="169"/>
                  </a:lnTo>
                  <a:lnTo>
                    <a:pt x="7" y="171"/>
                  </a:lnTo>
                  <a:lnTo>
                    <a:pt x="11" y="171"/>
                  </a:lnTo>
                  <a:lnTo>
                    <a:pt x="11" y="17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F842102E-8755-942A-7C50-C5E9A0D07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0" y="1572"/>
              <a:ext cx="579" cy="750"/>
            </a:xfrm>
            <a:custGeom>
              <a:avLst/>
              <a:gdLst>
                <a:gd name="T0" fmla="*/ 1721 w 1737"/>
                <a:gd name="T1" fmla="*/ 48 h 2251"/>
                <a:gd name="T2" fmla="*/ 1713 w 1737"/>
                <a:gd name="T3" fmla="*/ 169 h 2251"/>
                <a:gd name="T4" fmla="*/ 1697 w 1737"/>
                <a:gd name="T5" fmla="*/ 290 h 2251"/>
                <a:gd name="T6" fmla="*/ 1674 w 1737"/>
                <a:gd name="T7" fmla="*/ 410 h 2251"/>
                <a:gd name="T8" fmla="*/ 1630 w 1737"/>
                <a:gd name="T9" fmla="*/ 566 h 2251"/>
                <a:gd name="T10" fmla="*/ 1575 w 1737"/>
                <a:gd name="T11" fmla="*/ 721 h 2251"/>
                <a:gd name="T12" fmla="*/ 1474 w 1737"/>
                <a:gd name="T13" fmla="*/ 947 h 2251"/>
                <a:gd name="T14" fmla="*/ 1356 w 1737"/>
                <a:gd name="T15" fmla="*/ 1165 h 2251"/>
                <a:gd name="T16" fmla="*/ 1278 w 1737"/>
                <a:gd name="T17" fmla="*/ 1296 h 2251"/>
                <a:gd name="T18" fmla="*/ 1161 w 1737"/>
                <a:gd name="T19" fmla="*/ 1471 h 2251"/>
                <a:gd name="T20" fmla="*/ 1036 w 1737"/>
                <a:gd name="T21" fmla="*/ 1640 h 2251"/>
                <a:gd name="T22" fmla="*/ 947 w 1737"/>
                <a:gd name="T23" fmla="*/ 1744 h 2251"/>
                <a:gd name="T24" fmla="*/ 805 w 1737"/>
                <a:gd name="T25" fmla="*/ 1890 h 2251"/>
                <a:gd name="T26" fmla="*/ 648 w 1737"/>
                <a:gd name="T27" fmla="*/ 2018 h 2251"/>
                <a:gd name="T28" fmla="*/ 592 w 1737"/>
                <a:gd name="T29" fmla="*/ 2055 h 2251"/>
                <a:gd name="T30" fmla="*/ 502 w 1737"/>
                <a:gd name="T31" fmla="*/ 2108 h 2251"/>
                <a:gd name="T32" fmla="*/ 410 w 1737"/>
                <a:gd name="T33" fmla="*/ 2152 h 2251"/>
                <a:gd name="T34" fmla="*/ 314 w 1737"/>
                <a:gd name="T35" fmla="*/ 2188 h 2251"/>
                <a:gd name="T36" fmla="*/ 215 w 1737"/>
                <a:gd name="T37" fmla="*/ 2214 h 2251"/>
                <a:gd name="T38" fmla="*/ 114 w 1737"/>
                <a:gd name="T39" fmla="*/ 2230 h 2251"/>
                <a:gd name="T40" fmla="*/ 44 w 1737"/>
                <a:gd name="T41" fmla="*/ 2234 h 2251"/>
                <a:gd name="T42" fmla="*/ 6 w 1737"/>
                <a:gd name="T43" fmla="*/ 2236 h 2251"/>
                <a:gd name="T44" fmla="*/ 0 w 1737"/>
                <a:gd name="T45" fmla="*/ 2243 h 2251"/>
                <a:gd name="T46" fmla="*/ 6 w 1737"/>
                <a:gd name="T47" fmla="*/ 2251 h 2251"/>
                <a:gd name="T48" fmla="*/ 43 w 1737"/>
                <a:gd name="T49" fmla="*/ 2251 h 2251"/>
                <a:gd name="T50" fmla="*/ 147 w 1737"/>
                <a:gd name="T51" fmla="*/ 2241 h 2251"/>
                <a:gd name="T52" fmla="*/ 250 w 1737"/>
                <a:gd name="T53" fmla="*/ 2222 h 2251"/>
                <a:gd name="T54" fmla="*/ 350 w 1737"/>
                <a:gd name="T55" fmla="*/ 2193 h 2251"/>
                <a:gd name="T56" fmla="*/ 446 w 1737"/>
                <a:gd name="T57" fmla="*/ 2154 h 2251"/>
                <a:gd name="T58" fmla="*/ 540 w 1737"/>
                <a:gd name="T59" fmla="*/ 2106 h 2251"/>
                <a:gd name="T60" fmla="*/ 598 w 1737"/>
                <a:gd name="T61" fmla="*/ 2070 h 2251"/>
                <a:gd name="T62" fmla="*/ 709 w 1737"/>
                <a:gd name="T63" fmla="*/ 1991 h 2251"/>
                <a:gd name="T64" fmla="*/ 863 w 1737"/>
                <a:gd name="T65" fmla="*/ 1856 h 2251"/>
                <a:gd name="T66" fmla="*/ 957 w 1737"/>
                <a:gd name="T67" fmla="*/ 1757 h 2251"/>
                <a:gd name="T68" fmla="*/ 1089 w 1737"/>
                <a:gd name="T69" fmla="*/ 1598 h 2251"/>
                <a:gd name="T70" fmla="*/ 1210 w 1737"/>
                <a:gd name="T71" fmla="*/ 1431 h 2251"/>
                <a:gd name="T72" fmla="*/ 1284 w 1737"/>
                <a:gd name="T73" fmla="*/ 1315 h 2251"/>
                <a:gd name="T74" fmla="*/ 1411 w 1737"/>
                <a:gd name="T75" fmla="*/ 1100 h 2251"/>
                <a:gd name="T76" fmla="*/ 1525 w 1737"/>
                <a:gd name="T77" fmla="*/ 878 h 2251"/>
                <a:gd name="T78" fmla="*/ 1591 w 1737"/>
                <a:gd name="T79" fmla="*/ 724 h 2251"/>
                <a:gd name="T80" fmla="*/ 1669 w 1737"/>
                <a:gd name="T81" fmla="*/ 492 h 2251"/>
                <a:gd name="T82" fmla="*/ 1698 w 1737"/>
                <a:gd name="T83" fmla="*/ 373 h 2251"/>
                <a:gd name="T84" fmla="*/ 1719 w 1737"/>
                <a:gd name="T85" fmla="*/ 252 h 2251"/>
                <a:gd name="T86" fmla="*/ 1733 w 1737"/>
                <a:gd name="T87" fmla="*/ 129 h 2251"/>
                <a:gd name="T88" fmla="*/ 1737 w 1737"/>
                <a:gd name="T89" fmla="*/ 48 h 2251"/>
                <a:gd name="T90" fmla="*/ 1737 w 1737"/>
                <a:gd name="T91" fmla="*/ 4 h 2251"/>
                <a:gd name="T92" fmla="*/ 1729 w 1737"/>
                <a:gd name="T93" fmla="*/ 0 h 2251"/>
                <a:gd name="T94" fmla="*/ 1722 w 1737"/>
                <a:gd name="T95" fmla="*/ 4 h 2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37" h="2251">
                  <a:moveTo>
                    <a:pt x="1721" y="8"/>
                  </a:moveTo>
                  <a:lnTo>
                    <a:pt x="1721" y="8"/>
                  </a:lnTo>
                  <a:lnTo>
                    <a:pt x="1721" y="48"/>
                  </a:lnTo>
                  <a:lnTo>
                    <a:pt x="1719" y="89"/>
                  </a:lnTo>
                  <a:lnTo>
                    <a:pt x="1717" y="129"/>
                  </a:lnTo>
                  <a:lnTo>
                    <a:pt x="1713" y="169"/>
                  </a:lnTo>
                  <a:lnTo>
                    <a:pt x="1709" y="209"/>
                  </a:lnTo>
                  <a:lnTo>
                    <a:pt x="1703" y="250"/>
                  </a:lnTo>
                  <a:lnTo>
                    <a:pt x="1697" y="290"/>
                  </a:lnTo>
                  <a:lnTo>
                    <a:pt x="1690" y="330"/>
                  </a:lnTo>
                  <a:lnTo>
                    <a:pt x="1682" y="370"/>
                  </a:lnTo>
                  <a:lnTo>
                    <a:pt x="1674" y="410"/>
                  </a:lnTo>
                  <a:lnTo>
                    <a:pt x="1663" y="449"/>
                  </a:lnTo>
                  <a:lnTo>
                    <a:pt x="1654" y="489"/>
                  </a:lnTo>
                  <a:lnTo>
                    <a:pt x="1630" y="566"/>
                  </a:lnTo>
                  <a:lnTo>
                    <a:pt x="1605" y="644"/>
                  </a:lnTo>
                  <a:lnTo>
                    <a:pt x="1605" y="644"/>
                  </a:lnTo>
                  <a:lnTo>
                    <a:pt x="1575" y="721"/>
                  </a:lnTo>
                  <a:lnTo>
                    <a:pt x="1545" y="798"/>
                  </a:lnTo>
                  <a:lnTo>
                    <a:pt x="1510" y="872"/>
                  </a:lnTo>
                  <a:lnTo>
                    <a:pt x="1474" y="947"/>
                  </a:lnTo>
                  <a:lnTo>
                    <a:pt x="1436" y="1021"/>
                  </a:lnTo>
                  <a:lnTo>
                    <a:pt x="1396" y="1093"/>
                  </a:lnTo>
                  <a:lnTo>
                    <a:pt x="1356" y="1165"/>
                  </a:lnTo>
                  <a:lnTo>
                    <a:pt x="1314" y="1236"/>
                  </a:lnTo>
                  <a:lnTo>
                    <a:pt x="1314" y="1236"/>
                  </a:lnTo>
                  <a:lnTo>
                    <a:pt x="1278" y="1296"/>
                  </a:lnTo>
                  <a:lnTo>
                    <a:pt x="1240" y="1355"/>
                  </a:lnTo>
                  <a:lnTo>
                    <a:pt x="1202" y="1414"/>
                  </a:lnTo>
                  <a:lnTo>
                    <a:pt x="1161" y="1471"/>
                  </a:lnTo>
                  <a:lnTo>
                    <a:pt x="1121" y="1529"/>
                  </a:lnTo>
                  <a:lnTo>
                    <a:pt x="1080" y="1584"/>
                  </a:lnTo>
                  <a:lnTo>
                    <a:pt x="1036" y="1640"/>
                  </a:lnTo>
                  <a:lnTo>
                    <a:pt x="992" y="1693"/>
                  </a:lnTo>
                  <a:lnTo>
                    <a:pt x="992" y="1693"/>
                  </a:lnTo>
                  <a:lnTo>
                    <a:pt x="947" y="1744"/>
                  </a:lnTo>
                  <a:lnTo>
                    <a:pt x="901" y="1795"/>
                  </a:lnTo>
                  <a:lnTo>
                    <a:pt x="853" y="1843"/>
                  </a:lnTo>
                  <a:lnTo>
                    <a:pt x="805" y="1890"/>
                  </a:lnTo>
                  <a:lnTo>
                    <a:pt x="754" y="1934"/>
                  </a:lnTo>
                  <a:lnTo>
                    <a:pt x="701" y="1978"/>
                  </a:lnTo>
                  <a:lnTo>
                    <a:pt x="648" y="2018"/>
                  </a:lnTo>
                  <a:lnTo>
                    <a:pt x="620" y="2037"/>
                  </a:lnTo>
                  <a:lnTo>
                    <a:pt x="592" y="2055"/>
                  </a:lnTo>
                  <a:lnTo>
                    <a:pt x="592" y="2055"/>
                  </a:lnTo>
                  <a:lnTo>
                    <a:pt x="562" y="2074"/>
                  </a:lnTo>
                  <a:lnTo>
                    <a:pt x="533" y="2091"/>
                  </a:lnTo>
                  <a:lnTo>
                    <a:pt x="502" y="2108"/>
                  </a:lnTo>
                  <a:lnTo>
                    <a:pt x="471" y="2124"/>
                  </a:lnTo>
                  <a:lnTo>
                    <a:pt x="441" y="2138"/>
                  </a:lnTo>
                  <a:lnTo>
                    <a:pt x="410" y="2152"/>
                  </a:lnTo>
                  <a:lnTo>
                    <a:pt x="378" y="2165"/>
                  </a:lnTo>
                  <a:lnTo>
                    <a:pt x="346" y="2177"/>
                  </a:lnTo>
                  <a:lnTo>
                    <a:pt x="314" y="2188"/>
                  </a:lnTo>
                  <a:lnTo>
                    <a:pt x="282" y="2197"/>
                  </a:lnTo>
                  <a:lnTo>
                    <a:pt x="249" y="2206"/>
                  </a:lnTo>
                  <a:lnTo>
                    <a:pt x="215" y="2214"/>
                  </a:lnTo>
                  <a:lnTo>
                    <a:pt x="182" y="2221"/>
                  </a:lnTo>
                  <a:lnTo>
                    <a:pt x="148" y="2226"/>
                  </a:lnTo>
                  <a:lnTo>
                    <a:pt x="114" y="2230"/>
                  </a:lnTo>
                  <a:lnTo>
                    <a:pt x="79" y="2233"/>
                  </a:lnTo>
                  <a:lnTo>
                    <a:pt x="79" y="2233"/>
                  </a:lnTo>
                  <a:lnTo>
                    <a:pt x="44" y="2234"/>
                  </a:lnTo>
                  <a:lnTo>
                    <a:pt x="8" y="2234"/>
                  </a:lnTo>
                  <a:lnTo>
                    <a:pt x="8" y="2234"/>
                  </a:lnTo>
                  <a:lnTo>
                    <a:pt x="6" y="2236"/>
                  </a:lnTo>
                  <a:lnTo>
                    <a:pt x="3" y="2237"/>
                  </a:lnTo>
                  <a:lnTo>
                    <a:pt x="2" y="2240"/>
                  </a:lnTo>
                  <a:lnTo>
                    <a:pt x="0" y="2243"/>
                  </a:lnTo>
                  <a:lnTo>
                    <a:pt x="2" y="2247"/>
                  </a:lnTo>
                  <a:lnTo>
                    <a:pt x="3" y="2248"/>
                  </a:lnTo>
                  <a:lnTo>
                    <a:pt x="6" y="2251"/>
                  </a:lnTo>
                  <a:lnTo>
                    <a:pt x="8" y="2251"/>
                  </a:lnTo>
                  <a:lnTo>
                    <a:pt x="8" y="2251"/>
                  </a:lnTo>
                  <a:lnTo>
                    <a:pt x="43" y="2251"/>
                  </a:lnTo>
                  <a:lnTo>
                    <a:pt x="78" y="2249"/>
                  </a:lnTo>
                  <a:lnTo>
                    <a:pt x="112" y="2247"/>
                  </a:lnTo>
                  <a:lnTo>
                    <a:pt x="147" y="2241"/>
                  </a:lnTo>
                  <a:lnTo>
                    <a:pt x="182" y="2236"/>
                  </a:lnTo>
                  <a:lnTo>
                    <a:pt x="215" y="2230"/>
                  </a:lnTo>
                  <a:lnTo>
                    <a:pt x="250" y="2222"/>
                  </a:lnTo>
                  <a:lnTo>
                    <a:pt x="283" y="2213"/>
                  </a:lnTo>
                  <a:lnTo>
                    <a:pt x="317" y="2204"/>
                  </a:lnTo>
                  <a:lnTo>
                    <a:pt x="350" y="2193"/>
                  </a:lnTo>
                  <a:lnTo>
                    <a:pt x="382" y="2181"/>
                  </a:lnTo>
                  <a:lnTo>
                    <a:pt x="414" y="2168"/>
                  </a:lnTo>
                  <a:lnTo>
                    <a:pt x="446" y="2154"/>
                  </a:lnTo>
                  <a:lnTo>
                    <a:pt x="478" y="2140"/>
                  </a:lnTo>
                  <a:lnTo>
                    <a:pt x="509" y="2124"/>
                  </a:lnTo>
                  <a:lnTo>
                    <a:pt x="540" y="2106"/>
                  </a:lnTo>
                  <a:lnTo>
                    <a:pt x="540" y="2106"/>
                  </a:lnTo>
                  <a:lnTo>
                    <a:pt x="569" y="2089"/>
                  </a:lnTo>
                  <a:lnTo>
                    <a:pt x="598" y="2070"/>
                  </a:lnTo>
                  <a:lnTo>
                    <a:pt x="626" y="2051"/>
                  </a:lnTo>
                  <a:lnTo>
                    <a:pt x="654" y="2033"/>
                  </a:lnTo>
                  <a:lnTo>
                    <a:pt x="709" y="1991"/>
                  </a:lnTo>
                  <a:lnTo>
                    <a:pt x="762" y="1948"/>
                  </a:lnTo>
                  <a:lnTo>
                    <a:pt x="813" y="1903"/>
                  </a:lnTo>
                  <a:lnTo>
                    <a:pt x="863" y="1856"/>
                  </a:lnTo>
                  <a:lnTo>
                    <a:pt x="911" y="1807"/>
                  </a:lnTo>
                  <a:lnTo>
                    <a:pt x="957" y="1757"/>
                  </a:lnTo>
                  <a:lnTo>
                    <a:pt x="957" y="1757"/>
                  </a:lnTo>
                  <a:lnTo>
                    <a:pt x="1003" y="1705"/>
                  </a:lnTo>
                  <a:lnTo>
                    <a:pt x="1047" y="1653"/>
                  </a:lnTo>
                  <a:lnTo>
                    <a:pt x="1089" y="1598"/>
                  </a:lnTo>
                  <a:lnTo>
                    <a:pt x="1131" y="1543"/>
                  </a:lnTo>
                  <a:lnTo>
                    <a:pt x="1171" y="1487"/>
                  </a:lnTo>
                  <a:lnTo>
                    <a:pt x="1210" y="1431"/>
                  </a:lnTo>
                  <a:lnTo>
                    <a:pt x="1247" y="1374"/>
                  </a:lnTo>
                  <a:lnTo>
                    <a:pt x="1284" y="1315"/>
                  </a:lnTo>
                  <a:lnTo>
                    <a:pt x="1284" y="1315"/>
                  </a:lnTo>
                  <a:lnTo>
                    <a:pt x="1328" y="1244"/>
                  </a:lnTo>
                  <a:lnTo>
                    <a:pt x="1370" y="1173"/>
                  </a:lnTo>
                  <a:lnTo>
                    <a:pt x="1411" y="1100"/>
                  </a:lnTo>
                  <a:lnTo>
                    <a:pt x="1451" y="1028"/>
                  </a:lnTo>
                  <a:lnTo>
                    <a:pt x="1488" y="953"/>
                  </a:lnTo>
                  <a:lnTo>
                    <a:pt x="1525" y="878"/>
                  </a:lnTo>
                  <a:lnTo>
                    <a:pt x="1559" y="802"/>
                  </a:lnTo>
                  <a:lnTo>
                    <a:pt x="1591" y="724"/>
                  </a:lnTo>
                  <a:lnTo>
                    <a:pt x="1591" y="724"/>
                  </a:lnTo>
                  <a:lnTo>
                    <a:pt x="1619" y="648"/>
                  </a:lnTo>
                  <a:lnTo>
                    <a:pt x="1646" y="570"/>
                  </a:lnTo>
                  <a:lnTo>
                    <a:pt x="1669" y="492"/>
                  </a:lnTo>
                  <a:lnTo>
                    <a:pt x="1679" y="453"/>
                  </a:lnTo>
                  <a:lnTo>
                    <a:pt x="1689" y="413"/>
                  </a:lnTo>
                  <a:lnTo>
                    <a:pt x="1698" y="373"/>
                  </a:lnTo>
                  <a:lnTo>
                    <a:pt x="1706" y="332"/>
                  </a:lnTo>
                  <a:lnTo>
                    <a:pt x="1713" y="292"/>
                  </a:lnTo>
                  <a:lnTo>
                    <a:pt x="1719" y="252"/>
                  </a:lnTo>
                  <a:lnTo>
                    <a:pt x="1725" y="211"/>
                  </a:lnTo>
                  <a:lnTo>
                    <a:pt x="1729" y="171"/>
                  </a:lnTo>
                  <a:lnTo>
                    <a:pt x="1733" y="129"/>
                  </a:lnTo>
                  <a:lnTo>
                    <a:pt x="1735" y="89"/>
                  </a:lnTo>
                  <a:lnTo>
                    <a:pt x="1735" y="89"/>
                  </a:lnTo>
                  <a:lnTo>
                    <a:pt x="1737" y="48"/>
                  </a:lnTo>
                  <a:lnTo>
                    <a:pt x="1737" y="8"/>
                  </a:lnTo>
                  <a:lnTo>
                    <a:pt x="1737" y="8"/>
                  </a:lnTo>
                  <a:lnTo>
                    <a:pt x="1737" y="4"/>
                  </a:lnTo>
                  <a:lnTo>
                    <a:pt x="1734" y="1"/>
                  </a:lnTo>
                  <a:lnTo>
                    <a:pt x="1733" y="0"/>
                  </a:lnTo>
                  <a:lnTo>
                    <a:pt x="1729" y="0"/>
                  </a:lnTo>
                  <a:lnTo>
                    <a:pt x="1726" y="0"/>
                  </a:lnTo>
                  <a:lnTo>
                    <a:pt x="1723" y="1"/>
                  </a:lnTo>
                  <a:lnTo>
                    <a:pt x="1722" y="4"/>
                  </a:lnTo>
                  <a:lnTo>
                    <a:pt x="1721" y="8"/>
                  </a:lnTo>
                  <a:lnTo>
                    <a:pt x="1721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59984037-40A5-6BF6-FFBB-D55A5AAE6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0" y="3005"/>
              <a:ext cx="270" cy="1307"/>
            </a:xfrm>
            <a:custGeom>
              <a:avLst/>
              <a:gdLst>
                <a:gd name="T0" fmla="*/ 92 w 811"/>
                <a:gd name="T1" fmla="*/ 24 h 3919"/>
                <a:gd name="T2" fmla="*/ 52 w 811"/>
                <a:gd name="T3" fmla="*/ 128 h 3919"/>
                <a:gd name="T4" fmla="*/ 23 w 811"/>
                <a:gd name="T5" fmla="*/ 260 h 3919"/>
                <a:gd name="T6" fmla="*/ 11 w 811"/>
                <a:gd name="T7" fmla="*/ 350 h 3919"/>
                <a:gd name="T8" fmla="*/ 1 w 811"/>
                <a:gd name="T9" fmla="*/ 499 h 3919"/>
                <a:gd name="T10" fmla="*/ 0 w 811"/>
                <a:gd name="T11" fmla="*/ 649 h 3919"/>
                <a:gd name="T12" fmla="*/ 9 w 811"/>
                <a:gd name="T13" fmla="*/ 851 h 3919"/>
                <a:gd name="T14" fmla="*/ 36 w 811"/>
                <a:gd name="T15" fmla="*/ 1156 h 3919"/>
                <a:gd name="T16" fmla="*/ 56 w 811"/>
                <a:gd name="T17" fmla="*/ 1351 h 3919"/>
                <a:gd name="T18" fmla="*/ 81 w 811"/>
                <a:gd name="T19" fmla="*/ 1546 h 3919"/>
                <a:gd name="T20" fmla="*/ 141 w 811"/>
                <a:gd name="T21" fmla="*/ 1835 h 3919"/>
                <a:gd name="T22" fmla="*/ 220 w 811"/>
                <a:gd name="T23" fmla="*/ 2121 h 3919"/>
                <a:gd name="T24" fmla="*/ 306 w 811"/>
                <a:gd name="T25" fmla="*/ 2404 h 3919"/>
                <a:gd name="T26" fmla="*/ 371 w 811"/>
                <a:gd name="T27" fmla="*/ 2645 h 3919"/>
                <a:gd name="T28" fmla="*/ 404 w 811"/>
                <a:gd name="T29" fmla="*/ 2790 h 3919"/>
                <a:gd name="T30" fmla="*/ 462 w 811"/>
                <a:gd name="T31" fmla="*/ 3032 h 3919"/>
                <a:gd name="T32" fmla="*/ 491 w 811"/>
                <a:gd name="T33" fmla="*/ 3127 h 3919"/>
                <a:gd name="T34" fmla="*/ 575 w 811"/>
                <a:gd name="T35" fmla="*/ 3360 h 3919"/>
                <a:gd name="T36" fmla="*/ 725 w 811"/>
                <a:gd name="T37" fmla="*/ 3727 h 3919"/>
                <a:gd name="T38" fmla="*/ 795 w 811"/>
                <a:gd name="T39" fmla="*/ 3913 h 3919"/>
                <a:gd name="T40" fmla="*/ 799 w 811"/>
                <a:gd name="T41" fmla="*/ 3919 h 3919"/>
                <a:gd name="T42" fmla="*/ 809 w 811"/>
                <a:gd name="T43" fmla="*/ 3917 h 3919"/>
                <a:gd name="T44" fmla="*/ 811 w 811"/>
                <a:gd name="T45" fmla="*/ 3909 h 3919"/>
                <a:gd name="T46" fmla="*/ 741 w 811"/>
                <a:gd name="T47" fmla="*/ 3725 h 3919"/>
                <a:gd name="T48" fmla="*/ 593 w 811"/>
                <a:gd name="T49" fmla="*/ 3359 h 3919"/>
                <a:gd name="T50" fmla="*/ 523 w 811"/>
                <a:gd name="T51" fmla="*/ 3173 h 3919"/>
                <a:gd name="T52" fmla="*/ 479 w 811"/>
                <a:gd name="T53" fmla="*/ 3032 h 3919"/>
                <a:gd name="T54" fmla="*/ 422 w 811"/>
                <a:gd name="T55" fmla="*/ 2796 h 3919"/>
                <a:gd name="T56" fmla="*/ 354 w 811"/>
                <a:gd name="T57" fmla="*/ 2510 h 3919"/>
                <a:gd name="T58" fmla="*/ 327 w 811"/>
                <a:gd name="T59" fmla="*/ 2415 h 3919"/>
                <a:gd name="T60" fmla="*/ 213 w 811"/>
                <a:gd name="T61" fmla="*/ 2043 h 3919"/>
                <a:gd name="T62" fmla="*/ 140 w 811"/>
                <a:gd name="T63" fmla="*/ 1761 h 3919"/>
                <a:gd name="T64" fmla="*/ 109 w 811"/>
                <a:gd name="T65" fmla="*/ 1617 h 3919"/>
                <a:gd name="T66" fmla="*/ 73 w 811"/>
                <a:gd name="T67" fmla="*/ 1370 h 3919"/>
                <a:gd name="T68" fmla="*/ 44 w 811"/>
                <a:gd name="T69" fmla="*/ 1072 h 3919"/>
                <a:gd name="T70" fmla="*/ 27 w 811"/>
                <a:gd name="T71" fmla="*/ 872 h 3919"/>
                <a:gd name="T72" fmla="*/ 16 w 811"/>
                <a:gd name="T73" fmla="*/ 621 h 3919"/>
                <a:gd name="T74" fmla="*/ 17 w 811"/>
                <a:gd name="T75" fmla="*/ 470 h 3919"/>
                <a:gd name="T76" fmla="*/ 24 w 811"/>
                <a:gd name="T77" fmla="*/ 377 h 3919"/>
                <a:gd name="T78" fmla="*/ 43 w 811"/>
                <a:gd name="T79" fmla="*/ 235 h 3919"/>
                <a:gd name="T80" fmla="*/ 79 w 811"/>
                <a:gd name="T81" fmla="*/ 99 h 3919"/>
                <a:gd name="T82" fmla="*/ 96 w 811"/>
                <a:gd name="T83" fmla="*/ 54 h 3919"/>
                <a:gd name="T84" fmla="*/ 116 w 811"/>
                <a:gd name="T85" fmla="*/ 12 h 3919"/>
                <a:gd name="T86" fmla="*/ 116 w 811"/>
                <a:gd name="T87" fmla="*/ 2 h 3919"/>
                <a:gd name="T88" fmla="*/ 108 w 811"/>
                <a:gd name="T89" fmla="*/ 0 h 3919"/>
                <a:gd name="T90" fmla="*/ 103 w 811"/>
                <a:gd name="T91" fmla="*/ 4 h 3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11" h="3919">
                  <a:moveTo>
                    <a:pt x="103" y="4"/>
                  </a:moveTo>
                  <a:lnTo>
                    <a:pt x="103" y="4"/>
                  </a:lnTo>
                  <a:lnTo>
                    <a:pt x="92" y="24"/>
                  </a:lnTo>
                  <a:lnTo>
                    <a:pt x="83" y="44"/>
                  </a:lnTo>
                  <a:lnTo>
                    <a:pt x="67" y="86"/>
                  </a:lnTo>
                  <a:lnTo>
                    <a:pt x="52" y="128"/>
                  </a:lnTo>
                  <a:lnTo>
                    <a:pt x="40" y="172"/>
                  </a:lnTo>
                  <a:lnTo>
                    <a:pt x="31" y="216"/>
                  </a:lnTo>
                  <a:lnTo>
                    <a:pt x="23" y="260"/>
                  </a:lnTo>
                  <a:lnTo>
                    <a:pt x="16" y="304"/>
                  </a:lnTo>
                  <a:lnTo>
                    <a:pt x="11" y="350"/>
                  </a:lnTo>
                  <a:lnTo>
                    <a:pt x="11" y="350"/>
                  </a:lnTo>
                  <a:lnTo>
                    <a:pt x="7" y="399"/>
                  </a:lnTo>
                  <a:lnTo>
                    <a:pt x="3" y="449"/>
                  </a:lnTo>
                  <a:lnTo>
                    <a:pt x="1" y="499"/>
                  </a:lnTo>
                  <a:lnTo>
                    <a:pt x="0" y="549"/>
                  </a:lnTo>
                  <a:lnTo>
                    <a:pt x="0" y="598"/>
                  </a:lnTo>
                  <a:lnTo>
                    <a:pt x="0" y="649"/>
                  </a:lnTo>
                  <a:lnTo>
                    <a:pt x="4" y="749"/>
                  </a:lnTo>
                  <a:lnTo>
                    <a:pt x="4" y="749"/>
                  </a:lnTo>
                  <a:lnTo>
                    <a:pt x="9" y="851"/>
                  </a:lnTo>
                  <a:lnTo>
                    <a:pt x="17" y="953"/>
                  </a:lnTo>
                  <a:lnTo>
                    <a:pt x="27" y="1054"/>
                  </a:lnTo>
                  <a:lnTo>
                    <a:pt x="36" y="1156"/>
                  </a:lnTo>
                  <a:lnTo>
                    <a:pt x="36" y="1156"/>
                  </a:lnTo>
                  <a:lnTo>
                    <a:pt x="45" y="1253"/>
                  </a:lnTo>
                  <a:lnTo>
                    <a:pt x="56" y="1351"/>
                  </a:lnTo>
                  <a:lnTo>
                    <a:pt x="67" y="1449"/>
                  </a:lnTo>
                  <a:lnTo>
                    <a:pt x="81" y="1546"/>
                  </a:lnTo>
                  <a:lnTo>
                    <a:pt x="81" y="1546"/>
                  </a:lnTo>
                  <a:lnTo>
                    <a:pt x="99" y="1644"/>
                  </a:lnTo>
                  <a:lnTo>
                    <a:pt x="119" y="1740"/>
                  </a:lnTo>
                  <a:lnTo>
                    <a:pt x="141" y="1835"/>
                  </a:lnTo>
                  <a:lnTo>
                    <a:pt x="165" y="1931"/>
                  </a:lnTo>
                  <a:lnTo>
                    <a:pt x="192" y="2026"/>
                  </a:lnTo>
                  <a:lnTo>
                    <a:pt x="220" y="2121"/>
                  </a:lnTo>
                  <a:lnTo>
                    <a:pt x="278" y="2309"/>
                  </a:lnTo>
                  <a:lnTo>
                    <a:pt x="278" y="2309"/>
                  </a:lnTo>
                  <a:lnTo>
                    <a:pt x="306" y="2404"/>
                  </a:lnTo>
                  <a:lnTo>
                    <a:pt x="334" y="2500"/>
                  </a:lnTo>
                  <a:lnTo>
                    <a:pt x="359" y="2595"/>
                  </a:lnTo>
                  <a:lnTo>
                    <a:pt x="371" y="2645"/>
                  </a:lnTo>
                  <a:lnTo>
                    <a:pt x="383" y="2693"/>
                  </a:lnTo>
                  <a:lnTo>
                    <a:pt x="383" y="2693"/>
                  </a:lnTo>
                  <a:lnTo>
                    <a:pt x="404" y="2790"/>
                  </a:lnTo>
                  <a:lnTo>
                    <a:pt x="426" y="2887"/>
                  </a:lnTo>
                  <a:lnTo>
                    <a:pt x="448" y="2984"/>
                  </a:lnTo>
                  <a:lnTo>
                    <a:pt x="462" y="3032"/>
                  </a:lnTo>
                  <a:lnTo>
                    <a:pt x="475" y="3079"/>
                  </a:lnTo>
                  <a:lnTo>
                    <a:pt x="475" y="3079"/>
                  </a:lnTo>
                  <a:lnTo>
                    <a:pt x="491" y="3127"/>
                  </a:lnTo>
                  <a:lnTo>
                    <a:pt x="506" y="3174"/>
                  </a:lnTo>
                  <a:lnTo>
                    <a:pt x="539" y="3268"/>
                  </a:lnTo>
                  <a:lnTo>
                    <a:pt x="575" y="3360"/>
                  </a:lnTo>
                  <a:lnTo>
                    <a:pt x="613" y="3452"/>
                  </a:lnTo>
                  <a:lnTo>
                    <a:pt x="687" y="3635"/>
                  </a:lnTo>
                  <a:lnTo>
                    <a:pt x="725" y="3727"/>
                  </a:lnTo>
                  <a:lnTo>
                    <a:pt x="761" y="3820"/>
                  </a:lnTo>
                  <a:lnTo>
                    <a:pt x="761" y="3820"/>
                  </a:lnTo>
                  <a:lnTo>
                    <a:pt x="795" y="3913"/>
                  </a:lnTo>
                  <a:lnTo>
                    <a:pt x="795" y="3913"/>
                  </a:lnTo>
                  <a:lnTo>
                    <a:pt x="797" y="3916"/>
                  </a:lnTo>
                  <a:lnTo>
                    <a:pt x="799" y="3919"/>
                  </a:lnTo>
                  <a:lnTo>
                    <a:pt x="803" y="3919"/>
                  </a:lnTo>
                  <a:lnTo>
                    <a:pt x="806" y="3919"/>
                  </a:lnTo>
                  <a:lnTo>
                    <a:pt x="809" y="3917"/>
                  </a:lnTo>
                  <a:lnTo>
                    <a:pt x="810" y="3915"/>
                  </a:lnTo>
                  <a:lnTo>
                    <a:pt x="811" y="3912"/>
                  </a:lnTo>
                  <a:lnTo>
                    <a:pt x="811" y="3909"/>
                  </a:lnTo>
                  <a:lnTo>
                    <a:pt x="811" y="3909"/>
                  </a:lnTo>
                  <a:lnTo>
                    <a:pt x="777" y="3817"/>
                  </a:lnTo>
                  <a:lnTo>
                    <a:pt x="741" y="3725"/>
                  </a:lnTo>
                  <a:lnTo>
                    <a:pt x="666" y="3542"/>
                  </a:lnTo>
                  <a:lnTo>
                    <a:pt x="629" y="3449"/>
                  </a:lnTo>
                  <a:lnTo>
                    <a:pt x="593" y="3359"/>
                  </a:lnTo>
                  <a:lnTo>
                    <a:pt x="556" y="3266"/>
                  </a:lnTo>
                  <a:lnTo>
                    <a:pt x="523" y="3173"/>
                  </a:lnTo>
                  <a:lnTo>
                    <a:pt x="523" y="3173"/>
                  </a:lnTo>
                  <a:lnTo>
                    <a:pt x="507" y="3127"/>
                  </a:lnTo>
                  <a:lnTo>
                    <a:pt x="494" y="3081"/>
                  </a:lnTo>
                  <a:lnTo>
                    <a:pt x="479" y="3032"/>
                  </a:lnTo>
                  <a:lnTo>
                    <a:pt x="467" y="2986"/>
                  </a:lnTo>
                  <a:lnTo>
                    <a:pt x="443" y="2891"/>
                  </a:lnTo>
                  <a:lnTo>
                    <a:pt x="422" y="2796"/>
                  </a:lnTo>
                  <a:lnTo>
                    <a:pt x="400" y="2700"/>
                  </a:lnTo>
                  <a:lnTo>
                    <a:pt x="378" y="2605"/>
                  </a:lnTo>
                  <a:lnTo>
                    <a:pt x="354" y="2510"/>
                  </a:lnTo>
                  <a:lnTo>
                    <a:pt x="340" y="2462"/>
                  </a:lnTo>
                  <a:lnTo>
                    <a:pt x="327" y="2415"/>
                  </a:lnTo>
                  <a:lnTo>
                    <a:pt x="327" y="2415"/>
                  </a:lnTo>
                  <a:lnTo>
                    <a:pt x="270" y="2229"/>
                  </a:lnTo>
                  <a:lnTo>
                    <a:pt x="241" y="2137"/>
                  </a:lnTo>
                  <a:lnTo>
                    <a:pt x="213" y="2043"/>
                  </a:lnTo>
                  <a:lnTo>
                    <a:pt x="188" y="1950"/>
                  </a:lnTo>
                  <a:lnTo>
                    <a:pt x="163" y="1856"/>
                  </a:lnTo>
                  <a:lnTo>
                    <a:pt x="140" y="1761"/>
                  </a:lnTo>
                  <a:lnTo>
                    <a:pt x="120" y="1666"/>
                  </a:lnTo>
                  <a:lnTo>
                    <a:pt x="120" y="1666"/>
                  </a:lnTo>
                  <a:lnTo>
                    <a:pt x="109" y="1617"/>
                  </a:lnTo>
                  <a:lnTo>
                    <a:pt x="101" y="1567"/>
                  </a:lnTo>
                  <a:lnTo>
                    <a:pt x="87" y="1469"/>
                  </a:lnTo>
                  <a:lnTo>
                    <a:pt x="73" y="1370"/>
                  </a:lnTo>
                  <a:lnTo>
                    <a:pt x="64" y="1269"/>
                  </a:lnTo>
                  <a:lnTo>
                    <a:pt x="64" y="1269"/>
                  </a:lnTo>
                  <a:lnTo>
                    <a:pt x="44" y="1072"/>
                  </a:lnTo>
                  <a:lnTo>
                    <a:pt x="35" y="971"/>
                  </a:lnTo>
                  <a:lnTo>
                    <a:pt x="27" y="872"/>
                  </a:lnTo>
                  <a:lnTo>
                    <a:pt x="27" y="872"/>
                  </a:lnTo>
                  <a:lnTo>
                    <a:pt x="21" y="772"/>
                  </a:lnTo>
                  <a:lnTo>
                    <a:pt x="16" y="672"/>
                  </a:lnTo>
                  <a:lnTo>
                    <a:pt x="16" y="621"/>
                  </a:lnTo>
                  <a:lnTo>
                    <a:pt x="16" y="572"/>
                  </a:lnTo>
                  <a:lnTo>
                    <a:pt x="16" y="521"/>
                  </a:lnTo>
                  <a:lnTo>
                    <a:pt x="17" y="470"/>
                  </a:lnTo>
                  <a:lnTo>
                    <a:pt x="17" y="470"/>
                  </a:lnTo>
                  <a:lnTo>
                    <a:pt x="20" y="423"/>
                  </a:lnTo>
                  <a:lnTo>
                    <a:pt x="24" y="377"/>
                  </a:lnTo>
                  <a:lnTo>
                    <a:pt x="28" y="330"/>
                  </a:lnTo>
                  <a:lnTo>
                    <a:pt x="35" y="282"/>
                  </a:lnTo>
                  <a:lnTo>
                    <a:pt x="43" y="235"/>
                  </a:lnTo>
                  <a:lnTo>
                    <a:pt x="52" y="189"/>
                  </a:lnTo>
                  <a:lnTo>
                    <a:pt x="64" y="144"/>
                  </a:lnTo>
                  <a:lnTo>
                    <a:pt x="79" y="99"/>
                  </a:lnTo>
                  <a:lnTo>
                    <a:pt x="79" y="99"/>
                  </a:lnTo>
                  <a:lnTo>
                    <a:pt x="87" y="76"/>
                  </a:lnTo>
                  <a:lnTo>
                    <a:pt x="96" y="54"/>
                  </a:lnTo>
                  <a:lnTo>
                    <a:pt x="105" y="33"/>
                  </a:lnTo>
                  <a:lnTo>
                    <a:pt x="116" y="12"/>
                  </a:lnTo>
                  <a:lnTo>
                    <a:pt x="116" y="12"/>
                  </a:lnTo>
                  <a:lnTo>
                    <a:pt x="117" y="9"/>
                  </a:lnTo>
                  <a:lnTo>
                    <a:pt x="117" y="5"/>
                  </a:lnTo>
                  <a:lnTo>
                    <a:pt x="116" y="2"/>
                  </a:lnTo>
                  <a:lnTo>
                    <a:pt x="113" y="1"/>
                  </a:lnTo>
                  <a:lnTo>
                    <a:pt x="111" y="0"/>
                  </a:lnTo>
                  <a:lnTo>
                    <a:pt x="108" y="0"/>
                  </a:lnTo>
                  <a:lnTo>
                    <a:pt x="105" y="1"/>
                  </a:lnTo>
                  <a:lnTo>
                    <a:pt x="103" y="4"/>
                  </a:lnTo>
                  <a:lnTo>
                    <a:pt x="103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988212B2-068D-AD80-4074-A688D9BED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" y="1631"/>
              <a:ext cx="272" cy="2321"/>
            </a:xfrm>
            <a:custGeom>
              <a:avLst/>
              <a:gdLst>
                <a:gd name="T0" fmla="*/ 106 w 815"/>
                <a:gd name="T1" fmla="*/ 99 h 6964"/>
                <a:gd name="T2" fmla="*/ 247 w 815"/>
                <a:gd name="T3" fmla="*/ 281 h 6964"/>
                <a:gd name="T4" fmla="*/ 473 w 815"/>
                <a:gd name="T5" fmla="*/ 535 h 6964"/>
                <a:gd name="T6" fmla="*/ 605 w 815"/>
                <a:gd name="T7" fmla="*/ 709 h 6964"/>
                <a:gd name="T8" fmla="*/ 685 w 815"/>
                <a:gd name="T9" fmla="*/ 869 h 6964"/>
                <a:gd name="T10" fmla="*/ 715 w 815"/>
                <a:gd name="T11" fmla="*/ 1000 h 6964"/>
                <a:gd name="T12" fmla="*/ 705 w 815"/>
                <a:gd name="T13" fmla="*/ 1115 h 6964"/>
                <a:gd name="T14" fmla="*/ 680 w 815"/>
                <a:gd name="T15" fmla="*/ 1177 h 6964"/>
                <a:gd name="T16" fmla="*/ 584 w 815"/>
                <a:gd name="T17" fmla="*/ 1312 h 6964"/>
                <a:gd name="T18" fmla="*/ 526 w 815"/>
                <a:gd name="T19" fmla="*/ 1405 h 6964"/>
                <a:gd name="T20" fmla="*/ 510 w 815"/>
                <a:gd name="T21" fmla="*/ 1473 h 6964"/>
                <a:gd name="T22" fmla="*/ 524 w 815"/>
                <a:gd name="T23" fmla="*/ 1538 h 6964"/>
                <a:gd name="T24" fmla="*/ 566 w 815"/>
                <a:gd name="T25" fmla="*/ 1590 h 6964"/>
                <a:gd name="T26" fmla="*/ 665 w 815"/>
                <a:gd name="T27" fmla="*/ 1647 h 6964"/>
                <a:gd name="T28" fmla="*/ 731 w 815"/>
                <a:gd name="T29" fmla="*/ 1702 h 6964"/>
                <a:gd name="T30" fmla="*/ 779 w 815"/>
                <a:gd name="T31" fmla="*/ 1771 h 6964"/>
                <a:gd name="T32" fmla="*/ 795 w 815"/>
                <a:gd name="T33" fmla="*/ 1833 h 6964"/>
                <a:gd name="T34" fmla="*/ 797 w 815"/>
                <a:gd name="T35" fmla="*/ 1995 h 6964"/>
                <a:gd name="T36" fmla="*/ 783 w 815"/>
                <a:gd name="T37" fmla="*/ 2199 h 6964"/>
                <a:gd name="T38" fmla="*/ 717 w 815"/>
                <a:gd name="T39" fmla="*/ 2624 h 6964"/>
                <a:gd name="T40" fmla="*/ 564 w 815"/>
                <a:gd name="T41" fmla="*/ 3357 h 6964"/>
                <a:gd name="T42" fmla="*/ 494 w 815"/>
                <a:gd name="T43" fmla="*/ 3778 h 6964"/>
                <a:gd name="T44" fmla="*/ 361 w 815"/>
                <a:gd name="T45" fmla="*/ 4625 h 6964"/>
                <a:gd name="T46" fmla="*/ 279 w 815"/>
                <a:gd name="T47" fmla="*/ 5048 h 6964"/>
                <a:gd name="T48" fmla="*/ 131 w 815"/>
                <a:gd name="T49" fmla="*/ 5776 h 6964"/>
                <a:gd name="T50" fmla="*/ 65 w 815"/>
                <a:gd name="T51" fmla="*/ 6193 h 6964"/>
                <a:gd name="T52" fmla="*/ 38 w 815"/>
                <a:gd name="T53" fmla="*/ 6512 h 6964"/>
                <a:gd name="T54" fmla="*/ 23 w 815"/>
                <a:gd name="T55" fmla="*/ 6837 h 6964"/>
                <a:gd name="T56" fmla="*/ 14 w 815"/>
                <a:gd name="T57" fmla="*/ 6931 h 6964"/>
                <a:gd name="T58" fmla="*/ 3 w 815"/>
                <a:gd name="T59" fmla="*/ 6950 h 6964"/>
                <a:gd name="T60" fmla="*/ 4 w 815"/>
                <a:gd name="T61" fmla="*/ 6963 h 6964"/>
                <a:gd name="T62" fmla="*/ 23 w 815"/>
                <a:gd name="T63" fmla="*/ 6956 h 6964"/>
                <a:gd name="T64" fmla="*/ 35 w 815"/>
                <a:gd name="T65" fmla="*/ 6885 h 6964"/>
                <a:gd name="T66" fmla="*/ 51 w 815"/>
                <a:gd name="T67" fmla="*/ 6611 h 6964"/>
                <a:gd name="T68" fmla="*/ 71 w 815"/>
                <a:gd name="T69" fmla="*/ 6279 h 6964"/>
                <a:gd name="T70" fmla="*/ 137 w 815"/>
                <a:gd name="T71" fmla="*/ 5843 h 6964"/>
                <a:gd name="T72" fmla="*/ 242 w 815"/>
                <a:gd name="T73" fmla="*/ 5302 h 6964"/>
                <a:gd name="T74" fmla="*/ 372 w 815"/>
                <a:gd name="T75" fmla="*/ 4661 h 6964"/>
                <a:gd name="T76" fmla="*/ 476 w 815"/>
                <a:gd name="T77" fmla="*/ 4014 h 6964"/>
                <a:gd name="T78" fmla="*/ 580 w 815"/>
                <a:gd name="T79" fmla="*/ 3369 h 6964"/>
                <a:gd name="T80" fmla="*/ 711 w 815"/>
                <a:gd name="T81" fmla="*/ 2734 h 6964"/>
                <a:gd name="T82" fmla="*/ 797 w 815"/>
                <a:gd name="T83" fmla="*/ 2217 h 6964"/>
                <a:gd name="T84" fmla="*/ 815 w 815"/>
                <a:gd name="T85" fmla="*/ 1955 h 6964"/>
                <a:gd name="T86" fmla="*/ 807 w 815"/>
                <a:gd name="T87" fmla="*/ 1818 h 6964"/>
                <a:gd name="T88" fmla="*/ 767 w 815"/>
                <a:gd name="T89" fmla="*/ 1721 h 6964"/>
                <a:gd name="T90" fmla="*/ 695 w 815"/>
                <a:gd name="T91" fmla="*/ 1648 h 6964"/>
                <a:gd name="T92" fmla="*/ 594 w 815"/>
                <a:gd name="T93" fmla="*/ 1588 h 6964"/>
                <a:gd name="T94" fmla="*/ 541 w 815"/>
                <a:gd name="T95" fmla="*/ 1539 h 6964"/>
                <a:gd name="T96" fmla="*/ 525 w 815"/>
                <a:gd name="T97" fmla="*/ 1481 h 6964"/>
                <a:gd name="T98" fmla="*/ 552 w 815"/>
                <a:gd name="T99" fmla="*/ 1387 h 6964"/>
                <a:gd name="T100" fmla="*/ 646 w 815"/>
                <a:gd name="T101" fmla="*/ 1256 h 6964"/>
                <a:gd name="T102" fmla="*/ 720 w 815"/>
                <a:gd name="T103" fmla="*/ 1111 h 6964"/>
                <a:gd name="T104" fmla="*/ 732 w 815"/>
                <a:gd name="T105" fmla="*/ 1014 h 6964"/>
                <a:gd name="T106" fmla="*/ 709 w 815"/>
                <a:gd name="T107" fmla="*/ 887 h 6964"/>
                <a:gd name="T108" fmla="*/ 640 w 815"/>
                <a:gd name="T109" fmla="*/ 737 h 6964"/>
                <a:gd name="T110" fmla="*/ 506 w 815"/>
                <a:gd name="T111" fmla="*/ 551 h 6964"/>
                <a:gd name="T112" fmla="*/ 263 w 815"/>
                <a:gd name="T113" fmla="*/ 276 h 6964"/>
                <a:gd name="T114" fmla="*/ 129 w 815"/>
                <a:gd name="T115" fmla="*/ 103 h 6964"/>
                <a:gd name="T116" fmla="*/ 74 w 815"/>
                <a:gd name="T117" fmla="*/ 4 h 6964"/>
                <a:gd name="T118" fmla="*/ 61 w 815"/>
                <a:gd name="T119" fmla="*/ 3 h 6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15" h="6964">
                  <a:moveTo>
                    <a:pt x="59" y="12"/>
                  </a:moveTo>
                  <a:lnTo>
                    <a:pt x="59" y="12"/>
                  </a:lnTo>
                  <a:lnTo>
                    <a:pt x="74" y="42"/>
                  </a:lnTo>
                  <a:lnTo>
                    <a:pt x="89" y="71"/>
                  </a:lnTo>
                  <a:lnTo>
                    <a:pt x="106" y="99"/>
                  </a:lnTo>
                  <a:lnTo>
                    <a:pt x="123" y="126"/>
                  </a:lnTo>
                  <a:lnTo>
                    <a:pt x="142" y="153"/>
                  </a:lnTo>
                  <a:lnTo>
                    <a:pt x="162" y="180"/>
                  </a:lnTo>
                  <a:lnTo>
                    <a:pt x="203" y="232"/>
                  </a:lnTo>
                  <a:lnTo>
                    <a:pt x="247" y="281"/>
                  </a:lnTo>
                  <a:lnTo>
                    <a:pt x="291" y="331"/>
                  </a:lnTo>
                  <a:lnTo>
                    <a:pt x="380" y="427"/>
                  </a:lnTo>
                  <a:lnTo>
                    <a:pt x="380" y="427"/>
                  </a:lnTo>
                  <a:lnTo>
                    <a:pt x="426" y="480"/>
                  </a:lnTo>
                  <a:lnTo>
                    <a:pt x="473" y="535"/>
                  </a:lnTo>
                  <a:lnTo>
                    <a:pt x="520" y="591"/>
                  </a:lnTo>
                  <a:lnTo>
                    <a:pt x="542" y="619"/>
                  </a:lnTo>
                  <a:lnTo>
                    <a:pt x="564" y="649"/>
                  </a:lnTo>
                  <a:lnTo>
                    <a:pt x="585" y="678"/>
                  </a:lnTo>
                  <a:lnTo>
                    <a:pt x="605" y="709"/>
                  </a:lnTo>
                  <a:lnTo>
                    <a:pt x="624" y="740"/>
                  </a:lnTo>
                  <a:lnTo>
                    <a:pt x="641" y="770"/>
                  </a:lnTo>
                  <a:lnTo>
                    <a:pt x="657" y="802"/>
                  </a:lnTo>
                  <a:lnTo>
                    <a:pt x="672" y="836"/>
                  </a:lnTo>
                  <a:lnTo>
                    <a:pt x="685" y="869"/>
                  </a:lnTo>
                  <a:lnTo>
                    <a:pt x="697" y="903"/>
                  </a:lnTo>
                  <a:lnTo>
                    <a:pt x="697" y="903"/>
                  </a:lnTo>
                  <a:lnTo>
                    <a:pt x="705" y="935"/>
                  </a:lnTo>
                  <a:lnTo>
                    <a:pt x="711" y="967"/>
                  </a:lnTo>
                  <a:lnTo>
                    <a:pt x="715" y="1000"/>
                  </a:lnTo>
                  <a:lnTo>
                    <a:pt x="716" y="1034"/>
                  </a:lnTo>
                  <a:lnTo>
                    <a:pt x="713" y="1066"/>
                  </a:lnTo>
                  <a:lnTo>
                    <a:pt x="712" y="1083"/>
                  </a:lnTo>
                  <a:lnTo>
                    <a:pt x="709" y="1099"/>
                  </a:lnTo>
                  <a:lnTo>
                    <a:pt x="705" y="1115"/>
                  </a:lnTo>
                  <a:lnTo>
                    <a:pt x="700" y="1130"/>
                  </a:lnTo>
                  <a:lnTo>
                    <a:pt x="695" y="1146"/>
                  </a:lnTo>
                  <a:lnTo>
                    <a:pt x="688" y="1161"/>
                  </a:lnTo>
                  <a:lnTo>
                    <a:pt x="688" y="1161"/>
                  </a:lnTo>
                  <a:lnTo>
                    <a:pt x="680" y="1177"/>
                  </a:lnTo>
                  <a:lnTo>
                    <a:pt x="671" y="1193"/>
                  </a:lnTo>
                  <a:lnTo>
                    <a:pt x="650" y="1223"/>
                  </a:lnTo>
                  <a:lnTo>
                    <a:pt x="628" y="1253"/>
                  </a:lnTo>
                  <a:lnTo>
                    <a:pt x="605" y="1282"/>
                  </a:lnTo>
                  <a:lnTo>
                    <a:pt x="584" y="1312"/>
                  </a:lnTo>
                  <a:lnTo>
                    <a:pt x="562" y="1341"/>
                  </a:lnTo>
                  <a:lnTo>
                    <a:pt x="542" y="1372"/>
                  </a:lnTo>
                  <a:lnTo>
                    <a:pt x="534" y="1388"/>
                  </a:lnTo>
                  <a:lnTo>
                    <a:pt x="526" y="1405"/>
                  </a:lnTo>
                  <a:lnTo>
                    <a:pt x="526" y="1405"/>
                  </a:lnTo>
                  <a:lnTo>
                    <a:pt x="521" y="1419"/>
                  </a:lnTo>
                  <a:lnTo>
                    <a:pt x="517" y="1432"/>
                  </a:lnTo>
                  <a:lnTo>
                    <a:pt x="514" y="1445"/>
                  </a:lnTo>
                  <a:lnTo>
                    <a:pt x="512" y="1459"/>
                  </a:lnTo>
                  <a:lnTo>
                    <a:pt x="510" y="1473"/>
                  </a:lnTo>
                  <a:lnTo>
                    <a:pt x="512" y="1487"/>
                  </a:lnTo>
                  <a:lnTo>
                    <a:pt x="513" y="1500"/>
                  </a:lnTo>
                  <a:lnTo>
                    <a:pt x="516" y="1512"/>
                  </a:lnTo>
                  <a:lnTo>
                    <a:pt x="518" y="1526"/>
                  </a:lnTo>
                  <a:lnTo>
                    <a:pt x="524" y="1538"/>
                  </a:lnTo>
                  <a:lnTo>
                    <a:pt x="529" y="1550"/>
                  </a:lnTo>
                  <a:lnTo>
                    <a:pt x="537" y="1560"/>
                  </a:lnTo>
                  <a:lnTo>
                    <a:pt x="545" y="1571"/>
                  </a:lnTo>
                  <a:lnTo>
                    <a:pt x="554" y="1580"/>
                  </a:lnTo>
                  <a:lnTo>
                    <a:pt x="566" y="1590"/>
                  </a:lnTo>
                  <a:lnTo>
                    <a:pt x="578" y="1598"/>
                  </a:lnTo>
                  <a:lnTo>
                    <a:pt x="578" y="1598"/>
                  </a:lnTo>
                  <a:lnTo>
                    <a:pt x="608" y="1614"/>
                  </a:lnTo>
                  <a:lnTo>
                    <a:pt x="637" y="1630"/>
                  </a:lnTo>
                  <a:lnTo>
                    <a:pt x="665" y="1647"/>
                  </a:lnTo>
                  <a:lnTo>
                    <a:pt x="680" y="1657"/>
                  </a:lnTo>
                  <a:lnTo>
                    <a:pt x="693" y="1667"/>
                  </a:lnTo>
                  <a:lnTo>
                    <a:pt x="693" y="1667"/>
                  </a:lnTo>
                  <a:lnTo>
                    <a:pt x="719" y="1690"/>
                  </a:lnTo>
                  <a:lnTo>
                    <a:pt x="731" y="1702"/>
                  </a:lnTo>
                  <a:lnTo>
                    <a:pt x="743" y="1714"/>
                  </a:lnTo>
                  <a:lnTo>
                    <a:pt x="753" y="1727"/>
                  </a:lnTo>
                  <a:lnTo>
                    <a:pt x="763" y="1742"/>
                  </a:lnTo>
                  <a:lnTo>
                    <a:pt x="772" y="1757"/>
                  </a:lnTo>
                  <a:lnTo>
                    <a:pt x="779" y="1771"/>
                  </a:lnTo>
                  <a:lnTo>
                    <a:pt x="779" y="1771"/>
                  </a:lnTo>
                  <a:lnTo>
                    <a:pt x="785" y="1787"/>
                  </a:lnTo>
                  <a:lnTo>
                    <a:pt x="789" y="1802"/>
                  </a:lnTo>
                  <a:lnTo>
                    <a:pt x="792" y="1818"/>
                  </a:lnTo>
                  <a:lnTo>
                    <a:pt x="795" y="1833"/>
                  </a:lnTo>
                  <a:lnTo>
                    <a:pt x="797" y="1865"/>
                  </a:lnTo>
                  <a:lnTo>
                    <a:pt x="799" y="1897"/>
                  </a:lnTo>
                  <a:lnTo>
                    <a:pt x="799" y="1897"/>
                  </a:lnTo>
                  <a:lnTo>
                    <a:pt x="799" y="1947"/>
                  </a:lnTo>
                  <a:lnTo>
                    <a:pt x="797" y="1995"/>
                  </a:lnTo>
                  <a:lnTo>
                    <a:pt x="795" y="2044"/>
                  </a:lnTo>
                  <a:lnTo>
                    <a:pt x="792" y="2092"/>
                  </a:lnTo>
                  <a:lnTo>
                    <a:pt x="792" y="2092"/>
                  </a:lnTo>
                  <a:lnTo>
                    <a:pt x="788" y="2146"/>
                  </a:lnTo>
                  <a:lnTo>
                    <a:pt x="783" y="2199"/>
                  </a:lnTo>
                  <a:lnTo>
                    <a:pt x="769" y="2306"/>
                  </a:lnTo>
                  <a:lnTo>
                    <a:pt x="755" y="2413"/>
                  </a:lnTo>
                  <a:lnTo>
                    <a:pt x="736" y="2519"/>
                  </a:lnTo>
                  <a:lnTo>
                    <a:pt x="736" y="2519"/>
                  </a:lnTo>
                  <a:lnTo>
                    <a:pt x="717" y="2624"/>
                  </a:lnTo>
                  <a:lnTo>
                    <a:pt x="696" y="2728"/>
                  </a:lnTo>
                  <a:lnTo>
                    <a:pt x="652" y="2938"/>
                  </a:lnTo>
                  <a:lnTo>
                    <a:pt x="606" y="3147"/>
                  </a:lnTo>
                  <a:lnTo>
                    <a:pt x="585" y="3251"/>
                  </a:lnTo>
                  <a:lnTo>
                    <a:pt x="564" y="3357"/>
                  </a:lnTo>
                  <a:lnTo>
                    <a:pt x="564" y="3357"/>
                  </a:lnTo>
                  <a:lnTo>
                    <a:pt x="545" y="3461"/>
                  </a:lnTo>
                  <a:lnTo>
                    <a:pt x="526" y="3567"/>
                  </a:lnTo>
                  <a:lnTo>
                    <a:pt x="510" y="3672"/>
                  </a:lnTo>
                  <a:lnTo>
                    <a:pt x="494" y="3778"/>
                  </a:lnTo>
                  <a:lnTo>
                    <a:pt x="462" y="3989"/>
                  </a:lnTo>
                  <a:lnTo>
                    <a:pt x="430" y="4200"/>
                  </a:lnTo>
                  <a:lnTo>
                    <a:pt x="430" y="4200"/>
                  </a:lnTo>
                  <a:lnTo>
                    <a:pt x="397" y="4413"/>
                  </a:lnTo>
                  <a:lnTo>
                    <a:pt x="361" y="4625"/>
                  </a:lnTo>
                  <a:lnTo>
                    <a:pt x="342" y="4731"/>
                  </a:lnTo>
                  <a:lnTo>
                    <a:pt x="322" y="4836"/>
                  </a:lnTo>
                  <a:lnTo>
                    <a:pt x="302" y="4942"/>
                  </a:lnTo>
                  <a:lnTo>
                    <a:pt x="279" y="5048"/>
                  </a:lnTo>
                  <a:lnTo>
                    <a:pt x="279" y="5048"/>
                  </a:lnTo>
                  <a:lnTo>
                    <a:pt x="235" y="5256"/>
                  </a:lnTo>
                  <a:lnTo>
                    <a:pt x="191" y="5463"/>
                  </a:lnTo>
                  <a:lnTo>
                    <a:pt x="171" y="5567"/>
                  </a:lnTo>
                  <a:lnTo>
                    <a:pt x="150" y="5672"/>
                  </a:lnTo>
                  <a:lnTo>
                    <a:pt x="131" y="5776"/>
                  </a:lnTo>
                  <a:lnTo>
                    <a:pt x="113" y="5880"/>
                  </a:lnTo>
                  <a:lnTo>
                    <a:pt x="113" y="5880"/>
                  </a:lnTo>
                  <a:lnTo>
                    <a:pt x="95" y="5985"/>
                  </a:lnTo>
                  <a:lnTo>
                    <a:pt x="79" y="6089"/>
                  </a:lnTo>
                  <a:lnTo>
                    <a:pt x="65" y="6193"/>
                  </a:lnTo>
                  <a:lnTo>
                    <a:pt x="51" y="6299"/>
                  </a:lnTo>
                  <a:lnTo>
                    <a:pt x="51" y="6299"/>
                  </a:lnTo>
                  <a:lnTo>
                    <a:pt x="47" y="6352"/>
                  </a:lnTo>
                  <a:lnTo>
                    <a:pt x="43" y="6406"/>
                  </a:lnTo>
                  <a:lnTo>
                    <a:pt x="38" y="6512"/>
                  </a:lnTo>
                  <a:lnTo>
                    <a:pt x="34" y="6621"/>
                  </a:lnTo>
                  <a:lnTo>
                    <a:pt x="30" y="6728"/>
                  </a:lnTo>
                  <a:lnTo>
                    <a:pt x="30" y="6728"/>
                  </a:lnTo>
                  <a:lnTo>
                    <a:pt x="27" y="6782"/>
                  </a:lnTo>
                  <a:lnTo>
                    <a:pt x="23" y="6837"/>
                  </a:lnTo>
                  <a:lnTo>
                    <a:pt x="23" y="6837"/>
                  </a:lnTo>
                  <a:lnTo>
                    <a:pt x="22" y="6859"/>
                  </a:lnTo>
                  <a:lnTo>
                    <a:pt x="19" y="6896"/>
                  </a:lnTo>
                  <a:lnTo>
                    <a:pt x="17" y="6915"/>
                  </a:lnTo>
                  <a:lnTo>
                    <a:pt x="14" y="6931"/>
                  </a:lnTo>
                  <a:lnTo>
                    <a:pt x="11" y="6943"/>
                  </a:lnTo>
                  <a:lnTo>
                    <a:pt x="9" y="6947"/>
                  </a:lnTo>
                  <a:lnTo>
                    <a:pt x="6" y="6948"/>
                  </a:lnTo>
                  <a:lnTo>
                    <a:pt x="6" y="6948"/>
                  </a:lnTo>
                  <a:lnTo>
                    <a:pt x="3" y="6950"/>
                  </a:lnTo>
                  <a:lnTo>
                    <a:pt x="2" y="6952"/>
                  </a:lnTo>
                  <a:lnTo>
                    <a:pt x="0" y="6955"/>
                  </a:lnTo>
                  <a:lnTo>
                    <a:pt x="0" y="6958"/>
                  </a:lnTo>
                  <a:lnTo>
                    <a:pt x="2" y="6960"/>
                  </a:lnTo>
                  <a:lnTo>
                    <a:pt x="4" y="6963"/>
                  </a:lnTo>
                  <a:lnTo>
                    <a:pt x="7" y="6964"/>
                  </a:lnTo>
                  <a:lnTo>
                    <a:pt x="11" y="6963"/>
                  </a:lnTo>
                  <a:lnTo>
                    <a:pt x="11" y="6963"/>
                  </a:lnTo>
                  <a:lnTo>
                    <a:pt x="18" y="6960"/>
                  </a:lnTo>
                  <a:lnTo>
                    <a:pt x="23" y="6956"/>
                  </a:lnTo>
                  <a:lnTo>
                    <a:pt x="26" y="6950"/>
                  </a:lnTo>
                  <a:lnTo>
                    <a:pt x="29" y="6942"/>
                  </a:lnTo>
                  <a:lnTo>
                    <a:pt x="29" y="6942"/>
                  </a:lnTo>
                  <a:lnTo>
                    <a:pt x="33" y="6913"/>
                  </a:lnTo>
                  <a:lnTo>
                    <a:pt x="35" y="6885"/>
                  </a:lnTo>
                  <a:lnTo>
                    <a:pt x="39" y="6831"/>
                  </a:lnTo>
                  <a:lnTo>
                    <a:pt x="39" y="6831"/>
                  </a:lnTo>
                  <a:lnTo>
                    <a:pt x="43" y="6776"/>
                  </a:lnTo>
                  <a:lnTo>
                    <a:pt x="46" y="6721"/>
                  </a:lnTo>
                  <a:lnTo>
                    <a:pt x="51" y="6611"/>
                  </a:lnTo>
                  <a:lnTo>
                    <a:pt x="51" y="6611"/>
                  </a:lnTo>
                  <a:lnTo>
                    <a:pt x="55" y="6500"/>
                  </a:lnTo>
                  <a:lnTo>
                    <a:pt x="62" y="6390"/>
                  </a:lnTo>
                  <a:lnTo>
                    <a:pt x="66" y="6335"/>
                  </a:lnTo>
                  <a:lnTo>
                    <a:pt x="71" y="6279"/>
                  </a:lnTo>
                  <a:lnTo>
                    <a:pt x="78" y="6224"/>
                  </a:lnTo>
                  <a:lnTo>
                    <a:pt x="86" y="6169"/>
                  </a:lnTo>
                  <a:lnTo>
                    <a:pt x="86" y="6169"/>
                  </a:lnTo>
                  <a:lnTo>
                    <a:pt x="119" y="5951"/>
                  </a:lnTo>
                  <a:lnTo>
                    <a:pt x="137" y="5843"/>
                  </a:lnTo>
                  <a:lnTo>
                    <a:pt x="155" y="5733"/>
                  </a:lnTo>
                  <a:lnTo>
                    <a:pt x="155" y="5733"/>
                  </a:lnTo>
                  <a:lnTo>
                    <a:pt x="175" y="5625"/>
                  </a:lnTo>
                  <a:lnTo>
                    <a:pt x="197" y="5518"/>
                  </a:lnTo>
                  <a:lnTo>
                    <a:pt x="242" y="5302"/>
                  </a:lnTo>
                  <a:lnTo>
                    <a:pt x="242" y="5302"/>
                  </a:lnTo>
                  <a:lnTo>
                    <a:pt x="287" y="5089"/>
                  </a:lnTo>
                  <a:lnTo>
                    <a:pt x="330" y="4875"/>
                  </a:lnTo>
                  <a:lnTo>
                    <a:pt x="352" y="4768"/>
                  </a:lnTo>
                  <a:lnTo>
                    <a:pt x="372" y="4661"/>
                  </a:lnTo>
                  <a:lnTo>
                    <a:pt x="390" y="4553"/>
                  </a:lnTo>
                  <a:lnTo>
                    <a:pt x="409" y="4446"/>
                  </a:lnTo>
                  <a:lnTo>
                    <a:pt x="409" y="4446"/>
                  </a:lnTo>
                  <a:lnTo>
                    <a:pt x="442" y="4230"/>
                  </a:lnTo>
                  <a:lnTo>
                    <a:pt x="476" y="4014"/>
                  </a:lnTo>
                  <a:lnTo>
                    <a:pt x="508" y="3798"/>
                  </a:lnTo>
                  <a:lnTo>
                    <a:pt x="541" y="3583"/>
                  </a:lnTo>
                  <a:lnTo>
                    <a:pt x="541" y="3583"/>
                  </a:lnTo>
                  <a:lnTo>
                    <a:pt x="560" y="3476"/>
                  </a:lnTo>
                  <a:lnTo>
                    <a:pt x="580" y="3369"/>
                  </a:lnTo>
                  <a:lnTo>
                    <a:pt x="600" y="3263"/>
                  </a:lnTo>
                  <a:lnTo>
                    <a:pt x="621" y="3158"/>
                  </a:lnTo>
                  <a:lnTo>
                    <a:pt x="666" y="2945"/>
                  </a:lnTo>
                  <a:lnTo>
                    <a:pt x="711" y="2734"/>
                  </a:lnTo>
                  <a:lnTo>
                    <a:pt x="711" y="2734"/>
                  </a:lnTo>
                  <a:lnTo>
                    <a:pt x="732" y="2631"/>
                  </a:lnTo>
                  <a:lnTo>
                    <a:pt x="752" y="2528"/>
                  </a:lnTo>
                  <a:lnTo>
                    <a:pt x="769" y="2425"/>
                  </a:lnTo>
                  <a:lnTo>
                    <a:pt x="785" y="2321"/>
                  </a:lnTo>
                  <a:lnTo>
                    <a:pt x="797" y="2217"/>
                  </a:lnTo>
                  <a:lnTo>
                    <a:pt x="803" y="2164"/>
                  </a:lnTo>
                  <a:lnTo>
                    <a:pt x="808" y="2111"/>
                  </a:lnTo>
                  <a:lnTo>
                    <a:pt x="811" y="2059"/>
                  </a:lnTo>
                  <a:lnTo>
                    <a:pt x="813" y="2007"/>
                  </a:lnTo>
                  <a:lnTo>
                    <a:pt x="815" y="1955"/>
                  </a:lnTo>
                  <a:lnTo>
                    <a:pt x="815" y="1902"/>
                  </a:lnTo>
                  <a:lnTo>
                    <a:pt x="815" y="1902"/>
                  </a:lnTo>
                  <a:lnTo>
                    <a:pt x="813" y="1873"/>
                  </a:lnTo>
                  <a:lnTo>
                    <a:pt x="811" y="1845"/>
                  </a:lnTo>
                  <a:lnTo>
                    <a:pt x="807" y="1818"/>
                  </a:lnTo>
                  <a:lnTo>
                    <a:pt x="801" y="1793"/>
                  </a:lnTo>
                  <a:lnTo>
                    <a:pt x="792" y="1767"/>
                  </a:lnTo>
                  <a:lnTo>
                    <a:pt x="781" y="1743"/>
                  </a:lnTo>
                  <a:lnTo>
                    <a:pt x="775" y="1731"/>
                  </a:lnTo>
                  <a:lnTo>
                    <a:pt x="767" y="1721"/>
                  </a:lnTo>
                  <a:lnTo>
                    <a:pt x="757" y="1709"/>
                  </a:lnTo>
                  <a:lnTo>
                    <a:pt x="748" y="1698"/>
                  </a:lnTo>
                  <a:lnTo>
                    <a:pt x="748" y="1698"/>
                  </a:lnTo>
                  <a:lnTo>
                    <a:pt x="723" y="1673"/>
                  </a:lnTo>
                  <a:lnTo>
                    <a:pt x="695" y="1648"/>
                  </a:lnTo>
                  <a:lnTo>
                    <a:pt x="666" y="1628"/>
                  </a:lnTo>
                  <a:lnTo>
                    <a:pt x="634" y="1610"/>
                  </a:lnTo>
                  <a:lnTo>
                    <a:pt x="634" y="1610"/>
                  </a:lnTo>
                  <a:lnTo>
                    <a:pt x="608" y="1596"/>
                  </a:lnTo>
                  <a:lnTo>
                    <a:pt x="594" y="1588"/>
                  </a:lnTo>
                  <a:lnTo>
                    <a:pt x="582" y="1580"/>
                  </a:lnTo>
                  <a:lnTo>
                    <a:pt x="569" y="1572"/>
                  </a:lnTo>
                  <a:lnTo>
                    <a:pt x="558" y="1563"/>
                  </a:lnTo>
                  <a:lnTo>
                    <a:pt x="549" y="1551"/>
                  </a:lnTo>
                  <a:lnTo>
                    <a:pt x="541" y="1539"/>
                  </a:lnTo>
                  <a:lnTo>
                    <a:pt x="541" y="1539"/>
                  </a:lnTo>
                  <a:lnTo>
                    <a:pt x="536" y="1530"/>
                  </a:lnTo>
                  <a:lnTo>
                    <a:pt x="532" y="1519"/>
                  </a:lnTo>
                  <a:lnTo>
                    <a:pt x="528" y="1500"/>
                  </a:lnTo>
                  <a:lnTo>
                    <a:pt x="525" y="1481"/>
                  </a:lnTo>
                  <a:lnTo>
                    <a:pt x="526" y="1461"/>
                  </a:lnTo>
                  <a:lnTo>
                    <a:pt x="530" y="1443"/>
                  </a:lnTo>
                  <a:lnTo>
                    <a:pt x="536" y="1424"/>
                  </a:lnTo>
                  <a:lnTo>
                    <a:pt x="542" y="1405"/>
                  </a:lnTo>
                  <a:lnTo>
                    <a:pt x="552" y="1387"/>
                  </a:lnTo>
                  <a:lnTo>
                    <a:pt x="562" y="1369"/>
                  </a:lnTo>
                  <a:lnTo>
                    <a:pt x="573" y="1352"/>
                  </a:lnTo>
                  <a:lnTo>
                    <a:pt x="598" y="1317"/>
                  </a:lnTo>
                  <a:lnTo>
                    <a:pt x="646" y="1256"/>
                  </a:lnTo>
                  <a:lnTo>
                    <a:pt x="646" y="1256"/>
                  </a:lnTo>
                  <a:lnTo>
                    <a:pt x="665" y="1227"/>
                  </a:lnTo>
                  <a:lnTo>
                    <a:pt x="683" y="1199"/>
                  </a:lnTo>
                  <a:lnTo>
                    <a:pt x="697" y="1171"/>
                  </a:lnTo>
                  <a:lnTo>
                    <a:pt x="711" y="1142"/>
                  </a:lnTo>
                  <a:lnTo>
                    <a:pt x="720" y="1111"/>
                  </a:lnTo>
                  <a:lnTo>
                    <a:pt x="727" y="1080"/>
                  </a:lnTo>
                  <a:lnTo>
                    <a:pt x="729" y="1064"/>
                  </a:lnTo>
                  <a:lnTo>
                    <a:pt x="731" y="1048"/>
                  </a:lnTo>
                  <a:lnTo>
                    <a:pt x="732" y="1031"/>
                  </a:lnTo>
                  <a:lnTo>
                    <a:pt x="732" y="1014"/>
                  </a:lnTo>
                  <a:lnTo>
                    <a:pt x="732" y="1014"/>
                  </a:lnTo>
                  <a:lnTo>
                    <a:pt x="729" y="982"/>
                  </a:lnTo>
                  <a:lnTo>
                    <a:pt x="724" y="949"/>
                  </a:lnTo>
                  <a:lnTo>
                    <a:pt x="717" y="917"/>
                  </a:lnTo>
                  <a:lnTo>
                    <a:pt x="709" y="887"/>
                  </a:lnTo>
                  <a:lnTo>
                    <a:pt x="699" y="856"/>
                  </a:lnTo>
                  <a:lnTo>
                    <a:pt x="687" y="825"/>
                  </a:lnTo>
                  <a:lnTo>
                    <a:pt x="672" y="796"/>
                  </a:lnTo>
                  <a:lnTo>
                    <a:pt x="657" y="766"/>
                  </a:lnTo>
                  <a:lnTo>
                    <a:pt x="640" y="737"/>
                  </a:lnTo>
                  <a:lnTo>
                    <a:pt x="622" y="709"/>
                  </a:lnTo>
                  <a:lnTo>
                    <a:pt x="605" y="681"/>
                  </a:lnTo>
                  <a:lnTo>
                    <a:pt x="585" y="654"/>
                  </a:lnTo>
                  <a:lnTo>
                    <a:pt x="546" y="602"/>
                  </a:lnTo>
                  <a:lnTo>
                    <a:pt x="506" y="551"/>
                  </a:lnTo>
                  <a:lnTo>
                    <a:pt x="506" y="551"/>
                  </a:lnTo>
                  <a:lnTo>
                    <a:pt x="460" y="495"/>
                  </a:lnTo>
                  <a:lnTo>
                    <a:pt x="410" y="440"/>
                  </a:lnTo>
                  <a:lnTo>
                    <a:pt x="313" y="332"/>
                  </a:lnTo>
                  <a:lnTo>
                    <a:pt x="263" y="276"/>
                  </a:lnTo>
                  <a:lnTo>
                    <a:pt x="217" y="221"/>
                  </a:lnTo>
                  <a:lnTo>
                    <a:pt x="171" y="162"/>
                  </a:lnTo>
                  <a:lnTo>
                    <a:pt x="150" y="133"/>
                  </a:lnTo>
                  <a:lnTo>
                    <a:pt x="129" y="103"/>
                  </a:lnTo>
                  <a:lnTo>
                    <a:pt x="129" y="103"/>
                  </a:lnTo>
                  <a:lnTo>
                    <a:pt x="114" y="79"/>
                  </a:lnTo>
                  <a:lnTo>
                    <a:pt x="99" y="55"/>
                  </a:lnTo>
                  <a:lnTo>
                    <a:pt x="86" y="30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71" y="2"/>
                  </a:lnTo>
                  <a:lnTo>
                    <a:pt x="69" y="0"/>
                  </a:lnTo>
                  <a:lnTo>
                    <a:pt x="66" y="0"/>
                  </a:lnTo>
                  <a:lnTo>
                    <a:pt x="63" y="2"/>
                  </a:lnTo>
                  <a:lnTo>
                    <a:pt x="61" y="3"/>
                  </a:lnTo>
                  <a:lnTo>
                    <a:pt x="59" y="6"/>
                  </a:lnTo>
                  <a:lnTo>
                    <a:pt x="59" y="10"/>
                  </a:lnTo>
                  <a:lnTo>
                    <a:pt x="59" y="12"/>
                  </a:lnTo>
                  <a:lnTo>
                    <a:pt x="59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D24BA6C6-2BB9-1D75-2DCD-723F2BD4E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" y="2075"/>
              <a:ext cx="212" cy="2236"/>
            </a:xfrm>
            <a:custGeom>
              <a:avLst/>
              <a:gdLst>
                <a:gd name="T0" fmla="*/ 0 w 635"/>
                <a:gd name="T1" fmla="*/ 7 h 6707"/>
                <a:gd name="T2" fmla="*/ 1 w 635"/>
                <a:gd name="T3" fmla="*/ 340 h 6707"/>
                <a:gd name="T4" fmla="*/ 0 w 635"/>
                <a:gd name="T5" fmla="*/ 672 h 6707"/>
                <a:gd name="T6" fmla="*/ 1 w 635"/>
                <a:gd name="T7" fmla="*/ 1004 h 6707"/>
                <a:gd name="T8" fmla="*/ 9 w 635"/>
                <a:gd name="T9" fmla="*/ 1337 h 6707"/>
                <a:gd name="T10" fmla="*/ 44 w 635"/>
                <a:gd name="T11" fmla="*/ 2680 h 6707"/>
                <a:gd name="T12" fmla="*/ 64 w 635"/>
                <a:gd name="T13" fmla="*/ 3347 h 6707"/>
                <a:gd name="T14" fmla="*/ 85 w 635"/>
                <a:gd name="T15" fmla="*/ 4014 h 6707"/>
                <a:gd name="T16" fmla="*/ 91 w 635"/>
                <a:gd name="T17" fmla="*/ 4182 h 6707"/>
                <a:gd name="T18" fmla="*/ 99 w 635"/>
                <a:gd name="T19" fmla="*/ 4432 h 6707"/>
                <a:gd name="T20" fmla="*/ 109 w 635"/>
                <a:gd name="T21" fmla="*/ 4599 h 6707"/>
                <a:gd name="T22" fmla="*/ 117 w 635"/>
                <a:gd name="T23" fmla="*/ 4684 h 6707"/>
                <a:gd name="T24" fmla="*/ 155 w 635"/>
                <a:gd name="T25" fmla="*/ 5002 h 6707"/>
                <a:gd name="T26" fmla="*/ 190 w 635"/>
                <a:gd name="T27" fmla="*/ 5238 h 6707"/>
                <a:gd name="T28" fmla="*/ 202 w 635"/>
                <a:gd name="T29" fmla="*/ 5319 h 6707"/>
                <a:gd name="T30" fmla="*/ 232 w 635"/>
                <a:gd name="T31" fmla="*/ 5480 h 6707"/>
                <a:gd name="T32" fmla="*/ 266 w 635"/>
                <a:gd name="T33" fmla="*/ 5643 h 6707"/>
                <a:gd name="T34" fmla="*/ 304 w 635"/>
                <a:gd name="T35" fmla="*/ 5804 h 6707"/>
                <a:gd name="T36" fmla="*/ 346 w 635"/>
                <a:gd name="T37" fmla="*/ 5964 h 6707"/>
                <a:gd name="T38" fmla="*/ 368 w 635"/>
                <a:gd name="T39" fmla="*/ 6040 h 6707"/>
                <a:gd name="T40" fmla="*/ 418 w 635"/>
                <a:gd name="T41" fmla="*/ 6191 h 6707"/>
                <a:gd name="T42" fmla="*/ 471 w 635"/>
                <a:gd name="T43" fmla="*/ 6340 h 6707"/>
                <a:gd name="T44" fmla="*/ 530 w 635"/>
                <a:gd name="T45" fmla="*/ 6488 h 6707"/>
                <a:gd name="T46" fmla="*/ 561 w 635"/>
                <a:gd name="T47" fmla="*/ 6562 h 6707"/>
                <a:gd name="T48" fmla="*/ 621 w 635"/>
                <a:gd name="T49" fmla="*/ 6703 h 6707"/>
                <a:gd name="T50" fmla="*/ 626 w 635"/>
                <a:gd name="T51" fmla="*/ 6707 h 6707"/>
                <a:gd name="T52" fmla="*/ 631 w 635"/>
                <a:gd name="T53" fmla="*/ 6706 h 6707"/>
                <a:gd name="T54" fmla="*/ 635 w 635"/>
                <a:gd name="T55" fmla="*/ 6701 h 6707"/>
                <a:gd name="T56" fmla="*/ 635 w 635"/>
                <a:gd name="T57" fmla="*/ 6695 h 6707"/>
                <a:gd name="T58" fmla="*/ 571 w 635"/>
                <a:gd name="T59" fmla="*/ 6547 h 6707"/>
                <a:gd name="T60" fmla="*/ 511 w 635"/>
                <a:gd name="T61" fmla="*/ 6397 h 6707"/>
                <a:gd name="T62" fmla="*/ 454 w 635"/>
                <a:gd name="T63" fmla="*/ 6246 h 6707"/>
                <a:gd name="T64" fmla="*/ 402 w 635"/>
                <a:gd name="T65" fmla="*/ 6094 h 6707"/>
                <a:gd name="T66" fmla="*/ 378 w 635"/>
                <a:gd name="T67" fmla="*/ 6016 h 6707"/>
                <a:gd name="T68" fmla="*/ 334 w 635"/>
                <a:gd name="T69" fmla="*/ 5859 h 6707"/>
                <a:gd name="T70" fmla="*/ 294 w 635"/>
                <a:gd name="T71" fmla="*/ 5701 h 6707"/>
                <a:gd name="T72" fmla="*/ 260 w 635"/>
                <a:gd name="T73" fmla="*/ 5540 h 6707"/>
                <a:gd name="T74" fmla="*/ 244 w 635"/>
                <a:gd name="T75" fmla="*/ 5460 h 6707"/>
                <a:gd name="T76" fmla="*/ 215 w 635"/>
                <a:gd name="T77" fmla="*/ 5298 h 6707"/>
                <a:gd name="T78" fmla="*/ 190 w 635"/>
                <a:gd name="T79" fmla="*/ 5137 h 6707"/>
                <a:gd name="T80" fmla="*/ 147 w 635"/>
                <a:gd name="T81" fmla="*/ 4812 h 6707"/>
                <a:gd name="T82" fmla="*/ 139 w 635"/>
                <a:gd name="T83" fmla="*/ 4730 h 6707"/>
                <a:gd name="T84" fmla="*/ 124 w 635"/>
                <a:gd name="T85" fmla="*/ 4569 h 6707"/>
                <a:gd name="T86" fmla="*/ 119 w 635"/>
                <a:gd name="T87" fmla="*/ 4487 h 6707"/>
                <a:gd name="T88" fmla="*/ 107 w 635"/>
                <a:gd name="T89" fmla="*/ 4154 h 6707"/>
                <a:gd name="T90" fmla="*/ 84 w 635"/>
                <a:gd name="T91" fmla="*/ 3486 h 6707"/>
                <a:gd name="T92" fmla="*/ 64 w 635"/>
                <a:gd name="T93" fmla="*/ 2819 h 6707"/>
                <a:gd name="T94" fmla="*/ 29 w 635"/>
                <a:gd name="T95" fmla="*/ 1490 h 6707"/>
                <a:gd name="T96" fmla="*/ 17 w 635"/>
                <a:gd name="T97" fmla="*/ 994 h 6707"/>
                <a:gd name="T98" fmla="*/ 16 w 635"/>
                <a:gd name="T99" fmla="*/ 829 h 6707"/>
                <a:gd name="T100" fmla="*/ 16 w 635"/>
                <a:gd name="T101" fmla="*/ 501 h 6707"/>
                <a:gd name="T102" fmla="*/ 17 w 635"/>
                <a:gd name="T103" fmla="*/ 172 h 6707"/>
                <a:gd name="T104" fmla="*/ 16 w 635"/>
                <a:gd name="T105" fmla="*/ 7 h 6707"/>
                <a:gd name="T106" fmla="*/ 15 w 635"/>
                <a:gd name="T107" fmla="*/ 4 h 6707"/>
                <a:gd name="T108" fmla="*/ 11 w 635"/>
                <a:gd name="T109" fmla="*/ 0 h 6707"/>
                <a:gd name="T110" fmla="*/ 5 w 635"/>
                <a:gd name="T111" fmla="*/ 0 h 6707"/>
                <a:gd name="T112" fmla="*/ 0 w 635"/>
                <a:gd name="T113" fmla="*/ 4 h 6707"/>
                <a:gd name="T114" fmla="*/ 0 w 635"/>
                <a:gd name="T115" fmla="*/ 7 h 6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5" h="6707">
                  <a:moveTo>
                    <a:pt x="0" y="7"/>
                  </a:moveTo>
                  <a:lnTo>
                    <a:pt x="0" y="7"/>
                  </a:lnTo>
                  <a:lnTo>
                    <a:pt x="1" y="174"/>
                  </a:lnTo>
                  <a:lnTo>
                    <a:pt x="1" y="340"/>
                  </a:lnTo>
                  <a:lnTo>
                    <a:pt x="0" y="672"/>
                  </a:lnTo>
                  <a:lnTo>
                    <a:pt x="0" y="672"/>
                  </a:lnTo>
                  <a:lnTo>
                    <a:pt x="0" y="838"/>
                  </a:lnTo>
                  <a:lnTo>
                    <a:pt x="1" y="1004"/>
                  </a:lnTo>
                  <a:lnTo>
                    <a:pt x="5" y="1171"/>
                  </a:lnTo>
                  <a:lnTo>
                    <a:pt x="9" y="1337"/>
                  </a:lnTo>
                  <a:lnTo>
                    <a:pt x="9" y="1337"/>
                  </a:lnTo>
                  <a:lnTo>
                    <a:pt x="44" y="2680"/>
                  </a:lnTo>
                  <a:lnTo>
                    <a:pt x="44" y="2680"/>
                  </a:lnTo>
                  <a:lnTo>
                    <a:pt x="64" y="3347"/>
                  </a:lnTo>
                  <a:lnTo>
                    <a:pt x="73" y="3681"/>
                  </a:lnTo>
                  <a:lnTo>
                    <a:pt x="85" y="4014"/>
                  </a:lnTo>
                  <a:lnTo>
                    <a:pt x="85" y="4014"/>
                  </a:lnTo>
                  <a:lnTo>
                    <a:pt x="91" y="4182"/>
                  </a:lnTo>
                  <a:lnTo>
                    <a:pt x="95" y="4349"/>
                  </a:lnTo>
                  <a:lnTo>
                    <a:pt x="99" y="4432"/>
                  </a:lnTo>
                  <a:lnTo>
                    <a:pt x="104" y="4517"/>
                  </a:lnTo>
                  <a:lnTo>
                    <a:pt x="109" y="4599"/>
                  </a:lnTo>
                  <a:lnTo>
                    <a:pt x="117" y="4684"/>
                  </a:lnTo>
                  <a:lnTo>
                    <a:pt x="117" y="4684"/>
                  </a:lnTo>
                  <a:lnTo>
                    <a:pt x="135" y="4843"/>
                  </a:lnTo>
                  <a:lnTo>
                    <a:pt x="155" y="5002"/>
                  </a:lnTo>
                  <a:lnTo>
                    <a:pt x="177" y="5159"/>
                  </a:lnTo>
                  <a:lnTo>
                    <a:pt x="190" y="5238"/>
                  </a:lnTo>
                  <a:lnTo>
                    <a:pt x="202" y="5319"/>
                  </a:lnTo>
                  <a:lnTo>
                    <a:pt x="202" y="5319"/>
                  </a:lnTo>
                  <a:lnTo>
                    <a:pt x="216" y="5400"/>
                  </a:lnTo>
                  <a:lnTo>
                    <a:pt x="232" y="5480"/>
                  </a:lnTo>
                  <a:lnTo>
                    <a:pt x="248" y="5562"/>
                  </a:lnTo>
                  <a:lnTo>
                    <a:pt x="266" y="5643"/>
                  </a:lnTo>
                  <a:lnTo>
                    <a:pt x="284" y="5724"/>
                  </a:lnTo>
                  <a:lnTo>
                    <a:pt x="304" y="5804"/>
                  </a:lnTo>
                  <a:lnTo>
                    <a:pt x="324" y="5884"/>
                  </a:lnTo>
                  <a:lnTo>
                    <a:pt x="346" y="5964"/>
                  </a:lnTo>
                  <a:lnTo>
                    <a:pt x="346" y="5964"/>
                  </a:lnTo>
                  <a:lnTo>
                    <a:pt x="368" y="6040"/>
                  </a:lnTo>
                  <a:lnTo>
                    <a:pt x="392" y="6116"/>
                  </a:lnTo>
                  <a:lnTo>
                    <a:pt x="418" y="6191"/>
                  </a:lnTo>
                  <a:lnTo>
                    <a:pt x="443" y="6266"/>
                  </a:lnTo>
                  <a:lnTo>
                    <a:pt x="471" y="6340"/>
                  </a:lnTo>
                  <a:lnTo>
                    <a:pt x="500" y="6415"/>
                  </a:lnTo>
                  <a:lnTo>
                    <a:pt x="530" y="6488"/>
                  </a:lnTo>
                  <a:lnTo>
                    <a:pt x="561" y="6562"/>
                  </a:lnTo>
                  <a:lnTo>
                    <a:pt x="561" y="6562"/>
                  </a:lnTo>
                  <a:lnTo>
                    <a:pt x="621" y="6703"/>
                  </a:lnTo>
                  <a:lnTo>
                    <a:pt x="621" y="6703"/>
                  </a:lnTo>
                  <a:lnTo>
                    <a:pt x="623" y="6706"/>
                  </a:lnTo>
                  <a:lnTo>
                    <a:pt x="626" y="6707"/>
                  </a:lnTo>
                  <a:lnTo>
                    <a:pt x="629" y="6707"/>
                  </a:lnTo>
                  <a:lnTo>
                    <a:pt x="631" y="6706"/>
                  </a:lnTo>
                  <a:lnTo>
                    <a:pt x="634" y="6703"/>
                  </a:lnTo>
                  <a:lnTo>
                    <a:pt x="635" y="6701"/>
                  </a:lnTo>
                  <a:lnTo>
                    <a:pt x="635" y="6698"/>
                  </a:lnTo>
                  <a:lnTo>
                    <a:pt x="635" y="6695"/>
                  </a:lnTo>
                  <a:lnTo>
                    <a:pt x="635" y="6695"/>
                  </a:lnTo>
                  <a:lnTo>
                    <a:pt x="571" y="6547"/>
                  </a:lnTo>
                  <a:lnTo>
                    <a:pt x="541" y="6472"/>
                  </a:lnTo>
                  <a:lnTo>
                    <a:pt x="511" y="6397"/>
                  </a:lnTo>
                  <a:lnTo>
                    <a:pt x="482" y="6322"/>
                  </a:lnTo>
                  <a:lnTo>
                    <a:pt x="454" y="6246"/>
                  </a:lnTo>
                  <a:lnTo>
                    <a:pt x="426" y="6171"/>
                  </a:lnTo>
                  <a:lnTo>
                    <a:pt x="402" y="6094"/>
                  </a:lnTo>
                  <a:lnTo>
                    <a:pt x="402" y="6094"/>
                  </a:lnTo>
                  <a:lnTo>
                    <a:pt x="378" y="6016"/>
                  </a:lnTo>
                  <a:lnTo>
                    <a:pt x="355" y="5937"/>
                  </a:lnTo>
                  <a:lnTo>
                    <a:pt x="334" y="5859"/>
                  </a:lnTo>
                  <a:lnTo>
                    <a:pt x="314" y="5780"/>
                  </a:lnTo>
                  <a:lnTo>
                    <a:pt x="294" y="5701"/>
                  </a:lnTo>
                  <a:lnTo>
                    <a:pt x="276" y="5621"/>
                  </a:lnTo>
                  <a:lnTo>
                    <a:pt x="260" y="5540"/>
                  </a:lnTo>
                  <a:lnTo>
                    <a:pt x="244" y="5460"/>
                  </a:lnTo>
                  <a:lnTo>
                    <a:pt x="244" y="5460"/>
                  </a:lnTo>
                  <a:lnTo>
                    <a:pt x="230" y="5380"/>
                  </a:lnTo>
                  <a:lnTo>
                    <a:pt x="215" y="5298"/>
                  </a:lnTo>
                  <a:lnTo>
                    <a:pt x="202" y="5218"/>
                  </a:lnTo>
                  <a:lnTo>
                    <a:pt x="190" y="5137"/>
                  </a:lnTo>
                  <a:lnTo>
                    <a:pt x="167" y="4974"/>
                  </a:lnTo>
                  <a:lnTo>
                    <a:pt x="147" y="4812"/>
                  </a:lnTo>
                  <a:lnTo>
                    <a:pt x="147" y="4812"/>
                  </a:lnTo>
                  <a:lnTo>
                    <a:pt x="139" y="4730"/>
                  </a:lnTo>
                  <a:lnTo>
                    <a:pt x="131" y="4649"/>
                  </a:lnTo>
                  <a:lnTo>
                    <a:pt x="124" y="4569"/>
                  </a:lnTo>
                  <a:lnTo>
                    <a:pt x="119" y="4487"/>
                  </a:lnTo>
                  <a:lnTo>
                    <a:pt x="119" y="4487"/>
                  </a:lnTo>
                  <a:lnTo>
                    <a:pt x="107" y="4154"/>
                  </a:lnTo>
                  <a:lnTo>
                    <a:pt x="107" y="4154"/>
                  </a:lnTo>
                  <a:lnTo>
                    <a:pt x="95" y="3820"/>
                  </a:lnTo>
                  <a:lnTo>
                    <a:pt x="84" y="3486"/>
                  </a:lnTo>
                  <a:lnTo>
                    <a:pt x="64" y="2819"/>
                  </a:lnTo>
                  <a:lnTo>
                    <a:pt x="64" y="2819"/>
                  </a:lnTo>
                  <a:lnTo>
                    <a:pt x="29" y="1490"/>
                  </a:lnTo>
                  <a:lnTo>
                    <a:pt x="29" y="1490"/>
                  </a:lnTo>
                  <a:lnTo>
                    <a:pt x="20" y="1159"/>
                  </a:lnTo>
                  <a:lnTo>
                    <a:pt x="17" y="994"/>
                  </a:lnTo>
                  <a:lnTo>
                    <a:pt x="16" y="829"/>
                  </a:lnTo>
                  <a:lnTo>
                    <a:pt x="16" y="829"/>
                  </a:lnTo>
                  <a:lnTo>
                    <a:pt x="16" y="666"/>
                  </a:lnTo>
                  <a:lnTo>
                    <a:pt x="16" y="501"/>
                  </a:lnTo>
                  <a:lnTo>
                    <a:pt x="17" y="337"/>
                  </a:lnTo>
                  <a:lnTo>
                    <a:pt x="17" y="172"/>
                  </a:lnTo>
                  <a:lnTo>
                    <a:pt x="17" y="172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42AE31B1-9ACC-1EB8-3079-53ABB1E3D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2230"/>
              <a:ext cx="175" cy="325"/>
            </a:xfrm>
            <a:custGeom>
              <a:avLst/>
              <a:gdLst>
                <a:gd name="T0" fmla="*/ 0 w 524"/>
                <a:gd name="T1" fmla="*/ 8 h 977"/>
                <a:gd name="T2" fmla="*/ 2 w 524"/>
                <a:gd name="T3" fmla="*/ 101 h 977"/>
                <a:gd name="T4" fmla="*/ 8 w 524"/>
                <a:gd name="T5" fmla="*/ 196 h 977"/>
                <a:gd name="T6" fmla="*/ 13 w 524"/>
                <a:gd name="T7" fmla="*/ 247 h 977"/>
                <a:gd name="T8" fmla="*/ 26 w 524"/>
                <a:gd name="T9" fmla="*/ 348 h 977"/>
                <a:gd name="T10" fmla="*/ 36 w 524"/>
                <a:gd name="T11" fmla="*/ 398 h 977"/>
                <a:gd name="T12" fmla="*/ 57 w 524"/>
                <a:gd name="T13" fmla="*/ 501 h 977"/>
                <a:gd name="T14" fmla="*/ 84 w 524"/>
                <a:gd name="T15" fmla="*/ 601 h 977"/>
                <a:gd name="T16" fmla="*/ 99 w 524"/>
                <a:gd name="T17" fmla="*/ 649 h 977"/>
                <a:gd name="T18" fmla="*/ 135 w 524"/>
                <a:gd name="T19" fmla="*/ 744 h 977"/>
                <a:gd name="T20" fmla="*/ 156 w 524"/>
                <a:gd name="T21" fmla="*/ 791 h 977"/>
                <a:gd name="T22" fmla="*/ 200 w 524"/>
                <a:gd name="T23" fmla="*/ 876 h 977"/>
                <a:gd name="T24" fmla="*/ 253 w 524"/>
                <a:gd name="T25" fmla="*/ 957 h 977"/>
                <a:gd name="T26" fmla="*/ 268 w 524"/>
                <a:gd name="T27" fmla="*/ 974 h 977"/>
                <a:gd name="T28" fmla="*/ 271 w 524"/>
                <a:gd name="T29" fmla="*/ 975 h 977"/>
                <a:gd name="T30" fmla="*/ 277 w 524"/>
                <a:gd name="T31" fmla="*/ 975 h 977"/>
                <a:gd name="T32" fmla="*/ 288 w 524"/>
                <a:gd name="T33" fmla="*/ 969 h 977"/>
                <a:gd name="T34" fmla="*/ 317 w 524"/>
                <a:gd name="T35" fmla="*/ 946 h 977"/>
                <a:gd name="T36" fmla="*/ 349 w 524"/>
                <a:gd name="T37" fmla="*/ 908 h 977"/>
                <a:gd name="T38" fmla="*/ 376 w 524"/>
                <a:gd name="T39" fmla="*/ 867 h 977"/>
                <a:gd name="T40" fmla="*/ 397 w 524"/>
                <a:gd name="T41" fmla="*/ 823 h 977"/>
                <a:gd name="T42" fmla="*/ 420 w 524"/>
                <a:gd name="T43" fmla="*/ 771 h 977"/>
                <a:gd name="T44" fmla="*/ 480 w 524"/>
                <a:gd name="T45" fmla="*/ 610 h 977"/>
                <a:gd name="T46" fmla="*/ 500 w 524"/>
                <a:gd name="T47" fmla="*/ 560 h 977"/>
                <a:gd name="T48" fmla="*/ 523 w 524"/>
                <a:gd name="T49" fmla="*/ 509 h 977"/>
                <a:gd name="T50" fmla="*/ 524 w 524"/>
                <a:gd name="T51" fmla="*/ 506 h 977"/>
                <a:gd name="T52" fmla="*/ 523 w 524"/>
                <a:gd name="T53" fmla="*/ 501 h 977"/>
                <a:gd name="T54" fmla="*/ 518 w 524"/>
                <a:gd name="T55" fmla="*/ 497 h 977"/>
                <a:gd name="T56" fmla="*/ 512 w 524"/>
                <a:gd name="T57" fmla="*/ 498 h 977"/>
                <a:gd name="T58" fmla="*/ 510 w 524"/>
                <a:gd name="T59" fmla="*/ 501 h 977"/>
                <a:gd name="T60" fmla="*/ 487 w 524"/>
                <a:gd name="T61" fmla="*/ 548 h 977"/>
                <a:gd name="T62" fmla="*/ 450 w 524"/>
                <a:gd name="T63" fmla="*/ 644 h 977"/>
                <a:gd name="T64" fmla="*/ 434 w 524"/>
                <a:gd name="T65" fmla="*/ 693 h 977"/>
                <a:gd name="T66" fmla="*/ 393 w 524"/>
                <a:gd name="T67" fmla="*/ 795 h 977"/>
                <a:gd name="T68" fmla="*/ 369 w 524"/>
                <a:gd name="T69" fmla="*/ 844 h 977"/>
                <a:gd name="T70" fmla="*/ 341 w 524"/>
                <a:gd name="T71" fmla="*/ 891 h 977"/>
                <a:gd name="T72" fmla="*/ 327 w 524"/>
                <a:gd name="T73" fmla="*/ 912 h 977"/>
                <a:gd name="T74" fmla="*/ 300 w 524"/>
                <a:gd name="T75" fmla="*/ 939 h 977"/>
                <a:gd name="T76" fmla="*/ 280 w 524"/>
                <a:gd name="T77" fmla="*/ 955 h 977"/>
                <a:gd name="T78" fmla="*/ 269 w 524"/>
                <a:gd name="T79" fmla="*/ 962 h 977"/>
                <a:gd name="T80" fmla="*/ 280 w 524"/>
                <a:gd name="T81" fmla="*/ 963 h 977"/>
                <a:gd name="T82" fmla="*/ 225 w 524"/>
                <a:gd name="T83" fmla="*/ 886 h 977"/>
                <a:gd name="T84" fmla="*/ 180 w 524"/>
                <a:gd name="T85" fmla="*/ 804 h 977"/>
                <a:gd name="T86" fmla="*/ 159 w 524"/>
                <a:gd name="T87" fmla="*/ 759 h 977"/>
                <a:gd name="T88" fmla="*/ 121 w 524"/>
                <a:gd name="T89" fmla="*/ 665 h 977"/>
                <a:gd name="T90" fmla="*/ 105 w 524"/>
                <a:gd name="T91" fmla="*/ 618 h 977"/>
                <a:gd name="T92" fmla="*/ 77 w 524"/>
                <a:gd name="T93" fmla="*/ 518 h 977"/>
                <a:gd name="T94" fmla="*/ 56 w 524"/>
                <a:gd name="T95" fmla="*/ 418 h 977"/>
                <a:gd name="T96" fmla="*/ 46 w 524"/>
                <a:gd name="T97" fmla="*/ 368 h 977"/>
                <a:gd name="T98" fmla="*/ 32 w 524"/>
                <a:gd name="T99" fmla="*/ 268 h 977"/>
                <a:gd name="T100" fmla="*/ 26 w 524"/>
                <a:gd name="T101" fmla="*/ 217 h 977"/>
                <a:gd name="T102" fmla="*/ 20 w 524"/>
                <a:gd name="T103" fmla="*/ 124 h 977"/>
                <a:gd name="T104" fmla="*/ 16 w 524"/>
                <a:gd name="T105" fmla="*/ 29 h 977"/>
                <a:gd name="T106" fmla="*/ 16 w 524"/>
                <a:gd name="T107" fmla="*/ 8 h 977"/>
                <a:gd name="T108" fmla="*/ 16 w 524"/>
                <a:gd name="T109" fmla="*/ 4 h 977"/>
                <a:gd name="T110" fmla="*/ 10 w 524"/>
                <a:gd name="T111" fmla="*/ 0 h 977"/>
                <a:gd name="T112" fmla="*/ 5 w 524"/>
                <a:gd name="T113" fmla="*/ 0 h 977"/>
                <a:gd name="T114" fmla="*/ 1 w 524"/>
                <a:gd name="T115" fmla="*/ 4 h 977"/>
                <a:gd name="T116" fmla="*/ 0 w 524"/>
                <a:gd name="T117" fmla="*/ 8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4" h="977">
                  <a:moveTo>
                    <a:pt x="0" y="8"/>
                  </a:moveTo>
                  <a:lnTo>
                    <a:pt x="0" y="8"/>
                  </a:lnTo>
                  <a:lnTo>
                    <a:pt x="0" y="54"/>
                  </a:lnTo>
                  <a:lnTo>
                    <a:pt x="2" y="101"/>
                  </a:lnTo>
                  <a:lnTo>
                    <a:pt x="5" y="148"/>
                  </a:lnTo>
                  <a:lnTo>
                    <a:pt x="8" y="196"/>
                  </a:lnTo>
                  <a:lnTo>
                    <a:pt x="8" y="196"/>
                  </a:lnTo>
                  <a:lnTo>
                    <a:pt x="13" y="247"/>
                  </a:lnTo>
                  <a:lnTo>
                    <a:pt x="20" y="298"/>
                  </a:lnTo>
                  <a:lnTo>
                    <a:pt x="26" y="348"/>
                  </a:lnTo>
                  <a:lnTo>
                    <a:pt x="36" y="398"/>
                  </a:lnTo>
                  <a:lnTo>
                    <a:pt x="36" y="398"/>
                  </a:lnTo>
                  <a:lnTo>
                    <a:pt x="45" y="450"/>
                  </a:lnTo>
                  <a:lnTo>
                    <a:pt x="57" y="501"/>
                  </a:lnTo>
                  <a:lnTo>
                    <a:pt x="69" y="550"/>
                  </a:lnTo>
                  <a:lnTo>
                    <a:pt x="84" y="601"/>
                  </a:lnTo>
                  <a:lnTo>
                    <a:pt x="84" y="601"/>
                  </a:lnTo>
                  <a:lnTo>
                    <a:pt x="99" y="649"/>
                  </a:lnTo>
                  <a:lnTo>
                    <a:pt x="116" y="697"/>
                  </a:lnTo>
                  <a:lnTo>
                    <a:pt x="135" y="744"/>
                  </a:lnTo>
                  <a:lnTo>
                    <a:pt x="156" y="791"/>
                  </a:lnTo>
                  <a:lnTo>
                    <a:pt x="156" y="791"/>
                  </a:lnTo>
                  <a:lnTo>
                    <a:pt x="177" y="834"/>
                  </a:lnTo>
                  <a:lnTo>
                    <a:pt x="200" y="876"/>
                  </a:lnTo>
                  <a:lnTo>
                    <a:pt x="225" y="916"/>
                  </a:lnTo>
                  <a:lnTo>
                    <a:pt x="253" y="957"/>
                  </a:lnTo>
                  <a:lnTo>
                    <a:pt x="253" y="957"/>
                  </a:lnTo>
                  <a:lnTo>
                    <a:pt x="268" y="974"/>
                  </a:lnTo>
                  <a:lnTo>
                    <a:pt x="268" y="974"/>
                  </a:lnTo>
                  <a:lnTo>
                    <a:pt x="271" y="975"/>
                  </a:lnTo>
                  <a:lnTo>
                    <a:pt x="273" y="977"/>
                  </a:lnTo>
                  <a:lnTo>
                    <a:pt x="277" y="975"/>
                  </a:lnTo>
                  <a:lnTo>
                    <a:pt x="277" y="975"/>
                  </a:lnTo>
                  <a:lnTo>
                    <a:pt x="288" y="969"/>
                  </a:lnTo>
                  <a:lnTo>
                    <a:pt x="299" y="962"/>
                  </a:lnTo>
                  <a:lnTo>
                    <a:pt x="317" y="946"/>
                  </a:lnTo>
                  <a:lnTo>
                    <a:pt x="335" y="928"/>
                  </a:lnTo>
                  <a:lnTo>
                    <a:pt x="349" y="908"/>
                  </a:lnTo>
                  <a:lnTo>
                    <a:pt x="363" y="888"/>
                  </a:lnTo>
                  <a:lnTo>
                    <a:pt x="376" y="867"/>
                  </a:lnTo>
                  <a:lnTo>
                    <a:pt x="387" y="844"/>
                  </a:lnTo>
                  <a:lnTo>
                    <a:pt x="397" y="823"/>
                  </a:lnTo>
                  <a:lnTo>
                    <a:pt x="397" y="823"/>
                  </a:lnTo>
                  <a:lnTo>
                    <a:pt x="420" y="771"/>
                  </a:lnTo>
                  <a:lnTo>
                    <a:pt x="442" y="717"/>
                  </a:lnTo>
                  <a:lnTo>
                    <a:pt x="480" y="610"/>
                  </a:lnTo>
                  <a:lnTo>
                    <a:pt x="480" y="610"/>
                  </a:lnTo>
                  <a:lnTo>
                    <a:pt x="500" y="560"/>
                  </a:lnTo>
                  <a:lnTo>
                    <a:pt x="511" y="534"/>
                  </a:lnTo>
                  <a:lnTo>
                    <a:pt x="523" y="509"/>
                  </a:lnTo>
                  <a:lnTo>
                    <a:pt x="523" y="509"/>
                  </a:lnTo>
                  <a:lnTo>
                    <a:pt x="524" y="506"/>
                  </a:lnTo>
                  <a:lnTo>
                    <a:pt x="524" y="503"/>
                  </a:lnTo>
                  <a:lnTo>
                    <a:pt x="523" y="501"/>
                  </a:lnTo>
                  <a:lnTo>
                    <a:pt x="520" y="498"/>
                  </a:lnTo>
                  <a:lnTo>
                    <a:pt x="518" y="497"/>
                  </a:lnTo>
                  <a:lnTo>
                    <a:pt x="515" y="497"/>
                  </a:lnTo>
                  <a:lnTo>
                    <a:pt x="512" y="498"/>
                  </a:lnTo>
                  <a:lnTo>
                    <a:pt x="510" y="501"/>
                  </a:lnTo>
                  <a:lnTo>
                    <a:pt x="510" y="501"/>
                  </a:lnTo>
                  <a:lnTo>
                    <a:pt x="498" y="523"/>
                  </a:lnTo>
                  <a:lnTo>
                    <a:pt x="487" y="548"/>
                  </a:lnTo>
                  <a:lnTo>
                    <a:pt x="468" y="596"/>
                  </a:lnTo>
                  <a:lnTo>
                    <a:pt x="450" y="644"/>
                  </a:lnTo>
                  <a:lnTo>
                    <a:pt x="434" y="693"/>
                  </a:lnTo>
                  <a:lnTo>
                    <a:pt x="434" y="693"/>
                  </a:lnTo>
                  <a:lnTo>
                    <a:pt x="414" y="744"/>
                  </a:lnTo>
                  <a:lnTo>
                    <a:pt x="393" y="795"/>
                  </a:lnTo>
                  <a:lnTo>
                    <a:pt x="381" y="820"/>
                  </a:lnTo>
                  <a:lnTo>
                    <a:pt x="369" y="844"/>
                  </a:lnTo>
                  <a:lnTo>
                    <a:pt x="356" y="868"/>
                  </a:lnTo>
                  <a:lnTo>
                    <a:pt x="341" y="891"/>
                  </a:lnTo>
                  <a:lnTo>
                    <a:pt x="341" y="891"/>
                  </a:lnTo>
                  <a:lnTo>
                    <a:pt x="327" y="912"/>
                  </a:lnTo>
                  <a:lnTo>
                    <a:pt x="309" y="931"/>
                  </a:lnTo>
                  <a:lnTo>
                    <a:pt x="300" y="939"/>
                  </a:lnTo>
                  <a:lnTo>
                    <a:pt x="291" y="947"/>
                  </a:lnTo>
                  <a:lnTo>
                    <a:pt x="280" y="955"/>
                  </a:lnTo>
                  <a:lnTo>
                    <a:pt x="269" y="962"/>
                  </a:lnTo>
                  <a:lnTo>
                    <a:pt x="269" y="962"/>
                  </a:lnTo>
                  <a:lnTo>
                    <a:pt x="280" y="963"/>
                  </a:lnTo>
                  <a:lnTo>
                    <a:pt x="280" y="963"/>
                  </a:lnTo>
                  <a:lnTo>
                    <a:pt x="251" y="924"/>
                  </a:lnTo>
                  <a:lnTo>
                    <a:pt x="225" y="886"/>
                  </a:lnTo>
                  <a:lnTo>
                    <a:pt x="201" y="846"/>
                  </a:lnTo>
                  <a:lnTo>
                    <a:pt x="180" y="804"/>
                  </a:lnTo>
                  <a:lnTo>
                    <a:pt x="180" y="804"/>
                  </a:lnTo>
                  <a:lnTo>
                    <a:pt x="159" y="759"/>
                  </a:lnTo>
                  <a:lnTo>
                    <a:pt x="139" y="712"/>
                  </a:lnTo>
                  <a:lnTo>
                    <a:pt x="121" y="665"/>
                  </a:lnTo>
                  <a:lnTo>
                    <a:pt x="105" y="618"/>
                  </a:lnTo>
                  <a:lnTo>
                    <a:pt x="105" y="618"/>
                  </a:lnTo>
                  <a:lnTo>
                    <a:pt x="91" y="569"/>
                  </a:lnTo>
                  <a:lnTo>
                    <a:pt x="77" y="518"/>
                  </a:lnTo>
                  <a:lnTo>
                    <a:pt x="65" y="469"/>
                  </a:lnTo>
                  <a:lnTo>
                    <a:pt x="56" y="418"/>
                  </a:lnTo>
                  <a:lnTo>
                    <a:pt x="56" y="418"/>
                  </a:lnTo>
                  <a:lnTo>
                    <a:pt x="46" y="368"/>
                  </a:lnTo>
                  <a:lnTo>
                    <a:pt x="38" y="319"/>
                  </a:lnTo>
                  <a:lnTo>
                    <a:pt x="32" y="268"/>
                  </a:lnTo>
                  <a:lnTo>
                    <a:pt x="26" y="217"/>
                  </a:lnTo>
                  <a:lnTo>
                    <a:pt x="26" y="217"/>
                  </a:lnTo>
                  <a:lnTo>
                    <a:pt x="22" y="171"/>
                  </a:lnTo>
                  <a:lnTo>
                    <a:pt x="20" y="124"/>
                  </a:lnTo>
                  <a:lnTo>
                    <a:pt x="17" y="77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FF6A48AB-018E-0B3B-464D-3B2CCC9F9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3"/>
              <a:ext cx="406" cy="113"/>
            </a:xfrm>
            <a:custGeom>
              <a:avLst/>
              <a:gdLst>
                <a:gd name="T0" fmla="*/ 13 w 1218"/>
                <a:gd name="T1" fmla="*/ 128 h 340"/>
                <a:gd name="T2" fmla="*/ 57 w 1218"/>
                <a:gd name="T3" fmla="*/ 95 h 340"/>
                <a:gd name="T4" fmla="*/ 105 w 1218"/>
                <a:gd name="T5" fmla="*/ 68 h 340"/>
                <a:gd name="T6" fmla="*/ 156 w 1218"/>
                <a:gd name="T7" fmla="*/ 48 h 340"/>
                <a:gd name="T8" fmla="*/ 209 w 1218"/>
                <a:gd name="T9" fmla="*/ 33 h 340"/>
                <a:gd name="T10" fmla="*/ 242 w 1218"/>
                <a:gd name="T11" fmla="*/ 27 h 340"/>
                <a:gd name="T12" fmla="*/ 307 w 1218"/>
                <a:gd name="T13" fmla="*/ 19 h 340"/>
                <a:gd name="T14" fmla="*/ 372 w 1218"/>
                <a:gd name="T15" fmla="*/ 16 h 340"/>
                <a:gd name="T16" fmla="*/ 439 w 1218"/>
                <a:gd name="T17" fmla="*/ 16 h 340"/>
                <a:gd name="T18" fmla="*/ 471 w 1218"/>
                <a:gd name="T19" fmla="*/ 19 h 340"/>
                <a:gd name="T20" fmla="*/ 543 w 1218"/>
                <a:gd name="T21" fmla="*/ 25 h 340"/>
                <a:gd name="T22" fmla="*/ 614 w 1218"/>
                <a:gd name="T23" fmla="*/ 37 h 340"/>
                <a:gd name="T24" fmla="*/ 685 w 1218"/>
                <a:gd name="T25" fmla="*/ 52 h 340"/>
                <a:gd name="T26" fmla="*/ 754 w 1218"/>
                <a:gd name="T27" fmla="*/ 70 h 340"/>
                <a:gd name="T28" fmla="*/ 786 w 1218"/>
                <a:gd name="T29" fmla="*/ 80 h 340"/>
                <a:gd name="T30" fmla="*/ 851 w 1218"/>
                <a:gd name="T31" fmla="*/ 103 h 340"/>
                <a:gd name="T32" fmla="*/ 916 w 1218"/>
                <a:gd name="T33" fmla="*/ 128 h 340"/>
                <a:gd name="T34" fmla="*/ 977 w 1218"/>
                <a:gd name="T35" fmla="*/ 158 h 340"/>
                <a:gd name="T36" fmla="*/ 1008 w 1218"/>
                <a:gd name="T37" fmla="*/ 174 h 340"/>
                <a:gd name="T38" fmla="*/ 1058 w 1218"/>
                <a:gd name="T39" fmla="*/ 203 h 340"/>
                <a:gd name="T40" fmla="*/ 1105 w 1218"/>
                <a:gd name="T41" fmla="*/ 237 h 340"/>
                <a:gd name="T42" fmla="*/ 1150 w 1218"/>
                <a:gd name="T43" fmla="*/ 274 h 340"/>
                <a:gd name="T44" fmla="*/ 1189 w 1218"/>
                <a:gd name="T45" fmla="*/ 317 h 340"/>
                <a:gd name="T46" fmla="*/ 1204 w 1218"/>
                <a:gd name="T47" fmla="*/ 336 h 340"/>
                <a:gd name="T48" fmla="*/ 1206 w 1218"/>
                <a:gd name="T49" fmla="*/ 338 h 340"/>
                <a:gd name="T50" fmla="*/ 1212 w 1218"/>
                <a:gd name="T51" fmla="*/ 340 h 340"/>
                <a:gd name="T52" fmla="*/ 1217 w 1218"/>
                <a:gd name="T53" fmla="*/ 336 h 340"/>
                <a:gd name="T54" fmla="*/ 1218 w 1218"/>
                <a:gd name="T55" fmla="*/ 330 h 340"/>
                <a:gd name="T56" fmla="*/ 1217 w 1218"/>
                <a:gd name="T57" fmla="*/ 327 h 340"/>
                <a:gd name="T58" fmla="*/ 1181 w 1218"/>
                <a:gd name="T59" fmla="*/ 283 h 340"/>
                <a:gd name="T60" fmla="*/ 1138 w 1218"/>
                <a:gd name="T61" fmla="*/ 243 h 340"/>
                <a:gd name="T62" fmla="*/ 1093 w 1218"/>
                <a:gd name="T63" fmla="*/ 209 h 340"/>
                <a:gd name="T64" fmla="*/ 1045 w 1218"/>
                <a:gd name="T65" fmla="*/ 176 h 340"/>
                <a:gd name="T66" fmla="*/ 1014 w 1218"/>
                <a:gd name="T67" fmla="*/ 159 h 340"/>
                <a:gd name="T68" fmla="*/ 953 w 1218"/>
                <a:gd name="T69" fmla="*/ 127 h 340"/>
                <a:gd name="T70" fmla="*/ 889 w 1218"/>
                <a:gd name="T71" fmla="*/ 100 h 340"/>
                <a:gd name="T72" fmla="*/ 823 w 1218"/>
                <a:gd name="T73" fmla="*/ 75 h 340"/>
                <a:gd name="T74" fmla="*/ 791 w 1218"/>
                <a:gd name="T75" fmla="*/ 64 h 340"/>
                <a:gd name="T76" fmla="*/ 721 w 1218"/>
                <a:gd name="T77" fmla="*/ 44 h 340"/>
                <a:gd name="T78" fmla="*/ 650 w 1218"/>
                <a:gd name="T79" fmla="*/ 28 h 340"/>
                <a:gd name="T80" fmla="*/ 578 w 1218"/>
                <a:gd name="T81" fmla="*/ 15 h 340"/>
                <a:gd name="T82" fmla="*/ 506 w 1218"/>
                <a:gd name="T83" fmla="*/ 5 h 340"/>
                <a:gd name="T84" fmla="*/ 471 w 1218"/>
                <a:gd name="T85" fmla="*/ 3 h 340"/>
                <a:gd name="T86" fmla="*/ 403 w 1218"/>
                <a:gd name="T87" fmla="*/ 0 h 340"/>
                <a:gd name="T88" fmla="*/ 335 w 1218"/>
                <a:gd name="T89" fmla="*/ 1 h 340"/>
                <a:gd name="T90" fmla="*/ 267 w 1218"/>
                <a:gd name="T91" fmla="*/ 7 h 340"/>
                <a:gd name="T92" fmla="*/ 234 w 1218"/>
                <a:gd name="T93" fmla="*/ 12 h 340"/>
                <a:gd name="T94" fmla="*/ 177 w 1218"/>
                <a:gd name="T95" fmla="*/ 25 h 340"/>
                <a:gd name="T96" fmla="*/ 123 w 1218"/>
                <a:gd name="T97" fmla="*/ 43 h 340"/>
                <a:gd name="T98" fmla="*/ 69 w 1218"/>
                <a:gd name="T99" fmla="*/ 68 h 340"/>
                <a:gd name="T100" fmla="*/ 23 w 1218"/>
                <a:gd name="T101" fmla="*/ 100 h 340"/>
                <a:gd name="T102" fmla="*/ 3 w 1218"/>
                <a:gd name="T103" fmla="*/ 118 h 340"/>
                <a:gd name="T104" fmla="*/ 1 w 1218"/>
                <a:gd name="T105" fmla="*/ 120 h 340"/>
                <a:gd name="T106" fmla="*/ 1 w 1218"/>
                <a:gd name="T107" fmla="*/ 126 h 340"/>
                <a:gd name="T108" fmla="*/ 5 w 1218"/>
                <a:gd name="T109" fmla="*/ 130 h 340"/>
                <a:gd name="T110" fmla="*/ 11 w 1218"/>
                <a:gd name="T111" fmla="*/ 131 h 340"/>
                <a:gd name="T112" fmla="*/ 13 w 1218"/>
                <a:gd name="T113" fmla="*/ 128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18" h="340">
                  <a:moveTo>
                    <a:pt x="13" y="128"/>
                  </a:moveTo>
                  <a:lnTo>
                    <a:pt x="13" y="128"/>
                  </a:lnTo>
                  <a:lnTo>
                    <a:pt x="35" y="111"/>
                  </a:lnTo>
                  <a:lnTo>
                    <a:pt x="57" y="95"/>
                  </a:lnTo>
                  <a:lnTo>
                    <a:pt x="81" y="80"/>
                  </a:lnTo>
                  <a:lnTo>
                    <a:pt x="105" y="68"/>
                  </a:lnTo>
                  <a:lnTo>
                    <a:pt x="131" y="57"/>
                  </a:lnTo>
                  <a:lnTo>
                    <a:pt x="156" y="48"/>
                  </a:lnTo>
                  <a:lnTo>
                    <a:pt x="183" y="40"/>
                  </a:lnTo>
                  <a:lnTo>
                    <a:pt x="209" y="33"/>
                  </a:lnTo>
                  <a:lnTo>
                    <a:pt x="209" y="33"/>
                  </a:lnTo>
                  <a:lnTo>
                    <a:pt x="242" y="27"/>
                  </a:lnTo>
                  <a:lnTo>
                    <a:pt x="275" y="23"/>
                  </a:lnTo>
                  <a:lnTo>
                    <a:pt x="307" y="19"/>
                  </a:lnTo>
                  <a:lnTo>
                    <a:pt x="340" y="16"/>
                  </a:lnTo>
                  <a:lnTo>
                    <a:pt x="372" y="16"/>
                  </a:lnTo>
                  <a:lnTo>
                    <a:pt x="406" y="16"/>
                  </a:lnTo>
                  <a:lnTo>
                    <a:pt x="439" y="16"/>
                  </a:lnTo>
                  <a:lnTo>
                    <a:pt x="471" y="19"/>
                  </a:lnTo>
                  <a:lnTo>
                    <a:pt x="471" y="19"/>
                  </a:lnTo>
                  <a:lnTo>
                    <a:pt x="507" y="21"/>
                  </a:lnTo>
                  <a:lnTo>
                    <a:pt x="543" y="25"/>
                  </a:lnTo>
                  <a:lnTo>
                    <a:pt x="578" y="31"/>
                  </a:lnTo>
                  <a:lnTo>
                    <a:pt x="614" y="37"/>
                  </a:lnTo>
                  <a:lnTo>
                    <a:pt x="649" y="44"/>
                  </a:lnTo>
                  <a:lnTo>
                    <a:pt x="685" y="52"/>
                  </a:lnTo>
                  <a:lnTo>
                    <a:pt x="719" y="60"/>
                  </a:lnTo>
                  <a:lnTo>
                    <a:pt x="754" y="70"/>
                  </a:lnTo>
                  <a:lnTo>
                    <a:pt x="754" y="70"/>
                  </a:lnTo>
                  <a:lnTo>
                    <a:pt x="786" y="80"/>
                  </a:lnTo>
                  <a:lnTo>
                    <a:pt x="819" y="91"/>
                  </a:lnTo>
                  <a:lnTo>
                    <a:pt x="851" y="103"/>
                  </a:lnTo>
                  <a:lnTo>
                    <a:pt x="883" y="115"/>
                  </a:lnTo>
                  <a:lnTo>
                    <a:pt x="916" y="128"/>
                  </a:lnTo>
                  <a:lnTo>
                    <a:pt x="946" y="142"/>
                  </a:lnTo>
                  <a:lnTo>
                    <a:pt x="977" y="158"/>
                  </a:lnTo>
                  <a:lnTo>
                    <a:pt x="1008" y="174"/>
                  </a:lnTo>
                  <a:lnTo>
                    <a:pt x="1008" y="174"/>
                  </a:lnTo>
                  <a:lnTo>
                    <a:pt x="1033" y="188"/>
                  </a:lnTo>
                  <a:lnTo>
                    <a:pt x="1058" y="203"/>
                  </a:lnTo>
                  <a:lnTo>
                    <a:pt x="1082" y="219"/>
                  </a:lnTo>
                  <a:lnTo>
                    <a:pt x="1105" y="237"/>
                  </a:lnTo>
                  <a:lnTo>
                    <a:pt x="1128" y="255"/>
                  </a:lnTo>
                  <a:lnTo>
                    <a:pt x="1150" y="274"/>
                  </a:lnTo>
                  <a:lnTo>
                    <a:pt x="1170" y="295"/>
                  </a:lnTo>
                  <a:lnTo>
                    <a:pt x="1189" y="317"/>
                  </a:lnTo>
                  <a:lnTo>
                    <a:pt x="1189" y="317"/>
                  </a:lnTo>
                  <a:lnTo>
                    <a:pt x="1204" y="336"/>
                  </a:lnTo>
                  <a:lnTo>
                    <a:pt x="1204" y="336"/>
                  </a:lnTo>
                  <a:lnTo>
                    <a:pt x="1206" y="338"/>
                  </a:lnTo>
                  <a:lnTo>
                    <a:pt x="1209" y="340"/>
                  </a:lnTo>
                  <a:lnTo>
                    <a:pt x="1212" y="340"/>
                  </a:lnTo>
                  <a:lnTo>
                    <a:pt x="1214" y="338"/>
                  </a:lnTo>
                  <a:lnTo>
                    <a:pt x="1217" y="336"/>
                  </a:lnTo>
                  <a:lnTo>
                    <a:pt x="1218" y="334"/>
                  </a:lnTo>
                  <a:lnTo>
                    <a:pt x="1218" y="330"/>
                  </a:lnTo>
                  <a:lnTo>
                    <a:pt x="1217" y="327"/>
                  </a:lnTo>
                  <a:lnTo>
                    <a:pt x="1217" y="327"/>
                  </a:lnTo>
                  <a:lnTo>
                    <a:pt x="1200" y="305"/>
                  </a:lnTo>
                  <a:lnTo>
                    <a:pt x="1181" y="283"/>
                  </a:lnTo>
                  <a:lnTo>
                    <a:pt x="1161" y="262"/>
                  </a:lnTo>
                  <a:lnTo>
                    <a:pt x="1138" y="243"/>
                  </a:lnTo>
                  <a:lnTo>
                    <a:pt x="1116" y="225"/>
                  </a:lnTo>
                  <a:lnTo>
                    <a:pt x="1093" y="209"/>
                  </a:lnTo>
                  <a:lnTo>
                    <a:pt x="1069" y="191"/>
                  </a:lnTo>
                  <a:lnTo>
                    <a:pt x="1045" y="176"/>
                  </a:lnTo>
                  <a:lnTo>
                    <a:pt x="1045" y="176"/>
                  </a:lnTo>
                  <a:lnTo>
                    <a:pt x="1014" y="159"/>
                  </a:lnTo>
                  <a:lnTo>
                    <a:pt x="984" y="143"/>
                  </a:lnTo>
                  <a:lnTo>
                    <a:pt x="953" y="127"/>
                  </a:lnTo>
                  <a:lnTo>
                    <a:pt x="921" y="114"/>
                  </a:lnTo>
                  <a:lnTo>
                    <a:pt x="889" y="100"/>
                  </a:lnTo>
                  <a:lnTo>
                    <a:pt x="857" y="87"/>
                  </a:lnTo>
                  <a:lnTo>
                    <a:pt x="823" y="75"/>
                  </a:lnTo>
                  <a:lnTo>
                    <a:pt x="791" y="64"/>
                  </a:lnTo>
                  <a:lnTo>
                    <a:pt x="791" y="64"/>
                  </a:lnTo>
                  <a:lnTo>
                    <a:pt x="757" y="53"/>
                  </a:lnTo>
                  <a:lnTo>
                    <a:pt x="721" y="44"/>
                  </a:lnTo>
                  <a:lnTo>
                    <a:pt x="686" y="36"/>
                  </a:lnTo>
                  <a:lnTo>
                    <a:pt x="650" y="28"/>
                  </a:lnTo>
                  <a:lnTo>
                    <a:pt x="614" y="20"/>
                  </a:lnTo>
                  <a:lnTo>
                    <a:pt x="578" y="15"/>
                  </a:lnTo>
                  <a:lnTo>
                    <a:pt x="542" y="9"/>
                  </a:lnTo>
                  <a:lnTo>
                    <a:pt x="506" y="5"/>
                  </a:lnTo>
                  <a:lnTo>
                    <a:pt x="506" y="5"/>
                  </a:lnTo>
                  <a:lnTo>
                    <a:pt x="471" y="3"/>
                  </a:lnTo>
                  <a:lnTo>
                    <a:pt x="438" y="0"/>
                  </a:lnTo>
                  <a:lnTo>
                    <a:pt x="403" y="0"/>
                  </a:lnTo>
                  <a:lnTo>
                    <a:pt x="368" y="0"/>
                  </a:lnTo>
                  <a:lnTo>
                    <a:pt x="335" y="1"/>
                  </a:lnTo>
                  <a:lnTo>
                    <a:pt x="300" y="3"/>
                  </a:lnTo>
                  <a:lnTo>
                    <a:pt x="267" y="7"/>
                  </a:lnTo>
                  <a:lnTo>
                    <a:pt x="234" y="12"/>
                  </a:lnTo>
                  <a:lnTo>
                    <a:pt x="234" y="12"/>
                  </a:lnTo>
                  <a:lnTo>
                    <a:pt x="205" y="19"/>
                  </a:lnTo>
                  <a:lnTo>
                    <a:pt x="177" y="25"/>
                  </a:lnTo>
                  <a:lnTo>
                    <a:pt x="149" y="33"/>
                  </a:lnTo>
                  <a:lnTo>
                    <a:pt x="123" y="43"/>
                  </a:lnTo>
                  <a:lnTo>
                    <a:pt x="96" y="55"/>
                  </a:lnTo>
                  <a:lnTo>
                    <a:pt x="69" y="68"/>
                  </a:lnTo>
                  <a:lnTo>
                    <a:pt x="45" y="83"/>
                  </a:lnTo>
                  <a:lnTo>
                    <a:pt x="23" y="100"/>
                  </a:lnTo>
                  <a:lnTo>
                    <a:pt x="23" y="100"/>
                  </a:lnTo>
                  <a:lnTo>
                    <a:pt x="3" y="118"/>
                  </a:lnTo>
                  <a:lnTo>
                    <a:pt x="3" y="118"/>
                  </a:lnTo>
                  <a:lnTo>
                    <a:pt x="1" y="120"/>
                  </a:lnTo>
                  <a:lnTo>
                    <a:pt x="0" y="123"/>
                  </a:lnTo>
                  <a:lnTo>
                    <a:pt x="1" y="126"/>
                  </a:lnTo>
                  <a:lnTo>
                    <a:pt x="3" y="128"/>
                  </a:lnTo>
                  <a:lnTo>
                    <a:pt x="5" y="130"/>
                  </a:lnTo>
                  <a:lnTo>
                    <a:pt x="8" y="131"/>
                  </a:lnTo>
                  <a:lnTo>
                    <a:pt x="11" y="131"/>
                  </a:lnTo>
                  <a:lnTo>
                    <a:pt x="13" y="128"/>
                  </a:lnTo>
                  <a:lnTo>
                    <a:pt x="13" y="1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22035554-E449-C74A-C1FA-2BB48B692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485"/>
              <a:ext cx="197" cy="360"/>
            </a:xfrm>
            <a:custGeom>
              <a:avLst/>
              <a:gdLst>
                <a:gd name="T0" fmla="*/ 567 w 591"/>
                <a:gd name="T1" fmla="*/ 9 h 1080"/>
                <a:gd name="T2" fmla="*/ 574 w 591"/>
                <a:gd name="T3" fmla="*/ 57 h 1080"/>
                <a:gd name="T4" fmla="*/ 574 w 591"/>
                <a:gd name="T5" fmla="*/ 105 h 1080"/>
                <a:gd name="T6" fmla="*/ 567 w 591"/>
                <a:gd name="T7" fmla="*/ 153 h 1080"/>
                <a:gd name="T8" fmla="*/ 557 w 591"/>
                <a:gd name="T9" fmla="*/ 201 h 1080"/>
                <a:gd name="T10" fmla="*/ 547 w 591"/>
                <a:gd name="T11" fmla="*/ 231 h 1080"/>
                <a:gd name="T12" fmla="*/ 527 w 591"/>
                <a:gd name="T13" fmla="*/ 291 h 1080"/>
                <a:gd name="T14" fmla="*/ 491 w 591"/>
                <a:gd name="T15" fmla="*/ 378 h 1080"/>
                <a:gd name="T16" fmla="*/ 463 w 591"/>
                <a:gd name="T17" fmla="*/ 435 h 1080"/>
                <a:gd name="T18" fmla="*/ 396 w 591"/>
                <a:gd name="T19" fmla="*/ 558 h 1080"/>
                <a:gd name="T20" fmla="*/ 322 w 591"/>
                <a:gd name="T21" fmla="*/ 677 h 1080"/>
                <a:gd name="T22" fmla="*/ 284 w 591"/>
                <a:gd name="T23" fmla="*/ 732 h 1080"/>
                <a:gd name="T24" fmla="*/ 204 w 591"/>
                <a:gd name="T25" fmla="*/ 840 h 1080"/>
                <a:gd name="T26" fmla="*/ 163 w 591"/>
                <a:gd name="T27" fmla="*/ 894 h 1080"/>
                <a:gd name="T28" fmla="*/ 93 w 591"/>
                <a:gd name="T29" fmla="*/ 975 h 1080"/>
                <a:gd name="T30" fmla="*/ 19 w 591"/>
                <a:gd name="T31" fmla="*/ 1053 h 1080"/>
                <a:gd name="T32" fmla="*/ 3 w 591"/>
                <a:gd name="T33" fmla="*/ 1066 h 1080"/>
                <a:gd name="T34" fmla="*/ 1 w 591"/>
                <a:gd name="T35" fmla="*/ 1069 h 1080"/>
                <a:gd name="T36" fmla="*/ 1 w 591"/>
                <a:gd name="T37" fmla="*/ 1074 h 1080"/>
                <a:gd name="T38" fmla="*/ 5 w 591"/>
                <a:gd name="T39" fmla="*/ 1078 h 1080"/>
                <a:gd name="T40" fmla="*/ 11 w 591"/>
                <a:gd name="T41" fmla="*/ 1080 h 1080"/>
                <a:gd name="T42" fmla="*/ 15 w 591"/>
                <a:gd name="T43" fmla="*/ 1078 h 1080"/>
                <a:gd name="T44" fmla="*/ 88 w 591"/>
                <a:gd name="T45" fmla="*/ 1005 h 1080"/>
                <a:gd name="T46" fmla="*/ 157 w 591"/>
                <a:gd name="T47" fmla="*/ 926 h 1080"/>
                <a:gd name="T48" fmla="*/ 199 w 591"/>
                <a:gd name="T49" fmla="*/ 874 h 1080"/>
                <a:gd name="T50" fmla="*/ 280 w 591"/>
                <a:gd name="T51" fmla="*/ 767 h 1080"/>
                <a:gd name="T52" fmla="*/ 318 w 591"/>
                <a:gd name="T53" fmla="*/ 711 h 1080"/>
                <a:gd name="T54" fmla="*/ 395 w 591"/>
                <a:gd name="T55" fmla="*/ 592 h 1080"/>
                <a:gd name="T56" fmla="*/ 464 w 591"/>
                <a:gd name="T57" fmla="*/ 469 h 1080"/>
                <a:gd name="T58" fmla="*/ 494 w 591"/>
                <a:gd name="T59" fmla="*/ 410 h 1080"/>
                <a:gd name="T60" fmla="*/ 533 w 591"/>
                <a:gd name="T61" fmla="*/ 322 h 1080"/>
                <a:gd name="T62" fmla="*/ 555 w 591"/>
                <a:gd name="T63" fmla="*/ 260 h 1080"/>
                <a:gd name="T64" fmla="*/ 565 w 591"/>
                <a:gd name="T65" fmla="*/ 229 h 1080"/>
                <a:gd name="T66" fmla="*/ 578 w 591"/>
                <a:gd name="T67" fmla="*/ 180 h 1080"/>
                <a:gd name="T68" fmla="*/ 587 w 591"/>
                <a:gd name="T69" fmla="*/ 128 h 1080"/>
                <a:gd name="T70" fmla="*/ 591 w 591"/>
                <a:gd name="T71" fmla="*/ 77 h 1080"/>
                <a:gd name="T72" fmla="*/ 587 w 591"/>
                <a:gd name="T73" fmla="*/ 25 h 1080"/>
                <a:gd name="T74" fmla="*/ 583 w 591"/>
                <a:gd name="T75" fmla="*/ 5 h 1080"/>
                <a:gd name="T76" fmla="*/ 582 w 591"/>
                <a:gd name="T77" fmla="*/ 1 h 1080"/>
                <a:gd name="T78" fmla="*/ 577 w 591"/>
                <a:gd name="T79" fmla="*/ 0 h 1080"/>
                <a:gd name="T80" fmla="*/ 571 w 591"/>
                <a:gd name="T81" fmla="*/ 1 h 1080"/>
                <a:gd name="T82" fmla="*/ 567 w 591"/>
                <a:gd name="T83" fmla="*/ 5 h 1080"/>
                <a:gd name="T84" fmla="*/ 567 w 591"/>
                <a:gd name="T85" fmla="*/ 9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91" h="1080">
                  <a:moveTo>
                    <a:pt x="567" y="9"/>
                  </a:moveTo>
                  <a:lnTo>
                    <a:pt x="567" y="9"/>
                  </a:lnTo>
                  <a:lnTo>
                    <a:pt x="573" y="33"/>
                  </a:lnTo>
                  <a:lnTo>
                    <a:pt x="574" y="57"/>
                  </a:lnTo>
                  <a:lnTo>
                    <a:pt x="575" y="81"/>
                  </a:lnTo>
                  <a:lnTo>
                    <a:pt x="574" y="105"/>
                  </a:lnTo>
                  <a:lnTo>
                    <a:pt x="571" y="129"/>
                  </a:lnTo>
                  <a:lnTo>
                    <a:pt x="567" y="153"/>
                  </a:lnTo>
                  <a:lnTo>
                    <a:pt x="562" y="177"/>
                  </a:lnTo>
                  <a:lnTo>
                    <a:pt x="557" y="201"/>
                  </a:lnTo>
                  <a:lnTo>
                    <a:pt x="557" y="201"/>
                  </a:lnTo>
                  <a:lnTo>
                    <a:pt x="547" y="231"/>
                  </a:lnTo>
                  <a:lnTo>
                    <a:pt x="538" y="262"/>
                  </a:lnTo>
                  <a:lnTo>
                    <a:pt x="527" y="291"/>
                  </a:lnTo>
                  <a:lnTo>
                    <a:pt x="517" y="320"/>
                  </a:lnTo>
                  <a:lnTo>
                    <a:pt x="491" y="378"/>
                  </a:lnTo>
                  <a:lnTo>
                    <a:pt x="463" y="435"/>
                  </a:lnTo>
                  <a:lnTo>
                    <a:pt x="463" y="435"/>
                  </a:lnTo>
                  <a:lnTo>
                    <a:pt x="431" y="497"/>
                  </a:lnTo>
                  <a:lnTo>
                    <a:pt x="396" y="558"/>
                  </a:lnTo>
                  <a:lnTo>
                    <a:pt x="360" y="618"/>
                  </a:lnTo>
                  <a:lnTo>
                    <a:pt x="322" y="677"/>
                  </a:lnTo>
                  <a:lnTo>
                    <a:pt x="322" y="677"/>
                  </a:lnTo>
                  <a:lnTo>
                    <a:pt x="284" y="732"/>
                  </a:lnTo>
                  <a:lnTo>
                    <a:pt x="246" y="787"/>
                  </a:lnTo>
                  <a:lnTo>
                    <a:pt x="204" y="840"/>
                  </a:lnTo>
                  <a:lnTo>
                    <a:pt x="163" y="894"/>
                  </a:lnTo>
                  <a:lnTo>
                    <a:pt x="163" y="894"/>
                  </a:lnTo>
                  <a:lnTo>
                    <a:pt x="128" y="935"/>
                  </a:lnTo>
                  <a:lnTo>
                    <a:pt x="93" y="975"/>
                  </a:lnTo>
                  <a:lnTo>
                    <a:pt x="56" y="1014"/>
                  </a:lnTo>
                  <a:lnTo>
                    <a:pt x="19" y="1053"/>
                  </a:lnTo>
                  <a:lnTo>
                    <a:pt x="19" y="1053"/>
                  </a:lnTo>
                  <a:lnTo>
                    <a:pt x="3" y="1066"/>
                  </a:lnTo>
                  <a:lnTo>
                    <a:pt x="3" y="1066"/>
                  </a:lnTo>
                  <a:lnTo>
                    <a:pt x="1" y="1069"/>
                  </a:lnTo>
                  <a:lnTo>
                    <a:pt x="0" y="1072"/>
                  </a:lnTo>
                  <a:lnTo>
                    <a:pt x="1" y="1074"/>
                  </a:lnTo>
                  <a:lnTo>
                    <a:pt x="3" y="1077"/>
                  </a:lnTo>
                  <a:lnTo>
                    <a:pt x="5" y="1078"/>
                  </a:lnTo>
                  <a:lnTo>
                    <a:pt x="8" y="1080"/>
                  </a:lnTo>
                  <a:lnTo>
                    <a:pt x="11" y="1080"/>
                  </a:lnTo>
                  <a:lnTo>
                    <a:pt x="15" y="1078"/>
                  </a:lnTo>
                  <a:lnTo>
                    <a:pt x="15" y="1078"/>
                  </a:lnTo>
                  <a:lnTo>
                    <a:pt x="52" y="1042"/>
                  </a:lnTo>
                  <a:lnTo>
                    <a:pt x="88" y="1005"/>
                  </a:lnTo>
                  <a:lnTo>
                    <a:pt x="123" y="966"/>
                  </a:lnTo>
                  <a:lnTo>
                    <a:pt x="157" y="926"/>
                  </a:lnTo>
                  <a:lnTo>
                    <a:pt x="157" y="926"/>
                  </a:lnTo>
                  <a:lnTo>
                    <a:pt x="199" y="874"/>
                  </a:lnTo>
                  <a:lnTo>
                    <a:pt x="240" y="820"/>
                  </a:lnTo>
                  <a:lnTo>
                    <a:pt x="280" y="767"/>
                  </a:lnTo>
                  <a:lnTo>
                    <a:pt x="318" y="711"/>
                  </a:lnTo>
                  <a:lnTo>
                    <a:pt x="318" y="711"/>
                  </a:lnTo>
                  <a:lnTo>
                    <a:pt x="358" y="652"/>
                  </a:lnTo>
                  <a:lnTo>
                    <a:pt x="395" y="592"/>
                  </a:lnTo>
                  <a:lnTo>
                    <a:pt x="431" y="530"/>
                  </a:lnTo>
                  <a:lnTo>
                    <a:pt x="464" y="469"/>
                  </a:lnTo>
                  <a:lnTo>
                    <a:pt x="464" y="469"/>
                  </a:lnTo>
                  <a:lnTo>
                    <a:pt x="494" y="410"/>
                  </a:lnTo>
                  <a:lnTo>
                    <a:pt x="521" y="351"/>
                  </a:lnTo>
                  <a:lnTo>
                    <a:pt x="533" y="322"/>
                  </a:lnTo>
                  <a:lnTo>
                    <a:pt x="545" y="291"/>
                  </a:lnTo>
                  <a:lnTo>
                    <a:pt x="555" y="260"/>
                  </a:lnTo>
                  <a:lnTo>
                    <a:pt x="565" y="229"/>
                  </a:lnTo>
                  <a:lnTo>
                    <a:pt x="565" y="229"/>
                  </a:lnTo>
                  <a:lnTo>
                    <a:pt x="571" y="204"/>
                  </a:lnTo>
                  <a:lnTo>
                    <a:pt x="578" y="180"/>
                  </a:lnTo>
                  <a:lnTo>
                    <a:pt x="583" y="155"/>
                  </a:lnTo>
                  <a:lnTo>
                    <a:pt x="587" y="128"/>
                  </a:lnTo>
                  <a:lnTo>
                    <a:pt x="590" y="103"/>
                  </a:lnTo>
                  <a:lnTo>
                    <a:pt x="591" y="77"/>
                  </a:lnTo>
                  <a:lnTo>
                    <a:pt x="590" y="50"/>
                  </a:lnTo>
                  <a:lnTo>
                    <a:pt x="587" y="25"/>
                  </a:lnTo>
                  <a:lnTo>
                    <a:pt x="587" y="25"/>
                  </a:lnTo>
                  <a:lnTo>
                    <a:pt x="583" y="5"/>
                  </a:lnTo>
                  <a:lnTo>
                    <a:pt x="583" y="5"/>
                  </a:lnTo>
                  <a:lnTo>
                    <a:pt x="582" y="1"/>
                  </a:lnTo>
                  <a:lnTo>
                    <a:pt x="579" y="0"/>
                  </a:lnTo>
                  <a:lnTo>
                    <a:pt x="577" y="0"/>
                  </a:lnTo>
                  <a:lnTo>
                    <a:pt x="574" y="0"/>
                  </a:lnTo>
                  <a:lnTo>
                    <a:pt x="571" y="1"/>
                  </a:lnTo>
                  <a:lnTo>
                    <a:pt x="569" y="2"/>
                  </a:lnTo>
                  <a:lnTo>
                    <a:pt x="567" y="5"/>
                  </a:lnTo>
                  <a:lnTo>
                    <a:pt x="567" y="9"/>
                  </a:lnTo>
                  <a:lnTo>
                    <a:pt x="567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2504D42C-8B20-E296-CDA4-E6968EA92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" y="670"/>
              <a:ext cx="256" cy="365"/>
            </a:xfrm>
            <a:custGeom>
              <a:avLst/>
              <a:gdLst>
                <a:gd name="T0" fmla="*/ 0 w 766"/>
                <a:gd name="T1" fmla="*/ 11 h 1094"/>
                <a:gd name="T2" fmla="*/ 13 w 766"/>
                <a:gd name="T3" fmla="*/ 79 h 1094"/>
                <a:gd name="T4" fmla="*/ 29 w 766"/>
                <a:gd name="T5" fmla="*/ 147 h 1094"/>
                <a:gd name="T6" fmla="*/ 49 w 766"/>
                <a:gd name="T7" fmla="*/ 214 h 1094"/>
                <a:gd name="T8" fmla="*/ 72 w 766"/>
                <a:gd name="T9" fmla="*/ 280 h 1094"/>
                <a:gd name="T10" fmla="*/ 96 w 766"/>
                <a:gd name="T11" fmla="*/ 340 h 1094"/>
                <a:gd name="T12" fmla="*/ 155 w 766"/>
                <a:gd name="T13" fmla="*/ 457 h 1094"/>
                <a:gd name="T14" fmla="*/ 187 w 766"/>
                <a:gd name="T15" fmla="*/ 515 h 1094"/>
                <a:gd name="T16" fmla="*/ 259 w 766"/>
                <a:gd name="T17" fmla="*/ 622 h 1094"/>
                <a:gd name="T18" fmla="*/ 340 w 766"/>
                <a:gd name="T19" fmla="*/ 722 h 1094"/>
                <a:gd name="T20" fmla="*/ 383 w 766"/>
                <a:gd name="T21" fmla="*/ 770 h 1094"/>
                <a:gd name="T22" fmla="*/ 475 w 766"/>
                <a:gd name="T23" fmla="*/ 864 h 1094"/>
                <a:gd name="T24" fmla="*/ 523 w 766"/>
                <a:gd name="T25" fmla="*/ 908 h 1094"/>
                <a:gd name="T26" fmla="*/ 623 w 766"/>
                <a:gd name="T27" fmla="*/ 992 h 1094"/>
                <a:gd name="T28" fmla="*/ 729 w 766"/>
                <a:gd name="T29" fmla="*/ 1074 h 1094"/>
                <a:gd name="T30" fmla="*/ 755 w 766"/>
                <a:gd name="T31" fmla="*/ 1092 h 1094"/>
                <a:gd name="T32" fmla="*/ 758 w 766"/>
                <a:gd name="T33" fmla="*/ 1094 h 1094"/>
                <a:gd name="T34" fmla="*/ 763 w 766"/>
                <a:gd name="T35" fmla="*/ 1092 h 1094"/>
                <a:gd name="T36" fmla="*/ 766 w 766"/>
                <a:gd name="T37" fmla="*/ 1087 h 1094"/>
                <a:gd name="T38" fmla="*/ 766 w 766"/>
                <a:gd name="T39" fmla="*/ 1082 h 1094"/>
                <a:gd name="T40" fmla="*/ 763 w 766"/>
                <a:gd name="T41" fmla="*/ 1079 h 1094"/>
                <a:gd name="T42" fmla="*/ 658 w 766"/>
                <a:gd name="T43" fmla="*/ 1000 h 1094"/>
                <a:gd name="T44" fmla="*/ 556 w 766"/>
                <a:gd name="T45" fmla="*/ 916 h 1094"/>
                <a:gd name="T46" fmla="*/ 508 w 766"/>
                <a:gd name="T47" fmla="*/ 873 h 1094"/>
                <a:gd name="T48" fmla="*/ 416 w 766"/>
                <a:gd name="T49" fmla="*/ 782 h 1094"/>
                <a:gd name="T50" fmla="*/ 372 w 766"/>
                <a:gd name="T51" fmla="*/ 735 h 1094"/>
                <a:gd name="T52" fmla="*/ 291 w 766"/>
                <a:gd name="T53" fmla="*/ 637 h 1094"/>
                <a:gd name="T54" fmla="*/ 217 w 766"/>
                <a:gd name="T55" fmla="*/ 532 h 1094"/>
                <a:gd name="T56" fmla="*/ 184 w 766"/>
                <a:gd name="T57" fmla="*/ 477 h 1094"/>
                <a:gd name="T58" fmla="*/ 124 w 766"/>
                <a:gd name="T59" fmla="*/ 363 h 1094"/>
                <a:gd name="T60" fmla="*/ 99 w 766"/>
                <a:gd name="T61" fmla="*/ 302 h 1094"/>
                <a:gd name="T62" fmla="*/ 75 w 766"/>
                <a:gd name="T63" fmla="*/ 240 h 1094"/>
                <a:gd name="T64" fmla="*/ 53 w 766"/>
                <a:gd name="T65" fmla="*/ 174 h 1094"/>
                <a:gd name="T66" fmla="*/ 36 w 766"/>
                <a:gd name="T67" fmla="*/ 109 h 1094"/>
                <a:gd name="T68" fmla="*/ 21 w 766"/>
                <a:gd name="T69" fmla="*/ 42 h 1094"/>
                <a:gd name="T70" fmla="*/ 16 w 766"/>
                <a:gd name="T71" fmla="*/ 7 h 1094"/>
                <a:gd name="T72" fmla="*/ 15 w 766"/>
                <a:gd name="T73" fmla="*/ 3 h 1094"/>
                <a:gd name="T74" fmla="*/ 9 w 766"/>
                <a:gd name="T75" fmla="*/ 0 h 1094"/>
                <a:gd name="T76" fmla="*/ 4 w 766"/>
                <a:gd name="T77" fmla="*/ 2 h 1094"/>
                <a:gd name="T78" fmla="*/ 0 w 766"/>
                <a:gd name="T79" fmla="*/ 7 h 1094"/>
                <a:gd name="T80" fmla="*/ 0 w 766"/>
                <a:gd name="T81" fmla="*/ 11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6" h="1094">
                  <a:moveTo>
                    <a:pt x="0" y="11"/>
                  </a:moveTo>
                  <a:lnTo>
                    <a:pt x="0" y="11"/>
                  </a:lnTo>
                  <a:lnTo>
                    <a:pt x="7" y="44"/>
                  </a:lnTo>
                  <a:lnTo>
                    <a:pt x="13" y="79"/>
                  </a:lnTo>
                  <a:lnTo>
                    <a:pt x="21" y="113"/>
                  </a:lnTo>
                  <a:lnTo>
                    <a:pt x="29" y="147"/>
                  </a:lnTo>
                  <a:lnTo>
                    <a:pt x="39" y="181"/>
                  </a:lnTo>
                  <a:lnTo>
                    <a:pt x="49" y="214"/>
                  </a:lnTo>
                  <a:lnTo>
                    <a:pt x="60" y="246"/>
                  </a:lnTo>
                  <a:lnTo>
                    <a:pt x="72" y="280"/>
                  </a:lnTo>
                  <a:lnTo>
                    <a:pt x="72" y="280"/>
                  </a:lnTo>
                  <a:lnTo>
                    <a:pt x="96" y="340"/>
                  </a:lnTo>
                  <a:lnTo>
                    <a:pt x="124" y="400"/>
                  </a:lnTo>
                  <a:lnTo>
                    <a:pt x="155" y="457"/>
                  </a:lnTo>
                  <a:lnTo>
                    <a:pt x="187" y="515"/>
                  </a:lnTo>
                  <a:lnTo>
                    <a:pt x="187" y="515"/>
                  </a:lnTo>
                  <a:lnTo>
                    <a:pt x="223" y="568"/>
                  </a:lnTo>
                  <a:lnTo>
                    <a:pt x="259" y="622"/>
                  </a:lnTo>
                  <a:lnTo>
                    <a:pt x="299" y="673"/>
                  </a:lnTo>
                  <a:lnTo>
                    <a:pt x="340" y="722"/>
                  </a:lnTo>
                  <a:lnTo>
                    <a:pt x="340" y="722"/>
                  </a:lnTo>
                  <a:lnTo>
                    <a:pt x="383" y="770"/>
                  </a:lnTo>
                  <a:lnTo>
                    <a:pt x="428" y="818"/>
                  </a:lnTo>
                  <a:lnTo>
                    <a:pt x="475" y="864"/>
                  </a:lnTo>
                  <a:lnTo>
                    <a:pt x="523" y="908"/>
                  </a:lnTo>
                  <a:lnTo>
                    <a:pt x="523" y="908"/>
                  </a:lnTo>
                  <a:lnTo>
                    <a:pt x="573" y="951"/>
                  </a:lnTo>
                  <a:lnTo>
                    <a:pt x="623" y="992"/>
                  </a:lnTo>
                  <a:lnTo>
                    <a:pt x="675" y="1034"/>
                  </a:lnTo>
                  <a:lnTo>
                    <a:pt x="729" y="1074"/>
                  </a:lnTo>
                  <a:lnTo>
                    <a:pt x="729" y="1074"/>
                  </a:lnTo>
                  <a:lnTo>
                    <a:pt x="755" y="1092"/>
                  </a:lnTo>
                  <a:lnTo>
                    <a:pt x="755" y="1092"/>
                  </a:lnTo>
                  <a:lnTo>
                    <a:pt x="758" y="1094"/>
                  </a:lnTo>
                  <a:lnTo>
                    <a:pt x="761" y="1094"/>
                  </a:lnTo>
                  <a:lnTo>
                    <a:pt x="763" y="1092"/>
                  </a:lnTo>
                  <a:lnTo>
                    <a:pt x="766" y="1090"/>
                  </a:lnTo>
                  <a:lnTo>
                    <a:pt x="766" y="1087"/>
                  </a:lnTo>
                  <a:lnTo>
                    <a:pt x="766" y="1084"/>
                  </a:lnTo>
                  <a:lnTo>
                    <a:pt x="766" y="1082"/>
                  </a:lnTo>
                  <a:lnTo>
                    <a:pt x="763" y="1079"/>
                  </a:lnTo>
                  <a:lnTo>
                    <a:pt x="763" y="1079"/>
                  </a:lnTo>
                  <a:lnTo>
                    <a:pt x="710" y="1039"/>
                  </a:lnTo>
                  <a:lnTo>
                    <a:pt x="658" y="1000"/>
                  </a:lnTo>
                  <a:lnTo>
                    <a:pt x="607" y="959"/>
                  </a:lnTo>
                  <a:lnTo>
                    <a:pt x="556" y="916"/>
                  </a:lnTo>
                  <a:lnTo>
                    <a:pt x="556" y="916"/>
                  </a:lnTo>
                  <a:lnTo>
                    <a:pt x="508" y="873"/>
                  </a:lnTo>
                  <a:lnTo>
                    <a:pt x="462" y="829"/>
                  </a:lnTo>
                  <a:lnTo>
                    <a:pt x="416" y="782"/>
                  </a:lnTo>
                  <a:lnTo>
                    <a:pt x="372" y="735"/>
                  </a:lnTo>
                  <a:lnTo>
                    <a:pt x="372" y="735"/>
                  </a:lnTo>
                  <a:lnTo>
                    <a:pt x="331" y="687"/>
                  </a:lnTo>
                  <a:lnTo>
                    <a:pt x="291" y="637"/>
                  </a:lnTo>
                  <a:lnTo>
                    <a:pt x="254" y="586"/>
                  </a:lnTo>
                  <a:lnTo>
                    <a:pt x="217" y="532"/>
                  </a:lnTo>
                  <a:lnTo>
                    <a:pt x="217" y="532"/>
                  </a:lnTo>
                  <a:lnTo>
                    <a:pt x="184" y="477"/>
                  </a:lnTo>
                  <a:lnTo>
                    <a:pt x="152" y="420"/>
                  </a:lnTo>
                  <a:lnTo>
                    <a:pt x="124" y="363"/>
                  </a:lnTo>
                  <a:lnTo>
                    <a:pt x="99" y="302"/>
                  </a:lnTo>
                  <a:lnTo>
                    <a:pt x="99" y="302"/>
                  </a:lnTo>
                  <a:lnTo>
                    <a:pt x="85" y="272"/>
                  </a:lnTo>
                  <a:lnTo>
                    <a:pt x="75" y="240"/>
                  </a:lnTo>
                  <a:lnTo>
                    <a:pt x="64" y="206"/>
                  </a:lnTo>
                  <a:lnTo>
                    <a:pt x="53" y="174"/>
                  </a:lnTo>
                  <a:lnTo>
                    <a:pt x="44" y="141"/>
                  </a:lnTo>
                  <a:lnTo>
                    <a:pt x="36" y="109"/>
                  </a:lnTo>
                  <a:lnTo>
                    <a:pt x="28" y="75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5A09CED5-6429-13AE-AB10-5265952C2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894"/>
              <a:ext cx="90" cy="222"/>
            </a:xfrm>
            <a:custGeom>
              <a:avLst/>
              <a:gdLst>
                <a:gd name="T0" fmla="*/ 0 w 271"/>
                <a:gd name="T1" fmla="*/ 8 h 664"/>
                <a:gd name="T2" fmla="*/ 2 w 271"/>
                <a:gd name="T3" fmla="*/ 76 h 664"/>
                <a:gd name="T4" fmla="*/ 8 w 271"/>
                <a:gd name="T5" fmla="*/ 145 h 664"/>
                <a:gd name="T6" fmla="*/ 22 w 271"/>
                <a:gd name="T7" fmla="*/ 213 h 664"/>
                <a:gd name="T8" fmla="*/ 40 w 271"/>
                <a:gd name="T9" fmla="*/ 279 h 664"/>
                <a:gd name="T10" fmla="*/ 52 w 271"/>
                <a:gd name="T11" fmla="*/ 314 h 664"/>
                <a:gd name="T12" fmla="*/ 79 w 271"/>
                <a:gd name="T13" fmla="*/ 381 h 664"/>
                <a:gd name="T14" fmla="*/ 110 w 271"/>
                <a:gd name="T15" fmla="*/ 446 h 664"/>
                <a:gd name="T16" fmla="*/ 145 w 271"/>
                <a:gd name="T17" fmla="*/ 510 h 664"/>
                <a:gd name="T18" fmla="*/ 165 w 271"/>
                <a:gd name="T19" fmla="*/ 540 h 664"/>
                <a:gd name="T20" fmla="*/ 209 w 271"/>
                <a:gd name="T21" fmla="*/ 602 h 664"/>
                <a:gd name="T22" fmla="*/ 258 w 271"/>
                <a:gd name="T23" fmla="*/ 661 h 664"/>
                <a:gd name="T24" fmla="*/ 261 w 271"/>
                <a:gd name="T25" fmla="*/ 663 h 664"/>
                <a:gd name="T26" fmla="*/ 266 w 271"/>
                <a:gd name="T27" fmla="*/ 663 h 664"/>
                <a:gd name="T28" fmla="*/ 270 w 271"/>
                <a:gd name="T29" fmla="*/ 659 h 664"/>
                <a:gd name="T30" fmla="*/ 271 w 271"/>
                <a:gd name="T31" fmla="*/ 653 h 664"/>
                <a:gd name="T32" fmla="*/ 269 w 271"/>
                <a:gd name="T33" fmla="*/ 649 h 664"/>
                <a:gd name="T34" fmla="*/ 225 w 271"/>
                <a:gd name="T35" fmla="*/ 597 h 664"/>
                <a:gd name="T36" fmla="*/ 185 w 271"/>
                <a:gd name="T37" fmla="*/ 542 h 664"/>
                <a:gd name="T38" fmla="*/ 149 w 271"/>
                <a:gd name="T39" fmla="*/ 483 h 664"/>
                <a:gd name="T40" fmla="*/ 117 w 271"/>
                <a:gd name="T41" fmla="*/ 423 h 664"/>
                <a:gd name="T42" fmla="*/ 101 w 271"/>
                <a:gd name="T43" fmla="*/ 391 h 664"/>
                <a:gd name="T44" fmla="*/ 74 w 271"/>
                <a:gd name="T45" fmla="*/ 326 h 664"/>
                <a:gd name="T46" fmla="*/ 51 w 271"/>
                <a:gd name="T47" fmla="*/ 259 h 664"/>
                <a:gd name="T48" fmla="*/ 34 w 271"/>
                <a:gd name="T49" fmla="*/ 191 h 664"/>
                <a:gd name="T50" fmla="*/ 27 w 271"/>
                <a:gd name="T51" fmla="*/ 156 h 664"/>
                <a:gd name="T52" fmla="*/ 18 w 271"/>
                <a:gd name="T53" fmla="*/ 81 h 664"/>
                <a:gd name="T54" fmla="*/ 16 w 271"/>
                <a:gd name="T55" fmla="*/ 8 h 664"/>
                <a:gd name="T56" fmla="*/ 16 w 271"/>
                <a:gd name="T57" fmla="*/ 4 h 664"/>
                <a:gd name="T58" fmla="*/ 12 w 271"/>
                <a:gd name="T59" fmla="*/ 0 h 664"/>
                <a:gd name="T60" fmla="*/ 7 w 271"/>
                <a:gd name="T61" fmla="*/ 0 h 664"/>
                <a:gd name="T62" fmla="*/ 2 w 271"/>
                <a:gd name="T63" fmla="*/ 4 h 664"/>
                <a:gd name="T64" fmla="*/ 0 w 271"/>
                <a:gd name="T65" fmla="*/ 8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1" h="664">
                  <a:moveTo>
                    <a:pt x="0" y="8"/>
                  </a:moveTo>
                  <a:lnTo>
                    <a:pt x="0" y="8"/>
                  </a:lnTo>
                  <a:lnTo>
                    <a:pt x="0" y="41"/>
                  </a:lnTo>
                  <a:lnTo>
                    <a:pt x="2" y="76"/>
                  </a:lnTo>
                  <a:lnTo>
                    <a:pt x="4" y="111"/>
                  </a:lnTo>
                  <a:lnTo>
                    <a:pt x="8" y="145"/>
                  </a:lnTo>
                  <a:lnTo>
                    <a:pt x="15" y="179"/>
                  </a:lnTo>
                  <a:lnTo>
                    <a:pt x="22" y="213"/>
                  </a:lnTo>
                  <a:lnTo>
                    <a:pt x="31" y="247"/>
                  </a:lnTo>
                  <a:lnTo>
                    <a:pt x="40" y="279"/>
                  </a:lnTo>
                  <a:lnTo>
                    <a:pt x="40" y="279"/>
                  </a:lnTo>
                  <a:lnTo>
                    <a:pt x="52" y="314"/>
                  </a:lnTo>
                  <a:lnTo>
                    <a:pt x="64" y="347"/>
                  </a:lnTo>
                  <a:lnTo>
                    <a:pt x="79" y="381"/>
                  </a:lnTo>
                  <a:lnTo>
                    <a:pt x="94" y="414"/>
                  </a:lnTo>
                  <a:lnTo>
                    <a:pt x="110" y="446"/>
                  </a:lnTo>
                  <a:lnTo>
                    <a:pt x="127" y="478"/>
                  </a:lnTo>
                  <a:lnTo>
                    <a:pt x="145" y="510"/>
                  </a:lnTo>
                  <a:lnTo>
                    <a:pt x="165" y="540"/>
                  </a:lnTo>
                  <a:lnTo>
                    <a:pt x="165" y="540"/>
                  </a:lnTo>
                  <a:lnTo>
                    <a:pt x="186" y="572"/>
                  </a:lnTo>
                  <a:lnTo>
                    <a:pt x="209" y="602"/>
                  </a:lnTo>
                  <a:lnTo>
                    <a:pt x="233" y="632"/>
                  </a:lnTo>
                  <a:lnTo>
                    <a:pt x="258" y="661"/>
                  </a:lnTo>
                  <a:lnTo>
                    <a:pt x="258" y="661"/>
                  </a:lnTo>
                  <a:lnTo>
                    <a:pt x="261" y="663"/>
                  </a:lnTo>
                  <a:lnTo>
                    <a:pt x="263" y="664"/>
                  </a:lnTo>
                  <a:lnTo>
                    <a:pt x="266" y="663"/>
                  </a:lnTo>
                  <a:lnTo>
                    <a:pt x="269" y="661"/>
                  </a:lnTo>
                  <a:lnTo>
                    <a:pt x="270" y="659"/>
                  </a:lnTo>
                  <a:lnTo>
                    <a:pt x="271" y="656"/>
                  </a:lnTo>
                  <a:lnTo>
                    <a:pt x="271" y="653"/>
                  </a:lnTo>
                  <a:lnTo>
                    <a:pt x="269" y="649"/>
                  </a:lnTo>
                  <a:lnTo>
                    <a:pt x="269" y="649"/>
                  </a:lnTo>
                  <a:lnTo>
                    <a:pt x="246" y="624"/>
                  </a:lnTo>
                  <a:lnTo>
                    <a:pt x="225" y="597"/>
                  </a:lnTo>
                  <a:lnTo>
                    <a:pt x="205" y="570"/>
                  </a:lnTo>
                  <a:lnTo>
                    <a:pt x="185" y="542"/>
                  </a:lnTo>
                  <a:lnTo>
                    <a:pt x="166" y="513"/>
                  </a:lnTo>
                  <a:lnTo>
                    <a:pt x="149" y="483"/>
                  </a:lnTo>
                  <a:lnTo>
                    <a:pt x="131" y="454"/>
                  </a:lnTo>
                  <a:lnTo>
                    <a:pt x="117" y="423"/>
                  </a:lnTo>
                  <a:lnTo>
                    <a:pt x="117" y="423"/>
                  </a:lnTo>
                  <a:lnTo>
                    <a:pt x="101" y="391"/>
                  </a:lnTo>
                  <a:lnTo>
                    <a:pt x="87" y="359"/>
                  </a:lnTo>
                  <a:lnTo>
                    <a:pt x="74" y="326"/>
                  </a:lnTo>
                  <a:lnTo>
                    <a:pt x="62" y="292"/>
                  </a:lnTo>
                  <a:lnTo>
                    <a:pt x="51" y="259"/>
                  </a:lnTo>
                  <a:lnTo>
                    <a:pt x="42" y="226"/>
                  </a:lnTo>
                  <a:lnTo>
                    <a:pt x="34" y="191"/>
                  </a:lnTo>
                  <a:lnTo>
                    <a:pt x="27" y="156"/>
                  </a:lnTo>
                  <a:lnTo>
                    <a:pt x="27" y="156"/>
                  </a:lnTo>
                  <a:lnTo>
                    <a:pt x="22" y="119"/>
                  </a:lnTo>
                  <a:lnTo>
                    <a:pt x="18" y="81"/>
                  </a:lnTo>
                  <a:lnTo>
                    <a:pt x="16" y="45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C9CAC09E-4318-E077-80D9-783F2B930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103"/>
              <a:ext cx="10" cy="329"/>
            </a:xfrm>
            <a:custGeom>
              <a:avLst/>
              <a:gdLst>
                <a:gd name="T0" fmla="*/ 0 w 31"/>
                <a:gd name="T1" fmla="*/ 8 h 988"/>
                <a:gd name="T2" fmla="*/ 0 w 31"/>
                <a:gd name="T3" fmla="*/ 8 h 988"/>
                <a:gd name="T4" fmla="*/ 0 w 31"/>
                <a:gd name="T5" fmla="*/ 103 h 988"/>
                <a:gd name="T6" fmla="*/ 3 w 31"/>
                <a:gd name="T7" fmla="*/ 199 h 988"/>
                <a:gd name="T8" fmla="*/ 7 w 31"/>
                <a:gd name="T9" fmla="*/ 390 h 988"/>
                <a:gd name="T10" fmla="*/ 7 w 31"/>
                <a:gd name="T11" fmla="*/ 390 h 988"/>
                <a:gd name="T12" fmla="*/ 12 w 31"/>
                <a:gd name="T13" fmla="*/ 581 h 988"/>
                <a:gd name="T14" fmla="*/ 14 w 31"/>
                <a:gd name="T15" fmla="*/ 676 h 988"/>
                <a:gd name="T16" fmla="*/ 15 w 31"/>
                <a:gd name="T17" fmla="*/ 771 h 988"/>
                <a:gd name="T18" fmla="*/ 15 w 31"/>
                <a:gd name="T19" fmla="*/ 771 h 988"/>
                <a:gd name="T20" fmla="*/ 15 w 31"/>
                <a:gd name="T21" fmla="*/ 875 h 988"/>
                <a:gd name="T22" fmla="*/ 12 w 31"/>
                <a:gd name="T23" fmla="*/ 980 h 988"/>
                <a:gd name="T24" fmla="*/ 12 w 31"/>
                <a:gd name="T25" fmla="*/ 980 h 988"/>
                <a:gd name="T26" fmla="*/ 12 w 31"/>
                <a:gd name="T27" fmla="*/ 984 h 988"/>
                <a:gd name="T28" fmla="*/ 14 w 31"/>
                <a:gd name="T29" fmla="*/ 986 h 988"/>
                <a:gd name="T30" fmla="*/ 16 w 31"/>
                <a:gd name="T31" fmla="*/ 988 h 988"/>
                <a:gd name="T32" fmla="*/ 19 w 31"/>
                <a:gd name="T33" fmla="*/ 988 h 988"/>
                <a:gd name="T34" fmla="*/ 23 w 31"/>
                <a:gd name="T35" fmla="*/ 988 h 988"/>
                <a:gd name="T36" fmla="*/ 26 w 31"/>
                <a:gd name="T37" fmla="*/ 986 h 988"/>
                <a:gd name="T38" fmla="*/ 27 w 31"/>
                <a:gd name="T39" fmla="*/ 984 h 988"/>
                <a:gd name="T40" fmla="*/ 28 w 31"/>
                <a:gd name="T41" fmla="*/ 980 h 988"/>
                <a:gd name="T42" fmla="*/ 28 w 31"/>
                <a:gd name="T43" fmla="*/ 980 h 988"/>
                <a:gd name="T44" fmla="*/ 30 w 31"/>
                <a:gd name="T45" fmla="*/ 886 h 988"/>
                <a:gd name="T46" fmla="*/ 31 w 31"/>
                <a:gd name="T47" fmla="*/ 792 h 988"/>
                <a:gd name="T48" fmla="*/ 31 w 31"/>
                <a:gd name="T49" fmla="*/ 699 h 988"/>
                <a:gd name="T50" fmla="*/ 28 w 31"/>
                <a:gd name="T51" fmla="*/ 605 h 988"/>
                <a:gd name="T52" fmla="*/ 28 w 31"/>
                <a:gd name="T53" fmla="*/ 605 h 988"/>
                <a:gd name="T54" fmla="*/ 24 w 31"/>
                <a:gd name="T55" fmla="*/ 414 h 988"/>
                <a:gd name="T56" fmla="*/ 19 w 31"/>
                <a:gd name="T57" fmla="*/ 223 h 988"/>
                <a:gd name="T58" fmla="*/ 19 w 31"/>
                <a:gd name="T59" fmla="*/ 223 h 988"/>
                <a:gd name="T60" fmla="*/ 18 w 31"/>
                <a:gd name="T61" fmla="*/ 115 h 988"/>
                <a:gd name="T62" fmla="*/ 16 w 31"/>
                <a:gd name="T63" fmla="*/ 8 h 988"/>
                <a:gd name="T64" fmla="*/ 16 w 31"/>
                <a:gd name="T65" fmla="*/ 8 h 988"/>
                <a:gd name="T66" fmla="*/ 15 w 31"/>
                <a:gd name="T67" fmla="*/ 4 h 988"/>
                <a:gd name="T68" fmla="*/ 14 w 31"/>
                <a:gd name="T69" fmla="*/ 1 h 988"/>
                <a:gd name="T70" fmla="*/ 11 w 31"/>
                <a:gd name="T71" fmla="*/ 0 h 988"/>
                <a:gd name="T72" fmla="*/ 8 w 31"/>
                <a:gd name="T73" fmla="*/ 0 h 988"/>
                <a:gd name="T74" fmla="*/ 6 w 31"/>
                <a:gd name="T75" fmla="*/ 0 h 988"/>
                <a:gd name="T76" fmla="*/ 3 w 31"/>
                <a:gd name="T77" fmla="*/ 1 h 988"/>
                <a:gd name="T78" fmla="*/ 0 w 31"/>
                <a:gd name="T79" fmla="*/ 4 h 988"/>
                <a:gd name="T80" fmla="*/ 0 w 31"/>
                <a:gd name="T81" fmla="*/ 8 h 988"/>
                <a:gd name="T82" fmla="*/ 0 w 31"/>
                <a:gd name="T83" fmla="*/ 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" h="988">
                  <a:moveTo>
                    <a:pt x="0" y="8"/>
                  </a:moveTo>
                  <a:lnTo>
                    <a:pt x="0" y="8"/>
                  </a:lnTo>
                  <a:lnTo>
                    <a:pt x="0" y="103"/>
                  </a:lnTo>
                  <a:lnTo>
                    <a:pt x="3" y="199"/>
                  </a:lnTo>
                  <a:lnTo>
                    <a:pt x="7" y="390"/>
                  </a:lnTo>
                  <a:lnTo>
                    <a:pt x="7" y="390"/>
                  </a:lnTo>
                  <a:lnTo>
                    <a:pt x="12" y="581"/>
                  </a:lnTo>
                  <a:lnTo>
                    <a:pt x="14" y="676"/>
                  </a:lnTo>
                  <a:lnTo>
                    <a:pt x="15" y="771"/>
                  </a:lnTo>
                  <a:lnTo>
                    <a:pt x="15" y="771"/>
                  </a:lnTo>
                  <a:lnTo>
                    <a:pt x="15" y="875"/>
                  </a:lnTo>
                  <a:lnTo>
                    <a:pt x="12" y="980"/>
                  </a:lnTo>
                  <a:lnTo>
                    <a:pt x="12" y="980"/>
                  </a:lnTo>
                  <a:lnTo>
                    <a:pt x="12" y="984"/>
                  </a:lnTo>
                  <a:lnTo>
                    <a:pt x="14" y="986"/>
                  </a:lnTo>
                  <a:lnTo>
                    <a:pt x="16" y="988"/>
                  </a:lnTo>
                  <a:lnTo>
                    <a:pt x="19" y="988"/>
                  </a:lnTo>
                  <a:lnTo>
                    <a:pt x="23" y="988"/>
                  </a:lnTo>
                  <a:lnTo>
                    <a:pt x="26" y="986"/>
                  </a:lnTo>
                  <a:lnTo>
                    <a:pt x="27" y="984"/>
                  </a:lnTo>
                  <a:lnTo>
                    <a:pt x="28" y="980"/>
                  </a:lnTo>
                  <a:lnTo>
                    <a:pt x="28" y="980"/>
                  </a:lnTo>
                  <a:lnTo>
                    <a:pt x="30" y="886"/>
                  </a:lnTo>
                  <a:lnTo>
                    <a:pt x="31" y="792"/>
                  </a:lnTo>
                  <a:lnTo>
                    <a:pt x="31" y="699"/>
                  </a:lnTo>
                  <a:lnTo>
                    <a:pt x="28" y="605"/>
                  </a:lnTo>
                  <a:lnTo>
                    <a:pt x="28" y="605"/>
                  </a:lnTo>
                  <a:lnTo>
                    <a:pt x="24" y="414"/>
                  </a:lnTo>
                  <a:lnTo>
                    <a:pt x="19" y="223"/>
                  </a:lnTo>
                  <a:lnTo>
                    <a:pt x="19" y="223"/>
                  </a:lnTo>
                  <a:lnTo>
                    <a:pt x="18" y="115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185136FD-CF33-1080-E46D-052F5B5D8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" y="1257"/>
              <a:ext cx="290" cy="46"/>
            </a:xfrm>
            <a:custGeom>
              <a:avLst/>
              <a:gdLst>
                <a:gd name="T0" fmla="*/ 6 w 872"/>
                <a:gd name="T1" fmla="*/ 16 h 137"/>
                <a:gd name="T2" fmla="*/ 178 w 872"/>
                <a:gd name="T3" fmla="*/ 74 h 137"/>
                <a:gd name="T4" fmla="*/ 264 w 872"/>
                <a:gd name="T5" fmla="*/ 101 h 137"/>
                <a:gd name="T6" fmla="*/ 353 w 872"/>
                <a:gd name="T7" fmla="*/ 121 h 137"/>
                <a:gd name="T8" fmla="*/ 391 w 872"/>
                <a:gd name="T9" fmla="*/ 128 h 137"/>
                <a:gd name="T10" fmla="*/ 470 w 872"/>
                <a:gd name="T11" fmla="*/ 136 h 137"/>
                <a:gd name="T12" fmla="*/ 509 w 872"/>
                <a:gd name="T13" fmla="*/ 137 h 137"/>
                <a:gd name="T14" fmla="*/ 590 w 872"/>
                <a:gd name="T15" fmla="*/ 129 h 137"/>
                <a:gd name="T16" fmla="*/ 669 w 872"/>
                <a:gd name="T17" fmla="*/ 112 h 137"/>
                <a:gd name="T18" fmla="*/ 696 w 872"/>
                <a:gd name="T19" fmla="*/ 104 h 137"/>
                <a:gd name="T20" fmla="*/ 746 w 872"/>
                <a:gd name="T21" fmla="*/ 85 h 137"/>
                <a:gd name="T22" fmla="*/ 820 w 872"/>
                <a:gd name="T23" fmla="*/ 52 h 137"/>
                <a:gd name="T24" fmla="*/ 868 w 872"/>
                <a:gd name="T25" fmla="*/ 26 h 137"/>
                <a:gd name="T26" fmla="*/ 872 w 872"/>
                <a:gd name="T27" fmla="*/ 21 h 137"/>
                <a:gd name="T28" fmla="*/ 870 w 872"/>
                <a:gd name="T29" fmla="*/ 16 h 137"/>
                <a:gd name="T30" fmla="*/ 866 w 872"/>
                <a:gd name="T31" fmla="*/ 12 h 137"/>
                <a:gd name="T32" fmla="*/ 860 w 872"/>
                <a:gd name="T33" fmla="*/ 12 h 137"/>
                <a:gd name="T34" fmla="*/ 821 w 872"/>
                <a:gd name="T35" fmla="*/ 33 h 137"/>
                <a:gd name="T36" fmla="*/ 740 w 872"/>
                <a:gd name="T37" fmla="*/ 70 h 137"/>
                <a:gd name="T38" fmla="*/ 657 w 872"/>
                <a:gd name="T39" fmla="*/ 99 h 137"/>
                <a:gd name="T40" fmla="*/ 591 w 872"/>
                <a:gd name="T41" fmla="*/ 113 h 137"/>
                <a:gd name="T42" fmla="*/ 547 w 872"/>
                <a:gd name="T43" fmla="*/ 119 h 137"/>
                <a:gd name="T44" fmla="*/ 525 w 872"/>
                <a:gd name="T45" fmla="*/ 120 h 137"/>
                <a:gd name="T46" fmla="*/ 446 w 872"/>
                <a:gd name="T47" fmla="*/ 119 h 137"/>
                <a:gd name="T48" fmla="*/ 367 w 872"/>
                <a:gd name="T49" fmla="*/ 108 h 137"/>
                <a:gd name="T50" fmla="*/ 288 w 872"/>
                <a:gd name="T51" fmla="*/ 91 h 137"/>
                <a:gd name="T52" fmla="*/ 212 w 872"/>
                <a:gd name="T53" fmla="*/ 68 h 137"/>
                <a:gd name="T54" fmla="*/ 162 w 872"/>
                <a:gd name="T55" fmla="*/ 52 h 137"/>
                <a:gd name="T56" fmla="*/ 10 w 872"/>
                <a:gd name="T57" fmla="*/ 0 h 137"/>
                <a:gd name="T58" fmla="*/ 7 w 872"/>
                <a:gd name="T59" fmla="*/ 0 h 137"/>
                <a:gd name="T60" fmla="*/ 2 w 872"/>
                <a:gd name="T61" fmla="*/ 2 h 137"/>
                <a:gd name="T62" fmla="*/ 0 w 872"/>
                <a:gd name="T63" fmla="*/ 8 h 137"/>
                <a:gd name="T64" fmla="*/ 3 w 872"/>
                <a:gd name="T65" fmla="*/ 13 h 137"/>
                <a:gd name="T66" fmla="*/ 6 w 872"/>
                <a:gd name="T67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2" h="137">
                  <a:moveTo>
                    <a:pt x="6" y="16"/>
                  </a:moveTo>
                  <a:lnTo>
                    <a:pt x="6" y="16"/>
                  </a:lnTo>
                  <a:lnTo>
                    <a:pt x="91" y="45"/>
                  </a:lnTo>
                  <a:lnTo>
                    <a:pt x="178" y="74"/>
                  </a:lnTo>
                  <a:lnTo>
                    <a:pt x="222" y="88"/>
                  </a:lnTo>
                  <a:lnTo>
                    <a:pt x="264" y="101"/>
                  </a:lnTo>
                  <a:lnTo>
                    <a:pt x="309" y="112"/>
                  </a:lnTo>
                  <a:lnTo>
                    <a:pt x="353" y="121"/>
                  </a:lnTo>
                  <a:lnTo>
                    <a:pt x="353" y="121"/>
                  </a:lnTo>
                  <a:lnTo>
                    <a:pt x="391" y="128"/>
                  </a:lnTo>
                  <a:lnTo>
                    <a:pt x="430" y="133"/>
                  </a:lnTo>
                  <a:lnTo>
                    <a:pt x="470" y="136"/>
                  </a:lnTo>
                  <a:lnTo>
                    <a:pt x="509" y="137"/>
                  </a:lnTo>
                  <a:lnTo>
                    <a:pt x="509" y="137"/>
                  </a:lnTo>
                  <a:lnTo>
                    <a:pt x="549" y="135"/>
                  </a:lnTo>
                  <a:lnTo>
                    <a:pt x="590" y="129"/>
                  </a:lnTo>
                  <a:lnTo>
                    <a:pt x="630" y="123"/>
                  </a:lnTo>
                  <a:lnTo>
                    <a:pt x="669" y="112"/>
                  </a:lnTo>
                  <a:lnTo>
                    <a:pt x="669" y="112"/>
                  </a:lnTo>
                  <a:lnTo>
                    <a:pt x="696" y="104"/>
                  </a:lnTo>
                  <a:lnTo>
                    <a:pt x="721" y="96"/>
                  </a:lnTo>
                  <a:lnTo>
                    <a:pt x="746" y="85"/>
                  </a:lnTo>
                  <a:lnTo>
                    <a:pt x="770" y="76"/>
                  </a:lnTo>
                  <a:lnTo>
                    <a:pt x="820" y="52"/>
                  </a:lnTo>
                  <a:lnTo>
                    <a:pt x="868" y="26"/>
                  </a:lnTo>
                  <a:lnTo>
                    <a:pt x="868" y="26"/>
                  </a:lnTo>
                  <a:lnTo>
                    <a:pt x="870" y="24"/>
                  </a:lnTo>
                  <a:lnTo>
                    <a:pt x="872" y="21"/>
                  </a:lnTo>
                  <a:lnTo>
                    <a:pt x="872" y="18"/>
                  </a:lnTo>
                  <a:lnTo>
                    <a:pt x="870" y="16"/>
                  </a:lnTo>
                  <a:lnTo>
                    <a:pt x="868" y="13"/>
                  </a:lnTo>
                  <a:lnTo>
                    <a:pt x="866" y="12"/>
                  </a:lnTo>
                  <a:lnTo>
                    <a:pt x="862" y="12"/>
                  </a:lnTo>
                  <a:lnTo>
                    <a:pt x="860" y="12"/>
                  </a:lnTo>
                  <a:lnTo>
                    <a:pt x="860" y="12"/>
                  </a:lnTo>
                  <a:lnTo>
                    <a:pt x="821" y="33"/>
                  </a:lnTo>
                  <a:lnTo>
                    <a:pt x="781" y="53"/>
                  </a:lnTo>
                  <a:lnTo>
                    <a:pt x="740" y="70"/>
                  </a:lnTo>
                  <a:lnTo>
                    <a:pt x="698" y="87"/>
                  </a:lnTo>
                  <a:lnTo>
                    <a:pt x="657" y="99"/>
                  </a:lnTo>
                  <a:lnTo>
                    <a:pt x="613" y="109"/>
                  </a:lnTo>
                  <a:lnTo>
                    <a:pt x="591" y="113"/>
                  </a:lnTo>
                  <a:lnTo>
                    <a:pt x="570" y="116"/>
                  </a:lnTo>
                  <a:lnTo>
                    <a:pt x="547" y="119"/>
                  </a:lnTo>
                  <a:lnTo>
                    <a:pt x="525" y="120"/>
                  </a:lnTo>
                  <a:lnTo>
                    <a:pt x="525" y="120"/>
                  </a:lnTo>
                  <a:lnTo>
                    <a:pt x="485" y="120"/>
                  </a:lnTo>
                  <a:lnTo>
                    <a:pt x="446" y="119"/>
                  </a:lnTo>
                  <a:lnTo>
                    <a:pt x="406" y="115"/>
                  </a:lnTo>
                  <a:lnTo>
                    <a:pt x="367" y="108"/>
                  </a:lnTo>
                  <a:lnTo>
                    <a:pt x="327" y="100"/>
                  </a:lnTo>
                  <a:lnTo>
                    <a:pt x="288" y="91"/>
                  </a:lnTo>
                  <a:lnTo>
                    <a:pt x="251" y="80"/>
                  </a:lnTo>
                  <a:lnTo>
                    <a:pt x="212" y="68"/>
                  </a:lnTo>
                  <a:lnTo>
                    <a:pt x="212" y="68"/>
                  </a:lnTo>
                  <a:lnTo>
                    <a:pt x="162" y="52"/>
                  </a:lnTo>
                  <a:lnTo>
                    <a:pt x="111" y="3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" y="13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E2C9C3B3-1692-71B7-6882-2E9DDF5A5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4" y="1257"/>
              <a:ext cx="290" cy="46"/>
            </a:xfrm>
            <a:custGeom>
              <a:avLst/>
              <a:gdLst>
                <a:gd name="T0" fmla="*/ 5 w 871"/>
                <a:gd name="T1" fmla="*/ 16 h 137"/>
                <a:gd name="T2" fmla="*/ 177 w 871"/>
                <a:gd name="T3" fmla="*/ 74 h 137"/>
                <a:gd name="T4" fmla="*/ 265 w 871"/>
                <a:gd name="T5" fmla="*/ 101 h 137"/>
                <a:gd name="T6" fmla="*/ 353 w 871"/>
                <a:gd name="T7" fmla="*/ 121 h 137"/>
                <a:gd name="T8" fmla="*/ 392 w 871"/>
                <a:gd name="T9" fmla="*/ 128 h 137"/>
                <a:gd name="T10" fmla="*/ 470 w 871"/>
                <a:gd name="T11" fmla="*/ 136 h 137"/>
                <a:gd name="T12" fmla="*/ 508 w 871"/>
                <a:gd name="T13" fmla="*/ 137 h 137"/>
                <a:gd name="T14" fmla="*/ 590 w 871"/>
                <a:gd name="T15" fmla="*/ 129 h 137"/>
                <a:gd name="T16" fmla="*/ 670 w 871"/>
                <a:gd name="T17" fmla="*/ 112 h 137"/>
                <a:gd name="T18" fmla="*/ 695 w 871"/>
                <a:gd name="T19" fmla="*/ 104 h 137"/>
                <a:gd name="T20" fmla="*/ 746 w 871"/>
                <a:gd name="T21" fmla="*/ 85 h 137"/>
                <a:gd name="T22" fmla="*/ 819 w 871"/>
                <a:gd name="T23" fmla="*/ 52 h 137"/>
                <a:gd name="T24" fmla="*/ 867 w 871"/>
                <a:gd name="T25" fmla="*/ 26 h 137"/>
                <a:gd name="T26" fmla="*/ 871 w 871"/>
                <a:gd name="T27" fmla="*/ 21 h 137"/>
                <a:gd name="T28" fmla="*/ 870 w 871"/>
                <a:gd name="T29" fmla="*/ 16 h 137"/>
                <a:gd name="T30" fmla="*/ 866 w 871"/>
                <a:gd name="T31" fmla="*/ 12 h 137"/>
                <a:gd name="T32" fmla="*/ 859 w 871"/>
                <a:gd name="T33" fmla="*/ 12 h 137"/>
                <a:gd name="T34" fmla="*/ 821 w 871"/>
                <a:gd name="T35" fmla="*/ 33 h 137"/>
                <a:gd name="T36" fmla="*/ 740 w 871"/>
                <a:gd name="T37" fmla="*/ 70 h 137"/>
                <a:gd name="T38" fmla="*/ 656 w 871"/>
                <a:gd name="T39" fmla="*/ 99 h 137"/>
                <a:gd name="T40" fmla="*/ 591 w 871"/>
                <a:gd name="T41" fmla="*/ 113 h 137"/>
                <a:gd name="T42" fmla="*/ 547 w 871"/>
                <a:gd name="T43" fmla="*/ 119 h 137"/>
                <a:gd name="T44" fmla="*/ 526 w 871"/>
                <a:gd name="T45" fmla="*/ 120 h 137"/>
                <a:gd name="T46" fmla="*/ 446 w 871"/>
                <a:gd name="T47" fmla="*/ 119 h 137"/>
                <a:gd name="T48" fmla="*/ 367 w 871"/>
                <a:gd name="T49" fmla="*/ 108 h 137"/>
                <a:gd name="T50" fmla="*/ 289 w 871"/>
                <a:gd name="T51" fmla="*/ 91 h 137"/>
                <a:gd name="T52" fmla="*/ 212 w 871"/>
                <a:gd name="T53" fmla="*/ 68 h 137"/>
                <a:gd name="T54" fmla="*/ 161 w 871"/>
                <a:gd name="T55" fmla="*/ 52 h 137"/>
                <a:gd name="T56" fmla="*/ 10 w 871"/>
                <a:gd name="T57" fmla="*/ 0 h 137"/>
                <a:gd name="T58" fmla="*/ 6 w 871"/>
                <a:gd name="T59" fmla="*/ 0 h 137"/>
                <a:gd name="T60" fmla="*/ 2 w 871"/>
                <a:gd name="T61" fmla="*/ 2 h 137"/>
                <a:gd name="T62" fmla="*/ 0 w 871"/>
                <a:gd name="T63" fmla="*/ 8 h 137"/>
                <a:gd name="T64" fmla="*/ 2 w 871"/>
                <a:gd name="T65" fmla="*/ 13 h 137"/>
                <a:gd name="T66" fmla="*/ 5 w 871"/>
                <a:gd name="T67" fmla="*/ 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1" h="137">
                  <a:moveTo>
                    <a:pt x="5" y="16"/>
                  </a:moveTo>
                  <a:lnTo>
                    <a:pt x="5" y="16"/>
                  </a:lnTo>
                  <a:lnTo>
                    <a:pt x="92" y="45"/>
                  </a:lnTo>
                  <a:lnTo>
                    <a:pt x="177" y="74"/>
                  </a:lnTo>
                  <a:lnTo>
                    <a:pt x="221" y="88"/>
                  </a:lnTo>
                  <a:lnTo>
                    <a:pt x="265" y="101"/>
                  </a:lnTo>
                  <a:lnTo>
                    <a:pt x="308" y="112"/>
                  </a:lnTo>
                  <a:lnTo>
                    <a:pt x="353" y="121"/>
                  </a:lnTo>
                  <a:lnTo>
                    <a:pt x="353" y="121"/>
                  </a:lnTo>
                  <a:lnTo>
                    <a:pt x="392" y="128"/>
                  </a:lnTo>
                  <a:lnTo>
                    <a:pt x="431" y="133"/>
                  </a:lnTo>
                  <a:lnTo>
                    <a:pt x="470" y="136"/>
                  </a:lnTo>
                  <a:lnTo>
                    <a:pt x="508" y="137"/>
                  </a:lnTo>
                  <a:lnTo>
                    <a:pt x="508" y="137"/>
                  </a:lnTo>
                  <a:lnTo>
                    <a:pt x="550" y="135"/>
                  </a:lnTo>
                  <a:lnTo>
                    <a:pt x="590" y="129"/>
                  </a:lnTo>
                  <a:lnTo>
                    <a:pt x="630" y="123"/>
                  </a:lnTo>
                  <a:lnTo>
                    <a:pt x="670" y="112"/>
                  </a:lnTo>
                  <a:lnTo>
                    <a:pt x="670" y="112"/>
                  </a:lnTo>
                  <a:lnTo>
                    <a:pt x="695" y="104"/>
                  </a:lnTo>
                  <a:lnTo>
                    <a:pt x="720" y="96"/>
                  </a:lnTo>
                  <a:lnTo>
                    <a:pt x="746" y="85"/>
                  </a:lnTo>
                  <a:lnTo>
                    <a:pt x="771" y="76"/>
                  </a:lnTo>
                  <a:lnTo>
                    <a:pt x="819" y="52"/>
                  </a:lnTo>
                  <a:lnTo>
                    <a:pt x="867" y="26"/>
                  </a:lnTo>
                  <a:lnTo>
                    <a:pt x="867" y="26"/>
                  </a:lnTo>
                  <a:lnTo>
                    <a:pt x="870" y="24"/>
                  </a:lnTo>
                  <a:lnTo>
                    <a:pt x="871" y="21"/>
                  </a:lnTo>
                  <a:lnTo>
                    <a:pt x="871" y="18"/>
                  </a:lnTo>
                  <a:lnTo>
                    <a:pt x="870" y="16"/>
                  </a:lnTo>
                  <a:lnTo>
                    <a:pt x="869" y="13"/>
                  </a:lnTo>
                  <a:lnTo>
                    <a:pt x="866" y="12"/>
                  </a:lnTo>
                  <a:lnTo>
                    <a:pt x="863" y="12"/>
                  </a:lnTo>
                  <a:lnTo>
                    <a:pt x="859" y="12"/>
                  </a:lnTo>
                  <a:lnTo>
                    <a:pt x="859" y="12"/>
                  </a:lnTo>
                  <a:lnTo>
                    <a:pt x="821" y="33"/>
                  </a:lnTo>
                  <a:lnTo>
                    <a:pt x="781" y="53"/>
                  </a:lnTo>
                  <a:lnTo>
                    <a:pt x="740" y="70"/>
                  </a:lnTo>
                  <a:lnTo>
                    <a:pt x="699" y="87"/>
                  </a:lnTo>
                  <a:lnTo>
                    <a:pt x="656" y="99"/>
                  </a:lnTo>
                  <a:lnTo>
                    <a:pt x="614" y="109"/>
                  </a:lnTo>
                  <a:lnTo>
                    <a:pt x="591" y="113"/>
                  </a:lnTo>
                  <a:lnTo>
                    <a:pt x="570" y="116"/>
                  </a:lnTo>
                  <a:lnTo>
                    <a:pt x="547" y="119"/>
                  </a:lnTo>
                  <a:lnTo>
                    <a:pt x="526" y="120"/>
                  </a:lnTo>
                  <a:lnTo>
                    <a:pt x="526" y="120"/>
                  </a:lnTo>
                  <a:lnTo>
                    <a:pt x="486" y="120"/>
                  </a:lnTo>
                  <a:lnTo>
                    <a:pt x="446" y="119"/>
                  </a:lnTo>
                  <a:lnTo>
                    <a:pt x="405" y="115"/>
                  </a:lnTo>
                  <a:lnTo>
                    <a:pt x="367" y="108"/>
                  </a:lnTo>
                  <a:lnTo>
                    <a:pt x="328" y="100"/>
                  </a:lnTo>
                  <a:lnTo>
                    <a:pt x="289" y="91"/>
                  </a:lnTo>
                  <a:lnTo>
                    <a:pt x="251" y="80"/>
                  </a:lnTo>
                  <a:lnTo>
                    <a:pt x="212" y="68"/>
                  </a:lnTo>
                  <a:lnTo>
                    <a:pt x="212" y="68"/>
                  </a:lnTo>
                  <a:lnTo>
                    <a:pt x="161" y="52"/>
                  </a:lnTo>
                  <a:lnTo>
                    <a:pt x="111" y="3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738205F9-34A0-A0D6-29B0-363228BBF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0" y="1585"/>
              <a:ext cx="325" cy="211"/>
            </a:xfrm>
            <a:custGeom>
              <a:avLst/>
              <a:gdLst>
                <a:gd name="T0" fmla="*/ 132 w 976"/>
                <a:gd name="T1" fmla="*/ 46 h 634"/>
                <a:gd name="T2" fmla="*/ 105 w 976"/>
                <a:gd name="T3" fmla="*/ 145 h 634"/>
                <a:gd name="T4" fmla="*/ 47 w 976"/>
                <a:gd name="T5" fmla="*/ 258 h 634"/>
                <a:gd name="T6" fmla="*/ 8 w 976"/>
                <a:gd name="T7" fmla="*/ 353 h 634"/>
                <a:gd name="T8" fmla="*/ 0 w 976"/>
                <a:gd name="T9" fmla="*/ 417 h 634"/>
                <a:gd name="T10" fmla="*/ 15 w 976"/>
                <a:gd name="T11" fmla="*/ 480 h 634"/>
                <a:gd name="T12" fmla="*/ 47 w 976"/>
                <a:gd name="T13" fmla="*/ 542 h 634"/>
                <a:gd name="T14" fmla="*/ 93 w 976"/>
                <a:gd name="T15" fmla="*/ 586 h 634"/>
                <a:gd name="T16" fmla="*/ 169 w 976"/>
                <a:gd name="T17" fmla="*/ 621 h 634"/>
                <a:gd name="T18" fmla="*/ 231 w 976"/>
                <a:gd name="T19" fmla="*/ 631 h 634"/>
                <a:gd name="T20" fmla="*/ 411 w 976"/>
                <a:gd name="T21" fmla="*/ 631 h 634"/>
                <a:gd name="T22" fmla="*/ 550 w 976"/>
                <a:gd name="T23" fmla="*/ 630 h 634"/>
                <a:gd name="T24" fmla="*/ 675 w 976"/>
                <a:gd name="T25" fmla="*/ 625 h 634"/>
                <a:gd name="T26" fmla="*/ 777 w 976"/>
                <a:gd name="T27" fmla="*/ 606 h 634"/>
                <a:gd name="T28" fmla="*/ 847 w 976"/>
                <a:gd name="T29" fmla="*/ 579 h 634"/>
                <a:gd name="T30" fmla="*/ 909 w 976"/>
                <a:gd name="T31" fmla="*/ 536 h 634"/>
                <a:gd name="T32" fmla="*/ 943 w 976"/>
                <a:gd name="T33" fmla="*/ 495 h 634"/>
                <a:gd name="T34" fmla="*/ 962 w 976"/>
                <a:gd name="T35" fmla="*/ 456 h 634"/>
                <a:gd name="T36" fmla="*/ 976 w 976"/>
                <a:gd name="T37" fmla="*/ 389 h 634"/>
                <a:gd name="T38" fmla="*/ 961 w 976"/>
                <a:gd name="T39" fmla="*/ 280 h 634"/>
                <a:gd name="T40" fmla="*/ 930 w 976"/>
                <a:gd name="T41" fmla="*/ 200 h 634"/>
                <a:gd name="T42" fmla="*/ 845 w 976"/>
                <a:gd name="T43" fmla="*/ 49 h 634"/>
                <a:gd name="T44" fmla="*/ 815 w 976"/>
                <a:gd name="T45" fmla="*/ 2 h 634"/>
                <a:gd name="T46" fmla="*/ 805 w 976"/>
                <a:gd name="T47" fmla="*/ 4 h 634"/>
                <a:gd name="T48" fmla="*/ 803 w 976"/>
                <a:gd name="T49" fmla="*/ 12 h 634"/>
                <a:gd name="T50" fmla="*/ 902 w 976"/>
                <a:gd name="T51" fmla="*/ 180 h 634"/>
                <a:gd name="T52" fmla="*/ 935 w 976"/>
                <a:gd name="T53" fmla="*/ 254 h 634"/>
                <a:gd name="T54" fmla="*/ 961 w 976"/>
                <a:gd name="T55" fmla="*/ 361 h 634"/>
                <a:gd name="T56" fmla="*/ 957 w 976"/>
                <a:gd name="T57" fmla="*/ 415 h 634"/>
                <a:gd name="T58" fmla="*/ 941 w 976"/>
                <a:gd name="T59" fmla="*/ 467 h 634"/>
                <a:gd name="T60" fmla="*/ 910 w 976"/>
                <a:gd name="T61" fmla="*/ 512 h 634"/>
                <a:gd name="T62" fmla="*/ 854 w 976"/>
                <a:gd name="T63" fmla="*/ 556 h 634"/>
                <a:gd name="T64" fmla="*/ 787 w 976"/>
                <a:gd name="T65" fmla="*/ 586 h 634"/>
                <a:gd name="T66" fmla="*/ 689 w 976"/>
                <a:gd name="T67" fmla="*/ 607 h 634"/>
                <a:gd name="T68" fmla="*/ 544 w 976"/>
                <a:gd name="T69" fmla="*/ 614 h 634"/>
                <a:gd name="T70" fmla="*/ 363 w 976"/>
                <a:gd name="T71" fmla="*/ 617 h 634"/>
                <a:gd name="T72" fmla="*/ 233 w 976"/>
                <a:gd name="T73" fmla="*/ 615 h 634"/>
                <a:gd name="T74" fmla="*/ 153 w 976"/>
                <a:gd name="T75" fmla="*/ 599 h 634"/>
                <a:gd name="T76" fmla="*/ 99 w 976"/>
                <a:gd name="T77" fmla="*/ 570 h 634"/>
                <a:gd name="T78" fmla="*/ 41 w 976"/>
                <a:gd name="T79" fmla="*/ 503 h 634"/>
                <a:gd name="T80" fmla="*/ 20 w 976"/>
                <a:gd name="T81" fmla="*/ 441 h 634"/>
                <a:gd name="T82" fmla="*/ 17 w 976"/>
                <a:gd name="T83" fmla="*/ 392 h 634"/>
                <a:gd name="T84" fmla="*/ 44 w 976"/>
                <a:gd name="T85" fmla="*/ 298 h 634"/>
                <a:gd name="T86" fmla="*/ 91 w 976"/>
                <a:gd name="T87" fmla="*/ 210 h 634"/>
                <a:gd name="T88" fmla="*/ 141 w 976"/>
                <a:gd name="T89" fmla="*/ 93 h 634"/>
                <a:gd name="T90" fmla="*/ 148 w 976"/>
                <a:gd name="T91" fmla="*/ 20 h 634"/>
                <a:gd name="T92" fmla="*/ 143 w 976"/>
                <a:gd name="T93" fmla="*/ 12 h 634"/>
                <a:gd name="T94" fmla="*/ 132 w 976"/>
                <a:gd name="T95" fmla="*/ 16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76" h="634">
                  <a:moveTo>
                    <a:pt x="132" y="20"/>
                  </a:moveTo>
                  <a:lnTo>
                    <a:pt x="132" y="20"/>
                  </a:lnTo>
                  <a:lnTo>
                    <a:pt x="132" y="34"/>
                  </a:lnTo>
                  <a:lnTo>
                    <a:pt x="132" y="46"/>
                  </a:lnTo>
                  <a:lnTo>
                    <a:pt x="129" y="71"/>
                  </a:lnTo>
                  <a:lnTo>
                    <a:pt x="123" y="97"/>
                  </a:lnTo>
                  <a:lnTo>
                    <a:pt x="115" y="121"/>
                  </a:lnTo>
                  <a:lnTo>
                    <a:pt x="105" y="145"/>
                  </a:lnTo>
                  <a:lnTo>
                    <a:pt x="95" y="167"/>
                  </a:lnTo>
                  <a:lnTo>
                    <a:pt x="71" y="213"/>
                  </a:lnTo>
                  <a:lnTo>
                    <a:pt x="71" y="213"/>
                  </a:lnTo>
                  <a:lnTo>
                    <a:pt x="47" y="258"/>
                  </a:lnTo>
                  <a:lnTo>
                    <a:pt x="35" y="281"/>
                  </a:lnTo>
                  <a:lnTo>
                    <a:pt x="24" y="304"/>
                  </a:lnTo>
                  <a:lnTo>
                    <a:pt x="15" y="328"/>
                  </a:lnTo>
                  <a:lnTo>
                    <a:pt x="8" y="353"/>
                  </a:lnTo>
                  <a:lnTo>
                    <a:pt x="3" y="379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0" y="417"/>
                  </a:lnTo>
                  <a:lnTo>
                    <a:pt x="1" y="429"/>
                  </a:lnTo>
                  <a:lnTo>
                    <a:pt x="4" y="443"/>
                  </a:lnTo>
                  <a:lnTo>
                    <a:pt x="7" y="455"/>
                  </a:lnTo>
                  <a:lnTo>
                    <a:pt x="15" y="480"/>
                  </a:lnTo>
                  <a:lnTo>
                    <a:pt x="24" y="503"/>
                  </a:lnTo>
                  <a:lnTo>
                    <a:pt x="24" y="503"/>
                  </a:lnTo>
                  <a:lnTo>
                    <a:pt x="35" y="523"/>
                  </a:lnTo>
                  <a:lnTo>
                    <a:pt x="47" y="542"/>
                  </a:lnTo>
                  <a:lnTo>
                    <a:pt x="61" y="558"/>
                  </a:lnTo>
                  <a:lnTo>
                    <a:pt x="76" y="574"/>
                  </a:lnTo>
                  <a:lnTo>
                    <a:pt x="76" y="574"/>
                  </a:lnTo>
                  <a:lnTo>
                    <a:pt x="93" y="586"/>
                  </a:lnTo>
                  <a:lnTo>
                    <a:pt x="111" y="598"/>
                  </a:lnTo>
                  <a:lnTo>
                    <a:pt x="129" y="606"/>
                  </a:lnTo>
                  <a:lnTo>
                    <a:pt x="149" y="614"/>
                  </a:lnTo>
                  <a:lnTo>
                    <a:pt x="169" y="621"/>
                  </a:lnTo>
                  <a:lnTo>
                    <a:pt x="189" y="625"/>
                  </a:lnTo>
                  <a:lnTo>
                    <a:pt x="211" y="629"/>
                  </a:lnTo>
                  <a:lnTo>
                    <a:pt x="231" y="631"/>
                  </a:lnTo>
                  <a:lnTo>
                    <a:pt x="231" y="631"/>
                  </a:lnTo>
                  <a:lnTo>
                    <a:pt x="253" y="633"/>
                  </a:lnTo>
                  <a:lnTo>
                    <a:pt x="276" y="634"/>
                  </a:lnTo>
                  <a:lnTo>
                    <a:pt x="322" y="634"/>
                  </a:lnTo>
                  <a:lnTo>
                    <a:pt x="411" y="631"/>
                  </a:lnTo>
                  <a:lnTo>
                    <a:pt x="411" y="631"/>
                  </a:lnTo>
                  <a:lnTo>
                    <a:pt x="458" y="630"/>
                  </a:lnTo>
                  <a:lnTo>
                    <a:pt x="504" y="630"/>
                  </a:lnTo>
                  <a:lnTo>
                    <a:pt x="550" y="630"/>
                  </a:lnTo>
                  <a:lnTo>
                    <a:pt x="596" y="630"/>
                  </a:lnTo>
                  <a:lnTo>
                    <a:pt x="596" y="630"/>
                  </a:lnTo>
                  <a:lnTo>
                    <a:pt x="649" y="627"/>
                  </a:lnTo>
                  <a:lnTo>
                    <a:pt x="675" y="625"/>
                  </a:lnTo>
                  <a:lnTo>
                    <a:pt x="701" y="622"/>
                  </a:lnTo>
                  <a:lnTo>
                    <a:pt x="726" y="618"/>
                  </a:lnTo>
                  <a:lnTo>
                    <a:pt x="751" y="613"/>
                  </a:lnTo>
                  <a:lnTo>
                    <a:pt x="777" y="606"/>
                  </a:lnTo>
                  <a:lnTo>
                    <a:pt x="802" y="598"/>
                  </a:lnTo>
                  <a:lnTo>
                    <a:pt x="802" y="598"/>
                  </a:lnTo>
                  <a:lnTo>
                    <a:pt x="825" y="589"/>
                  </a:lnTo>
                  <a:lnTo>
                    <a:pt x="847" y="579"/>
                  </a:lnTo>
                  <a:lnTo>
                    <a:pt x="870" y="566"/>
                  </a:lnTo>
                  <a:lnTo>
                    <a:pt x="890" y="552"/>
                  </a:lnTo>
                  <a:lnTo>
                    <a:pt x="890" y="552"/>
                  </a:lnTo>
                  <a:lnTo>
                    <a:pt x="909" y="536"/>
                  </a:lnTo>
                  <a:lnTo>
                    <a:pt x="926" y="519"/>
                  </a:lnTo>
                  <a:lnTo>
                    <a:pt x="926" y="519"/>
                  </a:lnTo>
                  <a:lnTo>
                    <a:pt x="935" y="507"/>
                  </a:lnTo>
                  <a:lnTo>
                    <a:pt x="943" y="495"/>
                  </a:lnTo>
                  <a:lnTo>
                    <a:pt x="950" y="483"/>
                  </a:lnTo>
                  <a:lnTo>
                    <a:pt x="957" y="470"/>
                  </a:lnTo>
                  <a:lnTo>
                    <a:pt x="957" y="470"/>
                  </a:lnTo>
                  <a:lnTo>
                    <a:pt x="962" y="456"/>
                  </a:lnTo>
                  <a:lnTo>
                    <a:pt x="966" y="443"/>
                  </a:lnTo>
                  <a:lnTo>
                    <a:pt x="970" y="429"/>
                  </a:lnTo>
                  <a:lnTo>
                    <a:pt x="973" y="416"/>
                  </a:lnTo>
                  <a:lnTo>
                    <a:pt x="976" y="389"/>
                  </a:lnTo>
                  <a:lnTo>
                    <a:pt x="976" y="361"/>
                  </a:lnTo>
                  <a:lnTo>
                    <a:pt x="973" y="335"/>
                  </a:lnTo>
                  <a:lnTo>
                    <a:pt x="968" y="306"/>
                  </a:lnTo>
                  <a:lnTo>
                    <a:pt x="961" y="280"/>
                  </a:lnTo>
                  <a:lnTo>
                    <a:pt x="953" y="253"/>
                  </a:lnTo>
                  <a:lnTo>
                    <a:pt x="953" y="253"/>
                  </a:lnTo>
                  <a:lnTo>
                    <a:pt x="942" y="226"/>
                  </a:lnTo>
                  <a:lnTo>
                    <a:pt x="930" y="200"/>
                  </a:lnTo>
                  <a:lnTo>
                    <a:pt x="917" y="174"/>
                  </a:lnTo>
                  <a:lnTo>
                    <a:pt x="903" y="149"/>
                  </a:lnTo>
                  <a:lnTo>
                    <a:pt x="874" y="98"/>
                  </a:lnTo>
                  <a:lnTo>
                    <a:pt x="845" y="49"/>
                  </a:lnTo>
                  <a:lnTo>
                    <a:pt x="845" y="49"/>
                  </a:lnTo>
                  <a:lnTo>
                    <a:pt x="818" y="4"/>
                  </a:lnTo>
                  <a:lnTo>
                    <a:pt x="818" y="4"/>
                  </a:lnTo>
                  <a:lnTo>
                    <a:pt x="815" y="2"/>
                  </a:lnTo>
                  <a:lnTo>
                    <a:pt x="813" y="0"/>
                  </a:lnTo>
                  <a:lnTo>
                    <a:pt x="810" y="0"/>
                  </a:lnTo>
                  <a:lnTo>
                    <a:pt x="807" y="2"/>
                  </a:lnTo>
                  <a:lnTo>
                    <a:pt x="805" y="4"/>
                  </a:lnTo>
                  <a:lnTo>
                    <a:pt x="803" y="7"/>
                  </a:lnTo>
                  <a:lnTo>
                    <a:pt x="802" y="10"/>
                  </a:lnTo>
                  <a:lnTo>
                    <a:pt x="803" y="12"/>
                  </a:lnTo>
                  <a:lnTo>
                    <a:pt x="803" y="12"/>
                  </a:lnTo>
                  <a:lnTo>
                    <a:pt x="833" y="61"/>
                  </a:lnTo>
                  <a:lnTo>
                    <a:pt x="861" y="107"/>
                  </a:lnTo>
                  <a:lnTo>
                    <a:pt x="889" y="155"/>
                  </a:lnTo>
                  <a:lnTo>
                    <a:pt x="902" y="180"/>
                  </a:lnTo>
                  <a:lnTo>
                    <a:pt x="914" y="204"/>
                  </a:lnTo>
                  <a:lnTo>
                    <a:pt x="914" y="204"/>
                  </a:lnTo>
                  <a:lnTo>
                    <a:pt x="925" y="229"/>
                  </a:lnTo>
                  <a:lnTo>
                    <a:pt x="935" y="254"/>
                  </a:lnTo>
                  <a:lnTo>
                    <a:pt x="945" y="280"/>
                  </a:lnTo>
                  <a:lnTo>
                    <a:pt x="952" y="306"/>
                  </a:lnTo>
                  <a:lnTo>
                    <a:pt x="957" y="333"/>
                  </a:lnTo>
                  <a:lnTo>
                    <a:pt x="961" y="361"/>
                  </a:lnTo>
                  <a:lnTo>
                    <a:pt x="960" y="388"/>
                  </a:lnTo>
                  <a:lnTo>
                    <a:pt x="960" y="401"/>
                  </a:lnTo>
                  <a:lnTo>
                    <a:pt x="957" y="415"/>
                  </a:lnTo>
                  <a:lnTo>
                    <a:pt x="957" y="415"/>
                  </a:lnTo>
                  <a:lnTo>
                    <a:pt x="954" y="428"/>
                  </a:lnTo>
                  <a:lnTo>
                    <a:pt x="950" y="441"/>
                  </a:lnTo>
                  <a:lnTo>
                    <a:pt x="946" y="455"/>
                  </a:lnTo>
                  <a:lnTo>
                    <a:pt x="941" y="467"/>
                  </a:lnTo>
                  <a:lnTo>
                    <a:pt x="934" y="479"/>
                  </a:lnTo>
                  <a:lnTo>
                    <a:pt x="927" y="491"/>
                  </a:lnTo>
                  <a:lnTo>
                    <a:pt x="919" y="502"/>
                  </a:lnTo>
                  <a:lnTo>
                    <a:pt x="910" y="512"/>
                  </a:lnTo>
                  <a:lnTo>
                    <a:pt x="910" y="512"/>
                  </a:lnTo>
                  <a:lnTo>
                    <a:pt x="893" y="530"/>
                  </a:lnTo>
                  <a:lnTo>
                    <a:pt x="874" y="543"/>
                  </a:lnTo>
                  <a:lnTo>
                    <a:pt x="854" y="556"/>
                  </a:lnTo>
                  <a:lnTo>
                    <a:pt x="833" y="568"/>
                  </a:lnTo>
                  <a:lnTo>
                    <a:pt x="833" y="568"/>
                  </a:lnTo>
                  <a:lnTo>
                    <a:pt x="810" y="578"/>
                  </a:lnTo>
                  <a:lnTo>
                    <a:pt x="787" y="586"/>
                  </a:lnTo>
                  <a:lnTo>
                    <a:pt x="763" y="594"/>
                  </a:lnTo>
                  <a:lnTo>
                    <a:pt x="738" y="599"/>
                  </a:lnTo>
                  <a:lnTo>
                    <a:pt x="714" y="603"/>
                  </a:lnTo>
                  <a:lnTo>
                    <a:pt x="689" y="607"/>
                  </a:lnTo>
                  <a:lnTo>
                    <a:pt x="639" y="611"/>
                  </a:lnTo>
                  <a:lnTo>
                    <a:pt x="639" y="611"/>
                  </a:lnTo>
                  <a:lnTo>
                    <a:pt x="592" y="614"/>
                  </a:lnTo>
                  <a:lnTo>
                    <a:pt x="544" y="614"/>
                  </a:lnTo>
                  <a:lnTo>
                    <a:pt x="451" y="614"/>
                  </a:lnTo>
                  <a:lnTo>
                    <a:pt x="451" y="614"/>
                  </a:lnTo>
                  <a:lnTo>
                    <a:pt x="407" y="615"/>
                  </a:lnTo>
                  <a:lnTo>
                    <a:pt x="363" y="617"/>
                  </a:lnTo>
                  <a:lnTo>
                    <a:pt x="319" y="618"/>
                  </a:lnTo>
                  <a:lnTo>
                    <a:pt x="275" y="618"/>
                  </a:lnTo>
                  <a:lnTo>
                    <a:pt x="275" y="618"/>
                  </a:lnTo>
                  <a:lnTo>
                    <a:pt x="233" y="615"/>
                  </a:lnTo>
                  <a:lnTo>
                    <a:pt x="213" y="613"/>
                  </a:lnTo>
                  <a:lnTo>
                    <a:pt x="193" y="610"/>
                  </a:lnTo>
                  <a:lnTo>
                    <a:pt x="173" y="605"/>
                  </a:lnTo>
                  <a:lnTo>
                    <a:pt x="153" y="599"/>
                  </a:lnTo>
                  <a:lnTo>
                    <a:pt x="135" y="591"/>
                  </a:lnTo>
                  <a:lnTo>
                    <a:pt x="116" y="582"/>
                  </a:lnTo>
                  <a:lnTo>
                    <a:pt x="116" y="582"/>
                  </a:lnTo>
                  <a:lnTo>
                    <a:pt x="99" y="570"/>
                  </a:lnTo>
                  <a:lnTo>
                    <a:pt x="81" y="556"/>
                  </a:lnTo>
                  <a:lnTo>
                    <a:pt x="67" y="540"/>
                  </a:lnTo>
                  <a:lnTo>
                    <a:pt x="53" y="522"/>
                  </a:lnTo>
                  <a:lnTo>
                    <a:pt x="41" y="503"/>
                  </a:lnTo>
                  <a:lnTo>
                    <a:pt x="32" y="483"/>
                  </a:lnTo>
                  <a:lnTo>
                    <a:pt x="25" y="463"/>
                  </a:lnTo>
                  <a:lnTo>
                    <a:pt x="20" y="441"/>
                  </a:lnTo>
                  <a:lnTo>
                    <a:pt x="20" y="441"/>
                  </a:lnTo>
                  <a:lnTo>
                    <a:pt x="17" y="429"/>
                  </a:lnTo>
                  <a:lnTo>
                    <a:pt x="16" y="416"/>
                  </a:lnTo>
                  <a:lnTo>
                    <a:pt x="16" y="404"/>
                  </a:lnTo>
                  <a:lnTo>
                    <a:pt x="17" y="392"/>
                  </a:lnTo>
                  <a:lnTo>
                    <a:pt x="20" y="368"/>
                  </a:lnTo>
                  <a:lnTo>
                    <a:pt x="27" y="344"/>
                  </a:lnTo>
                  <a:lnTo>
                    <a:pt x="35" y="321"/>
                  </a:lnTo>
                  <a:lnTo>
                    <a:pt x="44" y="298"/>
                  </a:lnTo>
                  <a:lnTo>
                    <a:pt x="55" y="276"/>
                  </a:lnTo>
                  <a:lnTo>
                    <a:pt x="67" y="254"/>
                  </a:lnTo>
                  <a:lnTo>
                    <a:pt x="67" y="254"/>
                  </a:lnTo>
                  <a:lnTo>
                    <a:pt x="91" y="210"/>
                  </a:lnTo>
                  <a:lnTo>
                    <a:pt x="113" y="165"/>
                  </a:lnTo>
                  <a:lnTo>
                    <a:pt x="124" y="141"/>
                  </a:lnTo>
                  <a:lnTo>
                    <a:pt x="133" y="118"/>
                  </a:lnTo>
                  <a:lnTo>
                    <a:pt x="141" y="93"/>
                  </a:lnTo>
                  <a:lnTo>
                    <a:pt x="145" y="69"/>
                  </a:lnTo>
                  <a:lnTo>
                    <a:pt x="145" y="69"/>
                  </a:lnTo>
                  <a:lnTo>
                    <a:pt x="148" y="45"/>
                  </a:lnTo>
                  <a:lnTo>
                    <a:pt x="148" y="20"/>
                  </a:lnTo>
                  <a:lnTo>
                    <a:pt x="148" y="20"/>
                  </a:lnTo>
                  <a:lnTo>
                    <a:pt x="147" y="16"/>
                  </a:lnTo>
                  <a:lnTo>
                    <a:pt x="145" y="15"/>
                  </a:lnTo>
                  <a:lnTo>
                    <a:pt x="143" y="12"/>
                  </a:lnTo>
                  <a:lnTo>
                    <a:pt x="140" y="12"/>
                  </a:lnTo>
                  <a:lnTo>
                    <a:pt x="136" y="12"/>
                  </a:lnTo>
                  <a:lnTo>
                    <a:pt x="135" y="15"/>
                  </a:lnTo>
                  <a:lnTo>
                    <a:pt x="132" y="16"/>
                  </a:lnTo>
                  <a:lnTo>
                    <a:pt x="132" y="20"/>
                  </a:lnTo>
                  <a:lnTo>
                    <a:pt x="132" y="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EC429752-4E56-9F02-4DA7-63B32B72A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1906"/>
              <a:ext cx="454" cy="213"/>
            </a:xfrm>
            <a:custGeom>
              <a:avLst/>
              <a:gdLst>
                <a:gd name="T0" fmla="*/ 806 w 1360"/>
                <a:gd name="T1" fmla="*/ 633 h 640"/>
                <a:gd name="T2" fmla="*/ 985 w 1360"/>
                <a:gd name="T3" fmla="*/ 595 h 640"/>
                <a:gd name="T4" fmla="*/ 1153 w 1360"/>
                <a:gd name="T5" fmla="*/ 533 h 640"/>
                <a:gd name="T6" fmla="*/ 1251 w 1360"/>
                <a:gd name="T7" fmla="*/ 478 h 640"/>
                <a:gd name="T8" fmla="*/ 1300 w 1360"/>
                <a:gd name="T9" fmla="*/ 432 h 640"/>
                <a:gd name="T10" fmla="*/ 1343 w 1360"/>
                <a:gd name="T11" fmla="*/ 346 h 640"/>
                <a:gd name="T12" fmla="*/ 1360 w 1360"/>
                <a:gd name="T13" fmla="*/ 247 h 640"/>
                <a:gd name="T14" fmla="*/ 1356 w 1360"/>
                <a:gd name="T15" fmla="*/ 178 h 640"/>
                <a:gd name="T16" fmla="*/ 1330 w 1360"/>
                <a:gd name="T17" fmla="*/ 101 h 640"/>
                <a:gd name="T18" fmla="*/ 1284 w 1360"/>
                <a:gd name="T19" fmla="*/ 51 h 640"/>
                <a:gd name="T20" fmla="*/ 1191 w 1360"/>
                <a:gd name="T21" fmla="*/ 13 h 640"/>
                <a:gd name="T22" fmla="*/ 1100 w 1360"/>
                <a:gd name="T23" fmla="*/ 10 h 640"/>
                <a:gd name="T24" fmla="*/ 953 w 1360"/>
                <a:gd name="T25" fmla="*/ 40 h 640"/>
                <a:gd name="T26" fmla="*/ 757 w 1360"/>
                <a:gd name="T27" fmla="*/ 83 h 640"/>
                <a:gd name="T28" fmla="*/ 653 w 1360"/>
                <a:gd name="T29" fmla="*/ 80 h 640"/>
                <a:gd name="T30" fmla="*/ 499 w 1360"/>
                <a:gd name="T31" fmla="*/ 48 h 640"/>
                <a:gd name="T32" fmla="*/ 322 w 1360"/>
                <a:gd name="T33" fmla="*/ 6 h 640"/>
                <a:gd name="T34" fmla="*/ 221 w 1360"/>
                <a:gd name="T35" fmla="*/ 1 h 640"/>
                <a:gd name="T36" fmla="*/ 128 w 1360"/>
                <a:gd name="T37" fmla="*/ 17 h 640"/>
                <a:gd name="T38" fmla="*/ 51 w 1360"/>
                <a:gd name="T39" fmla="*/ 57 h 640"/>
                <a:gd name="T40" fmla="*/ 12 w 1360"/>
                <a:gd name="T41" fmla="*/ 112 h 640"/>
                <a:gd name="T42" fmla="*/ 0 w 1360"/>
                <a:gd name="T43" fmla="*/ 190 h 640"/>
                <a:gd name="T44" fmla="*/ 27 w 1360"/>
                <a:gd name="T45" fmla="*/ 298 h 640"/>
                <a:gd name="T46" fmla="*/ 71 w 1360"/>
                <a:gd name="T47" fmla="*/ 389 h 640"/>
                <a:gd name="T48" fmla="*/ 118 w 1360"/>
                <a:gd name="T49" fmla="*/ 454 h 640"/>
                <a:gd name="T50" fmla="*/ 197 w 1360"/>
                <a:gd name="T51" fmla="*/ 521 h 640"/>
                <a:gd name="T52" fmla="*/ 291 w 1360"/>
                <a:gd name="T53" fmla="*/ 569 h 640"/>
                <a:gd name="T54" fmla="*/ 506 w 1360"/>
                <a:gd name="T55" fmla="*/ 624 h 640"/>
                <a:gd name="T56" fmla="*/ 681 w 1360"/>
                <a:gd name="T57" fmla="*/ 640 h 640"/>
                <a:gd name="T58" fmla="*/ 689 w 1360"/>
                <a:gd name="T59" fmla="*/ 633 h 640"/>
                <a:gd name="T60" fmla="*/ 681 w 1360"/>
                <a:gd name="T61" fmla="*/ 624 h 640"/>
                <a:gd name="T62" fmla="*/ 463 w 1360"/>
                <a:gd name="T63" fmla="*/ 601 h 640"/>
                <a:gd name="T64" fmla="*/ 298 w 1360"/>
                <a:gd name="T65" fmla="*/ 554 h 640"/>
                <a:gd name="T66" fmla="*/ 176 w 1360"/>
                <a:gd name="T67" fmla="*/ 486 h 640"/>
                <a:gd name="T68" fmla="*/ 107 w 1360"/>
                <a:gd name="T69" fmla="*/ 415 h 640"/>
                <a:gd name="T70" fmla="*/ 55 w 1360"/>
                <a:gd name="T71" fmla="*/ 321 h 640"/>
                <a:gd name="T72" fmla="*/ 20 w 1360"/>
                <a:gd name="T73" fmla="*/ 215 h 640"/>
                <a:gd name="T74" fmla="*/ 20 w 1360"/>
                <a:gd name="T75" fmla="*/ 140 h 640"/>
                <a:gd name="T76" fmla="*/ 44 w 1360"/>
                <a:gd name="T77" fmla="*/ 88 h 640"/>
                <a:gd name="T78" fmla="*/ 87 w 1360"/>
                <a:gd name="T79" fmla="*/ 51 h 640"/>
                <a:gd name="T80" fmla="*/ 160 w 1360"/>
                <a:gd name="T81" fmla="*/ 25 h 640"/>
                <a:gd name="T82" fmla="*/ 261 w 1360"/>
                <a:gd name="T83" fmla="*/ 16 h 640"/>
                <a:gd name="T84" fmla="*/ 409 w 1360"/>
                <a:gd name="T85" fmla="*/ 40 h 640"/>
                <a:gd name="T86" fmla="*/ 609 w 1360"/>
                <a:gd name="T87" fmla="*/ 91 h 640"/>
                <a:gd name="T88" fmla="*/ 709 w 1360"/>
                <a:gd name="T89" fmla="*/ 100 h 640"/>
                <a:gd name="T90" fmla="*/ 806 w 1360"/>
                <a:gd name="T91" fmla="*/ 92 h 640"/>
                <a:gd name="T92" fmla="*/ 1000 w 1360"/>
                <a:gd name="T93" fmla="*/ 45 h 640"/>
                <a:gd name="T94" fmla="*/ 1119 w 1360"/>
                <a:gd name="T95" fmla="*/ 27 h 640"/>
                <a:gd name="T96" fmla="*/ 1235 w 1360"/>
                <a:gd name="T97" fmla="*/ 41 h 640"/>
                <a:gd name="T98" fmla="*/ 1287 w 1360"/>
                <a:gd name="T99" fmla="*/ 73 h 640"/>
                <a:gd name="T100" fmla="*/ 1323 w 1360"/>
                <a:gd name="T101" fmla="*/ 124 h 640"/>
                <a:gd name="T102" fmla="*/ 1343 w 1360"/>
                <a:gd name="T103" fmla="*/ 202 h 640"/>
                <a:gd name="T104" fmla="*/ 1335 w 1360"/>
                <a:gd name="T105" fmla="*/ 314 h 640"/>
                <a:gd name="T106" fmla="*/ 1300 w 1360"/>
                <a:gd name="T107" fmla="*/ 402 h 640"/>
                <a:gd name="T108" fmla="*/ 1264 w 1360"/>
                <a:gd name="T109" fmla="*/ 448 h 640"/>
                <a:gd name="T110" fmla="*/ 1175 w 1360"/>
                <a:gd name="T111" fmla="*/ 505 h 640"/>
                <a:gd name="T112" fmla="*/ 1017 w 1360"/>
                <a:gd name="T113" fmla="*/ 569 h 640"/>
                <a:gd name="T114" fmla="*/ 844 w 1360"/>
                <a:gd name="T115" fmla="*/ 611 h 640"/>
                <a:gd name="T116" fmla="*/ 681 w 1360"/>
                <a:gd name="T117" fmla="*/ 624 h 640"/>
                <a:gd name="T118" fmla="*/ 673 w 1360"/>
                <a:gd name="T119" fmla="*/ 632 h 640"/>
                <a:gd name="T120" fmla="*/ 681 w 1360"/>
                <a:gd name="T121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0" h="640">
                  <a:moveTo>
                    <a:pt x="681" y="640"/>
                  </a:moveTo>
                  <a:lnTo>
                    <a:pt x="681" y="640"/>
                  </a:lnTo>
                  <a:lnTo>
                    <a:pt x="724" y="640"/>
                  </a:lnTo>
                  <a:lnTo>
                    <a:pt x="765" y="637"/>
                  </a:lnTo>
                  <a:lnTo>
                    <a:pt x="806" y="633"/>
                  </a:lnTo>
                  <a:lnTo>
                    <a:pt x="849" y="627"/>
                  </a:lnTo>
                  <a:lnTo>
                    <a:pt x="849" y="627"/>
                  </a:lnTo>
                  <a:lnTo>
                    <a:pt x="895" y="617"/>
                  </a:lnTo>
                  <a:lnTo>
                    <a:pt x="940" y="607"/>
                  </a:lnTo>
                  <a:lnTo>
                    <a:pt x="985" y="595"/>
                  </a:lnTo>
                  <a:lnTo>
                    <a:pt x="1029" y="581"/>
                  </a:lnTo>
                  <a:lnTo>
                    <a:pt x="1029" y="581"/>
                  </a:lnTo>
                  <a:lnTo>
                    <a:pt x="1072" y="567"/>
                  </a:lnTo>
                  <a:lnTo>
                    <a:pt x="1112" y="550"/>
                  </a:lnTo>
                  <a:lnTo>
                    <a:pt x="1153" y="533"/>
                  </a:lnTo>
                  <a:lnTo>
                    <a:pt x="1192" y="514"/>
                  </a:lnTo>
                  <a:lnTo>
                    <a:pt x="1192" y="514"/>
                  </a:lnTo>
                  <a:lnTo>
                    <a:pt x="1223" y="497"/>
                  </a:lnTo>
                  <a:lnTo>
                    <a:pt x="1238" y="488"/>
                  </a:lnTo>
                  <a:lnTo>
                    <a:pt x="1251" y="478"/>
                  </a:lnTo>
                  <a:lnTo>
                    <a:pt x="1264" y="468"/>
                  </a:lnTo>
                  <a:lnTo>
                    <a:pt x="1278" y="457"/>
                  </a:lnTo>
                  <a:lnTo>
                    <a:pt x="1290" y="445"/>
                  </a:lnTo>
                  <a:lnTo>
                    <a:pt x="1300" y="432"/>
                  </a:lnTo>
                  <a:lnTo>
                    <a:pt x="1300" y="432"/>
                  </a:lnTo>
                  <a:lnTo>
                    <a:pt x="1310" y="418"/>
                  </a:lnTo>
                  <a:lnTo>
                    <a:pt x="1318" y="405"/>
                  </a:lnTo>
                  <a:lnTo>
                    <a:pt x="1324" y="390"/>
                  </a:lnTo>
                  <a:lnTo>
                    <a:pt x="1331" y="375"/>
                  </a:lnTo>
                  <a:lnTo>
                    <a:pt x="1343" y="346"/>
                  </a:lnTo>
                  <a:lnTo>
                    <a:pt x="1351" y="315"/>
                  </a:lnTo>
                  <a:lnTo>
                    <a:pt x="1351" y="315"/>
                  </a:lnTo>
                  <a:lnTo>
                    <a:pt x="1358" y="280"/>
                  </a:lnTo>
                  <a:lnTo>
                    <a:pt x="1359" y="264"/>
                  </a:lnTo>
                  <a:lnTo>
                    <a:pt x="1360" y="247"/>
                  </a:lnTo>
                  <a:lnTo>
                    <a:pt x="1360" y="230"/>
                  </a:lnTo>
                  <a:lnTo>
                    <a:pt x="1360" y="212"/>
                  </a:lnTo>
                  <a:lnTo>
                    <a:pt x="1359" y="195"/>
                  </a:lnTo>
                  <a:lnTo>
                    <a:pt x="1356" y="178"/>
                  </a:lnTo>
                  <a:lnTo>
                    <a:pt x="1356" y="178"/>
                  </a:lnTo>
                  <a:lnTo>
                    <a:pt x="1354" y="162"/>
                  </a:lnTo>
                  <a:lnTo>
                    <a:pt x="1348" y="147"/>
                  </a:lnTo>
                  <a:lnTo>
                    <a:pt x="1343" y="131"/>
                  </a:lnTo>
                  <a:lnTo>
                    <a:pt x="1336" y="116"/>
                  </a:lnTo>
                  <a:lnTo>
                    <a:pt x="1330" y="101"/>
                  </a:lnTo>
                  <a:lnTo>
                    <a:pt x="1320" y="88"/>
                  </a:lnTo>
                  <a:lnTo>
                    <a:pt x="1311" y="75"/>
                  </a:lnTo>
                  <a:lnTo>
                    <a:pt x="1299" y="64"/>
                  </a:lnTo>
                  <a:lnTo>
                    <a:pt x="1299" y="64"/>
                  </a:lnTo>
                  <a:lnTo>
                    <a:pt x="1284" y="51"/>
                  </a:lnTo>
                  <a:lnTo>
                    <a:pt x="1267" y="39"/>
                  </a:lnTo>
                  <a:lnTo>
                    <a:pt x="1250" y="31"/>
                  </a:lnTo>
                  <a:lnTo>
                    <a:pt x="1231" y="23"/>
                  </a:lnTo>
                  <a:lnTo>
                    <a:pt x="1211" y="17"/>
                  </a:lnTo>
                  <a:lnTo>
                    <a:pt x="1191" y="13"/>
                  </a:lnTo>
                  <a:lnTo>
                    <a:pt x="1171" y="10"/>
                  </a:lnTo>
                  <a:lnTo>
                    <a:pt x="1151" y="9"/>
                  </a:lnTo>
                  <a:lnTo>
                    <a:pt x="1151" y="9"/>
                  </a:lnTo>
                  <a:lnTo>
                    <a:pt x="1125" y="9"/>
                  </a:lnTo>
                  <a:lnTo>
                    <a:pt x="1100" y="10"/>
                  </a:lnTo>
                  <a:lnTo>
                    <a:pt x="1076" y="14"/>
                  </a:lnTo>
                  <a:lnTo>
                    <a:pt x="1051" y="17"/>
                  </a:lnTo>
                  <a:lnTo>
                    <a:pt x="1027" y="23"/>
                  </a:lnTo>
                  <a:lnTo>
                    <a:pt x="1001" y="28"/>
                  </a:lnTo>
                  <a:lnTo>
                    <a:pt x="953" y="40"/>
                  </a:lnTo>
                  <a:lnTo>
                    <a:pt x="904" y="53"/>
                  </a:lnTo>
                  <a:lnTo>
                    <a:pt x="856" y="67"/>
                  </a:lnTo>
                  <a:lnTo>
                    <a:pt x="806" y="76"/>
                  </a:lnTo>
                  <a:lnTo>
                    <a:pt x="781" y="80"/>
                  </a:lnTo>
                  <a:lnTo>
                    <a:pt x="757" y="83"/>
                  </a:lnTo>
                  <a:lnTo>
                    <a:pt x="757" y="83"/>
                  </a:lnTo>
                  <a:lnTo>
                    <a:pt x="730" y="84"/>
                  </a:lnTo>
                  <a:lnTo>
                    <a:pt x="705" y="84"/>
                  </a:lnTo>
                  <a:lnTo>
                    <a:pt x="678" y="83"/>
                  </a:lnTo>
                  <a:lnTo>
                    <a:pt x="653" y="80"/>
                  </a:lnTo>
                  <a:lnTo>
                    <a:pt x="628" y="77"/>
                  </a:lnTo>
                  <a:lnTo>
                    <a:pt x="601" y="72"/>
                  </a:lnTo>
                  <a:lnTo>
                    <a:pt x="550" y="61"/>
                  </a:lnTo>
                  <a:lnTo>
                    <a:pt x="550" y="61"/>
                  </a:lnTo>
                  <a:lnTo>
                    <a:pt x="499" y="48"/>
                  </a:lnTo>
                  <a:lnTo>
                    <a:pt x="449" y="35"/>
                  </a:lnTo>
                  <a:lnTo>
                    <a:pt x="398" y="21"/>
                  </a:lnTo>
                  <a:lnTo>
                    <a:pt x="347" y="10"/>
                  </a:lnTo>
                  <a:lnTo>
                    <a:pt x="347" y="10"/>
                  </a:lnTo>
                  <a:lnTo>
                    <a:pt x="322" y="6"/>
                  </a:lnTo>
                  <a:lnTo>
                    <a:pt x="297" y="2"/>
                  </a:lnTo>
                  <a:lnTo>
                    <a:pt x="271" y="1"/>
                  </a:lnTo>
                  <a:lnTo>
                    <a:pt x="245" y="0"/>
                  </a:lnTo>
                  <a:lnTo>
                    <a:pt x="245" y="0"/>
                  </a:lnTo>
                  <a:lnTo>
                    <a:pt x="221" y="1"/>
                  </a:lnTo>
                  <a:lnTo>
                    <a:pt x="195" y="4"/>
                  </a:lnTo>
                  <a:lnTo>
                    <a:pt x="170" y="8"/>
                  </a:lnTo>
                  <a:lnTo>
                    <a:pt x="146" y="12"/>
                  </a:lnTo>
                  <a:lnTo>
                    <a:pt x="146" y="12"/>
                  </a:lnTo>
                  <a:lnTo>
                    <a:pt x="128" y="17"/>
                  </a:lnTo>
                  <a:lnTo>
                    <a:pt x="111" y="23"/>
                  </a:lnTo>
                  <a:lnTo>
                    <a:pt x="95" y="29"/>
                  </a:lnTo>
                  <a:lnTo>
                    <a:pt x="79" y="37"/>
                  </a:lnTo>
                  <a:lnTo>
                    <a:pt x="64" y="47"/>
                  </a:lnTo>
                  <a:lnTo>
                    <a:pt x="51" y="57"/>
                  </a:lnTo>
                  <a:lnTo>
                    <a:pt x="38" y="71"/>
                  </a:lnTo>
                  <a:lnTo>
                    <a:pt x="27" y="84"/>
                  </a:lnTo>
                  <a:lnTo>
                    <a:pt x="27" y="84"/>
                  </a:lnTo>
                  <a:lnTo>
                    <a:pt x="19" y="97"/>
                  </a:lnTo>
                  <a:lnTo>
                    <a:pt x="12" y="112"/>
                  </a:lnTo>
                  <a:lnTo>
                    <a:pt x="7" y="127"/>
                  </a:lnTo>
                  <a:lnTo>
                    <a:pt x="3" y="141"/>
                  </a:lnTo>
                  <a:lnTo>
                    <a:pt x="2" y="158"/>
                  </a:lnTo>
                  <a:lnTo>
                    <a:pt x="0" y="174"/>
                  </a:lnTo>
                  <a:lnTo>
                    <a:pt x="0" y="190"/>
                  </a:lnTo>
                  <a:lnTo>
                    <a:pt x="2" y="206"/>
                  </a:lnTo>
                  <a:lnTo>
                    <a:pt x="4" y="222"/>
                  </a:lnTo>
                  <a:lnTo>
                    <a:pt x="8" y="236"/>
                  </a:lnTo>
                  <a:lnTo>
                    <a:pt x="16" y="268"/>
                  </a:lnTo>
                  <a:lnTo>
                    <a:pt x="27" y="298"/>
                  </a:lnTo>
                  <a:lnTo>
                    <a:pt x="39" y="327"/>
                  </a:lnTo>
                  <a:lnTo>
                    <a:pt x="39" y="327"/>
                  </a:lnTo>
                  <a:lnTo>
                    <a:pt x="55" y="358"/>
                  </a:lnTo>
                  <a:lnTo>
                    <a:pt x="71" y="389"/>
                  </a:lnTo>
                  <a:lnTo>
                    <a:pt x="71" y="389"/>
                  </a:lnTo>
                  <a:lnTo>
                    <a:pt x="82" y="406"/>
                  </a:lnTo>
                  <a:lnTo>
                    <a:pt x="92" y="423"/>
                  </a:lnTo>
                  <a:lnTo>
                    <a:pt x="106" y="440"/>
                  </a:lnTo>
                  <a:lnTo>
                    <a:pt x="118" y="454"/>
                  </a:lnTo>
                  <a:lnTo>
                    <a:pt x="118" y="454"/>
                  </a:lnTo>
                  <a:lnTo>
                    <a:pt x="132" y="469"/>
                  </a:lnTo>
                  <a:lnTo>
                    <a:pt x="147" y="484"/>
                  </a:lnTo>
                  <a:lnTo>
                    <a:pt x="163" y="497"/>
                  </a:lnTo>
                  <a:lnTo>
                    <a:pt x="179" y="509"/>
                  </a:lnTo>
                  <a:lnTo>
                    <a:pt x="197" y="521"/>
                  </a:lnTo>
                  <a:lnTo>
                    <a:pt x="214" y="532"/>
                  </a:lnTo>
                  <a:lnTo>
                    <a:pt x="233" y="542"/>
                  </a:lnTo>
                  <a:lnTo>
                    <a:pt x="250" y="552"/>
                  </a:lnTo>
                  <a:lnTo>
                    <a:pt x="250" y="552"/>
                  </a:lnTo>
                  <a:lnTo>
                    <a:pt x="291" y="569"/>
                  </a:lnTo>
                  <a:lnTo>
                    <a:pt x="333" y="585"/>
                  </a:lnTo>
                  <a:lnTo>
                    <a:pt x="375" y="597"/>
                  </a:lnTo>
                  <a:lnTo>
                    <a:pt x="418" y="608"/>
                  </a:lnTo>
                  <a:lnTo>
                    <a:pt x="462" y="617"/>
                  </a:lnTo>
                  <a:lnTo>
                    <a:pt x="506" y="624"/>
                  </a:lnTo>
                  <a:lnTo>
                    <a:pt x="550" y="629"/>
                  </a:lnTo>
                  <a:lnTo>
                    <a:pt x="594" y="635"/>
                  </a:lnTo>
                  <a:lnTo>
                    <a:pt x="594" y="635"/>
                  </a:lnTo>
                  <a:lnTo>
                    <a:pt x="637" y="637"/>
                  </a:lnTo>
                  <a:lnTo>
                    <a:pt x="681" y="640"/>
                  </a:lnTo>
                  <a:lnTo>
                    <a:pt x="681" y="640"/>
                  </a:lnTo>
                  <a:lnTo>
                    <a:pt x="684" y="640"/>
                  </a:lnTo>
                  <a:lnTo>
                    <a:pt x="686" y="639"/>
                  </a:lnTo>
                  <a:lnTo>
                    <a:pt x="688" y="636"/>
                  </a:lnTo>
                  <a:lnTo>
                    <a:pt x="689" y="633"/>
                  </a:lnTo>
                  <a:lnTo>
                    <a:pt x="688" y="629"/>
                  </a:lnTo>
                  <a:lnTo>
                    <a:pt x="686" y="627"/>
                  </a:lnTo>
                  <a:lnTo>
                    <a:pt x="684" y="625"/>
                  </a:lnTo>
                  <a:lnTo>
                    <a:pt x="681" y="624"/>
                  </a:lnTo>
                  <a:lnTo>
                    <a:pt x="681" y="624"/>
                  </a:lnTo>
                  <a:lnTo>
                    <a:pt x="637" y="621"/>
                  </a:lnTo>
                  <a:lnTo>
                    <a:pt x="593" y="619"/>
                  </a:lnTo>
                  <a:lnTo>
                    <a:pt x="550" y="615"/>
                  </a:lnTo>
                  <a:lnTo>
                    <a:pt x="506" y="608"/>
                  </a:lnTo>
                  <a:lnTo>
                    <a:pt x="463" y="601"/>
                  </a:lnTo>
                  <a:lnTo>
                    <a:pt x="419" y="592"/>
                  </a:lnTo>
                  <a:lnTo>
                    <a:pt x="378" y="581"/>
                  </a:lnTo>
                  <a:lnTo>
                    <a:pt x="335" y="569"/>
                  </a:lnTo>
                  <a:lnTo>
                    <a:pt x="335" y="569"/>
                  </a:lnTo>
                  <a:lnTo>
                    <a:pt x="298" y="554"/>
                  </a:lnTo>
                  <a:lnTo>
                    <a:pt x="261" y="538"/>
                  </a:lnTo>
                  <a:lnTo>
                    <a:pt x="226" y="520"/>
                  </a:lnTo>
                  <a:lnTo>
                    <a:pt x="209" y="509"/>
                  </a:lnTo>
                  <a:lnTo>
                    <a:pt x="193" y="498"/>
                  </a:lnTo>
                  <a:lnTo>
                    <a:pt x="176" y="486"/>
                  </a:lnTo>
                  <a:lnTo>
                    <a:pt x="160" y="473"/>
                  </a:lnTo>
                  <a:lnTo>
                    <a:pt x="146" y="460"/>
                  </a:lnTo>
                  <a:lnTo>
                    <a:pt x="132" y="446"/>
                  </a:lnTo>
                  <a:lnTo>
                    <a:pt x="119" y="430"/>
                  </a:lnTo>
                  <a:lnTo>
                    <a:pt x="107" y="415"/>
                  </a:lnTo>
                  <a:lnTo>
                    <a:pt x="95" y="398"/>
                  </a:lnTo>
                  <a:lnTo>
                    <a:pt x="86" y="381"/>
                  </a:lnTo>
                  <a:lnTo>
                    <a:pt x="86" y="381"/>
                  </a:lnTo>
                  <a:lnTo>
                    <a:pt x="70" y="351"/>
                  </a:lnTo>
                  <a:lnTo>
                    <a:pt x="55" y="321"/>
                  </a:lnTo>
                  <a:lnTo>
                    <a:pt x="42" y="290"/>
                  </a:lnTo>
                  <a:lnTo>
                    <a:pt x="30" y="259"/>
                  </a:lnTo>
                  <a:lnTo>
                    <a:pt x="30" y="259"/>
                  </a:lnTo>
                  <a:lnTo>
                    <a:pt x="23" y="230"/>
                  </a:lnTo>
                  <a:lnTo>
                    <a:pt x="20" y="215"/>
                  </a:lnTo>
                  <a:lnTo>
                    <a:pt x="18" y="200"/>
                  </a:lnTo>
                  <a:lnTo>
                    <a:pt x="16" y="186"/>
                  </a:lnTo>
                  <a:lnTo>
                    <a:pt x="16" y="170"/>
                  </a:lnTo>
                  <a:lnTo>
                    <a:pt x="18" y="155"/>
                  </a:lnTo>
                  <a:lnTo>
                    <a:pt x="20" y="140"/>
                  </a:lnTo>
                  <a:lnTo>
                    <a:pt x="20" y="140"/>
                  </a:lnTo>
                  <a:lnTo>
                    <a:pt x="24" y="127"/>
                  </a:lnTo>
                  <a:lnTo>
                    <a:pt x="30" y="112"/>
                  </a:lnTo>
                  <a:lnTo>
                    <a:pt x="36" y="100"/>
                  </a:lnTo>
                  <a:lnTo>
                    <a:pt x="44" y="88"/>
                  </a:lnTo>
                  <a:lnTo>
                    <a:pt x="54" y="77"/>
                  </a:lnTo>
                  <a:lnTo>
                    <a:pt x="63" y="68"/>
                  </a:lnTo>
                  <a:lnTo>
                    <a:pt x="75" y="59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104" y="43"/>
                  </a:lnTo>
                  <a:lnTo>
                    <a:pt x="123" y="36"/>
                  </a:lnTo>
                  <a:lnTo>
                    <a:pt x="142" y="29"/>
                  </a:lnTo>
                  <a:lnTo>
                    <a:pt x="160" y="25"/>
                  </a:lnTo>
                  <a:lnTo>
                    <a:pt x="160" y="25"/>
                  </a:lnTo>
                  <a:lnTo>
                    <a:pt x="186" y="21"/>
                  </a:lnTo>
                  <a:lnTo>
                    <a:pt x="210" y="18"/>
                  </a:lnTo>
                  <a:lnTo>
                    <a:pt x="235" y="16"/>
                  </a:lnTo>
                  <a:lnTo>
                    <a:pt x="261" y="16"/>
                  </a:lnTo>
                  <a:lnTo>
                    <a:pt x="261" y="16"/>
                  </a:lnTo>
                  <a:lnTo>
                    <a:pt x="286" y="17"/>
                  </a:lnTo>
                  <a:lnTo>
                    <a:pt x="310" y="20"/>
                  </a:lnTo>
                  <a:lnTo>
                    <a:pt x="335" y="24"/>
                  </a:lnTo>
                  <a:lnTo>
                    <a:pt x="359" y="29"/>
                  </a:lnTo>
                  <a:lnTo>
                    <a:pt x="409" y="40"/>
                  </a:lnTo>
                  <a:lnTo>
                    <a:pt x="458" y="53"/>
                  </a:lnTo>
                  <a:lnTo>
                    <a:pt x="458" y="53"/>
                  </a:lnTo>
                  <a:lnTo>
                    <a:pt x="507" y="67"/>
                  </a:lnTo>
                  <a:lnTo>
                    <a:pt x="558" y="80"/>
                  </a:lnTo>
                  <a:lnTo>
                    <a:pt x="609" y="91"/>
                  </a:lnTo>
                  <a:lnTo>
                    <a:pt x="634" y="95"/>
                  </a:lnTo>
                  <a:lnTo>
                    <a:pt x="660" y="97"/>
                  </a:lnTo>
                  <a:lnTo>
                    <a:pt x="660" y="97"/>
                  </a:lnTo>
                  <a:lnTo>
                    <a:pt x="685" y="99"/>
                  </a:lnTo>
                  <a:lnTo>
                    <a:pt x="709" y="100"/>
                  </a:lnTo>
                  <a:lnTo>
                    <a:pt x="734" y="100"/>
                  </a:lnTo>
                  <a:lnTo>
                    <a:pt x="758" y="99"/>
                  </a:lnTo>
                  <a:lnTo>
                    <a:pt x="758" y="99"/>
                  </a:lnTo>
                  <a:lnTo>
                    <a:pt x="782" y="96"/>
                  </a:lnTo>
                  <a:lnTo>
                    <a:pt x="806" y="92"/>
                  </a:lnTo>
                  <a:lnTo>
                    <a:pt x="855" y="83"/>
                  </a:lnTo>
                  <a:lnTo>
                    <a:pt x="855" y="83"/>
                  </a:lnTo>
                  <a:lnTo>
                    <a:pt x="903" y="71"/>
                  </a:lnTo>
                  <a:lnTo>
                    <a:pt x="951" y="57"/>
                  </a:lnTo>
                  <a:lnTo>
                    <a:pt x="1000" y="45"/>
                  </a:lnTo>
                  <a:lnTo>
                    <a:pt x="1048" y="35"/>
                  </a:lnTo>
                  <a:lnTo>
                    <a:pt x="1048" y="35"/>
                  </a:lnTo>
                  <a:lnTo>
                    <a:pt x="1071" y="31"/>
                  </a:lnTo>
                  <a:lnTo>
                    <a:pt x="1095" y="28"/>
                  </a:lnTo>
                  <a:lnTo>
                    <a:pt x="1119" y="27"/>
                  </a:lnTo>
                  <a:lnTo>
                    <a:pt x="1141" y="25"/>
                  </a:lnTo>
                  <a:lnTo>
                    <a:pt x="1165" y="27"/>
                  </a:lnTo>
                  <a:lnTo>
                    <a:pt x="1188" y="29"/>
                  </a:lnTo>
                  <a:lnTo>
                    <a:pt x="1212" y="33"/>
                  </a:lnTo>
                  <a:lnTo>
                    <a:pt x="1235" y="41"/>
                  </a:lnTo>
                  <a:lnTo>
                    <a:pt x="1235" y="41"/>
                  </a:lnTo>
                  <a:lnTo>
                    <a:pt x="1248" y="47"/>
                  </a:lnTo>
                  <a:lnTo>
                    <a:pt x="1263" y="55"/>
                  </a:lnTo>
                  <a:lnTo>
                    <a:pt x="1275" y="64"/>
                  </a:lnTo>
                  <a:lnTo>
                    <a:pt x="1287" y="73"/>
                  </a:lnTo>
                  <a:lnTo>
                    <a:pt x="1298" y="85"/>
                  </a:lnTo>
                  <a:lnTo>
                    <a:pt x="1307" y="97"/>
                  </a:lnTo>
                  <a:lnTo>
                    <a:pt x="1316" y="111"/>
                  </a:lnTo>
                  <a:lnTo>
                    <a:pt x="1323" y="124"/>
                  </a:lnTo>
                  <a:lnTo>
                    <a:pt x="1323" y="124"/>
                  </a:lnTo>
                  <a:lnTo>
                    <a:pt x="1330" y="139"/>
                  </a:lnTo>
                  <a:lnTo>
                    <a:pt x="1335" y="155"/>
                  </a:lnTo>
                  <a:lnTo>
                    <a:pt x="1339" y="170"/>
                  </a:lnTo>
                  <a:lnTo>
                    <a:pt x="1342" y="186"/>
                  </a:lnTo>
                  <a:lnTo>
                    <a:pt x="1343" y="202"/>
                  </a:lnTo>
                  <a:lnTo>
                    <a:pt x="1344" y="218"/>
                  </a:lnTo>
                  <a:lnTo>
                    <a:pt x="1344" y="250"/>
                  </a:lnTo>
                  <a:lnTo>
                    <a:pt x="1344" y="250"/>
                  </a:lnTo>
                  <a:lnTo>
                    <a:pt x="1342" y="282"/>
                  </a:lnTo>
                  <a:lnTo>
                    <a:pt x="1335" y="314"/>
                  </a:lnTo>
                  <a:lnTo>
                    <a:pt x="1326" y="345"/>
                  </a:lnTo>
                  <a:lnTo>
                    <a:pt x="1320" y="361"/>
                  </a:lnTo>
                  <a:lnTo>
                    <a:pt x="1314" y="375"/>
                  </a:lnTo>
                  <a:lnTo>
                    <a:pt x="1314" y="375"/>
                  </a:lnTo>
                  <a:lnTo>
                    <a:pt x="1300" y="402"/>
                  </a:lnTo>
                  <a:lnTo>
                    <a:pt x="1292" y="414"/>
                  </a:lnTo>
                  <a:lnTo>
                    <a:pt x="1284" y="426"/>
                  </a:lnTo>
                  <a:lnTo>
                    <a:pt x="1284" y="426"/>
                  </a:lnTo>
                  <a:lnTo>
                    <a:pt x="1275" y="437"/>
                  </a:lnTo>
                  <a:lnTo>
                    <a:pt x="1264" y="448"/>
                  </a:lnTo>
                  <a:lnTo>
                    <a:pt x="1254" y="457"/>
                  </a:lnTo>
                  <a:lnTo>
                    <a:pt x="1243" y="465"/>
                  </a:lnTo>
                  <a:lnTo>
                    <a:pt x="1243" y="465"/>
                  </a:lnTo>
                  <a:lnTo>
                    <a:pt x="1210" y="486"/>
                  </a:lnTo>
                  <a:lnTo>
                    <a:pt x="1175" y="505"/>
                  </a:lnTo>
                  <a:lnTo>
                    <a:pt x="1139" y="522"/>
                  </a:lnTo>
                  <a:lnTo>
                    <a:pt x="1103" y="538"/>
                  </a:lnTo>
                  <a:lnTo>
                    <a:pt x="1103" y="538"/>
                  </a:lnTo>
                  <a:lnTo>
                    <a:pt x="1060" y="554"/>
                  </a:lnTo>
                  <a:lnTo>
                    <a:pt x="1017" y="569"/>
                  </a:lnTo>
                  <a:lnTo>
                    <a:pt x="973" y="581"/>
                  </a:lnTo>
                  <a:lnTo>
                    <a:pt x="929" y="593"/>
                  </a:lnTo>
                  <a:lnTo>
                    <a:pt x="929" y="593"/>
                  </a:lnTo>
                  <a:lnTo>
                    <a:pt x="887" y="603"/>
                  </a:lnTo>
                  <a:lnTo>
                    <a:pt x="844" y="611"/>
                  </a:lnTo>
                  <a:lnTo>
                    <a:pt x="800" y="617"/>
                  </a:lnTo>
                  <a:lnTo>
                    <a:pt x="756" y="623"/>
                  </a:lnTo>
                  <a:lnTo>
                    <a:pt x="756" y="623"/>
                  </a:lnTo>
                  <a:lnTo>
                    <a:pt x="718" y="624"/>
                  </a:lnTo>
                  <a:lnTo>
                    <a:pt x="681" y="624"/>
                  </a:lnTo>
                  <a:lnTo>
                    <a:pt x="681" y="624"/>
                  </a:lnTo>
                  <a:lnTo>
                    <a:pt x="677" y="625"/>
                  </a:lnTo>
                  <a:lnTo>
                    <a:pt x="676" y="627"/>
                  </a:lnTo>
                  <a:lnTo>
                    <a:pt x="674" y="629"/>
                  </a:lnTo>
                  <a:lnTo>
                    <a:pt x="673" y="632"/>
                  </a:lnTo>
                  <a:lnTo>
                    <a:pt x="674" y="635"/>
                  </a:lnTo>
                  <a:lnTo>
                    <a:pt x="676" y="637"/>
                  </a:lnTo>
                  <a:lnTo>
                    <a:pt x="677" y="640"/>
                  </a:lnTo>
                  <a:lnTo>
                    <a:pt x="681" y="640"/>
                  </a:lnTo>
                  <a:lnTo>
                    <a:pt x="681" y="6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4A67AE41-F8DF-0457-E569-5F8A49144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8" y="1361"/>
              <a:ext cx="175" cy="23"/>
            </a:xfrm>
            <a:custGeom>
              <a:avLst/>
              <a:gdLst>
                <a:gd name="T0" fmla="*/ 7 w 524"/>
                <a:gd name="T1" fmla="*/ 71 h 71"/>
                <a:gd name="T2" fmla="*/ 7 w 524"/>
                <a:gd name="T3" fmla="*/ 71 h 71"/>
                <a:gd name="T4" fmla="*/ 32 w 524"/>
                <a:gd name="T5" fmla="*/ 67 h 71"/>
                <a:gd name="T6" fmla="*/ 58 w 524"/>
                <a:gd name="T7" fmla="*/ 64 h 71"/>
                <a:gd name="T8" fmla="*/ 106 w 524"/>
                <a:gd name="T9" fmla="*/ 55 h 71"/>
                <a:gd name="T10" fmla="*/ 205 w 524"/>
                <a:gd name="T11" fmla="*/ 33 h 71"/>
                <a:gd name="T12" fmla="*/ 205 w 524"/>
                <a:gd name="T13" fmla="*/ 33 h 71"/>
                <a:gd name="T14" fmla="*/ 254 w 524"/>
                <a:gd name="T15" fmla="*/ 24 h 71"/>
                <a:gd name="T16" fmla="*/ 281 w 524"/>
                <a:gd name="T17" fmla="*/ 21 h 71"/>
                <a:gd name="T18" fmla="*/ 306 w 524"/>
                <a:gd name="T19" fmla="*/ 19 h 71"/>
                <a:gd name="T20" fmla="*/ 331 w 524"/>
                <a:gd name="T21" fmla="*/ 16 h 71"/>
                <a:gd name="T22" fmla="*/ 357 w 524"/>
                <a:gd name="T23" fmla="*/ 16 h 71"/>
                <a:gd name="T24" fmla="*/ 383 w 524"/>
                <a:gd name="T25" fmla="*/ 17 h 71"/>
                <a:gd name="T26" fmla="*/ 409 w 524"/>
                <a:gd name="T27" fmla="*/ 21 h 71"/>
                <a:gd name="T28" fmla="*/ 409 w 524"/>
                <a:gd name="T29" fmla="*/ 21 h 71"/>
                <a:gd name="T30" fmla="*/ 435 w 524"/>
                <a:gd name="T31" fmla="*/ 27 h 71"/>
                <a:gd name="T32" fmla="*/ 462 w 524"/>
                <a:gd name="T33" fmla="*/ 36 h 71"/>
                <a:gd name="T34" fmla="*/ 488 w 524"/>
                <a:gd name="T35" fmla="*/ 47 h 71"/>
                <a:gd name="T36" fmla="*/ 501 w 524"/>
                <a:gd name="T37" fmla="*/ 54 h 71"/>
                <a:gd name="T38" fmla="*/ 513 w 524"/>
                <a:gd name="T39" fmla="*/ 62 h 71"/>
                <a:gd name="T40" fmla="*/ 513 w 524"/>
                <a:gd name="T41" fmla="*/ 62 h 71"/>
                <a:gd name="T42" fmla="*/ 516 w 524"/>
                <a:gd name="T43" fmla="*/ 63 h 71"/>
                <a:gd name="T44" fmla="*/ 518 w 524"/>
                <a:gd name="T45" fmla="*/ 63 h 71"/>
                <a:gd name="T46" fmla="*/ 521 w 524"/>
                <a:gd name="T47" fmla="*/ 62 h 71"/>
                <a:gd name="T48" fmla="*/ 522 w 524"/>
                <a:gd name="T49" fmla="*/ 59 h 71"/>
                <a:gd name="T50" fmla="*/ 524 w 524"/>
                <a:gd name="T51" fmla="*/ 56 h 71"/>
                <a:gd name="T52" fmla="*/ 524 w 524"/>
                <a:gd name="T53" fmla="*/ 54 h 71"/>
                <a:gd name="T54" fmla="*/ 524 w 524"/>
                <a:gd name="T55" fmla="*/ 51 h 71"/>
                <a:gd name="T56" fmla="*/ 521 w 524"/>
                <a:gd name="T57" fmla="*/ 48 h 71"/>
                <a:gd name="T58" fmla="*/ 521 w 524"/>
                <a:gd name="T59" fmla="*/ 48 h 71"/>
                <a:gd name="T60" fmla="*/ 498 w 524"/>
                <a:gd name="T61" fmla="*/ 35 h 71"/>
                <a:gd name="T62" fmla="*/ 476 w 524"/>
                <a:gd name="T63" fmla="*/ 24 h 71"/>
                <a:gd name="T64" fmla="*/ 452 w 524"/>
                <a:gd name="T65" fmla="*/ 15 h 71"/>
                <a:gd name="T66" fmla="*/ 427 w 524"/>
                <a:gd name="T67" fmla="*/ 8 h 71"/>
                <a:gd name="T68" fmla="*/ 402 w 524"/>
                <a:gd name="T69" fmla="*/ 4 h 71"/>
                <a:gd name="T70" fmla="*/ 378 w 524"/>
                <a:gd name="T71" fmla="*/ 1 h 71"/>
                <a:gd name="T72" fmla="*/ 353 w 524"/>
                <a:gd name="T73" fmla="*/ 0 h 71"/>
                <a:gd name="T74" fmla="*/ 326 w 524"/>
                <a:gd name="T75" fmla="*/ 1 h 71"/>
                <a:gd name="T76" fmla="*/ 326 w 524"/>
                <a:gd name="T77" fmla="*/ 1 h 71"/>
                <a:gd name="T78" fmla="*/ 301 w 524"/>
                <a:gd name="T79" fmla="*/ 3 h 71"/>
                <a:gd name="T80" fmla="*/ 274 w 524"/>
                <a:gd name="T81" fmla="*/ 5 h 71"/>
                <a:gd name="T82" fmla="*/ 221 w 524"/>
                <a:gd name="T83" fmla="*/ 13 h 71"/>
                <a:gd name="T84" fmla="*/ 169 w 524"/>
                <a:gd name="T85" fmla="*/ 24 h 71"/>
                <a:gd name="T86" fmla="*/ 117 w 524"/>
                <a:gd name="T87" fmla="*/ 36 h 71"/>
                <a:gd name="T88" fmla="*/ 117 w 524"/>
                <a:gd name="T89" fmla="*/ 36 h 71"/>
                <a:gd name="T90" fmla="*/ 62 w 524"/>
                <a:gd name="T91" fmla="*/ 47 h 71"/>
                <a:gd name="T92" fmla="*/ 35 w 524"/>
                <a:gd name="T93" fmla="*/ 51 h 71"/>
                <a:gd name="T94" fmla="*/ 7 w 524"/>
                <a:gd name="T95" fmla="*/ 55 h 71"/>
                <a:gd name="T96" fmla="*/ 7 w 524"/>
                <a:gd name="T97" fmla="*/ 55 h 71"/>
                <a:gd name="T98" fmla="*/ 4 w 524"/>
                <a:gd name="T99" fmla="*/ 55 h 71"/>
                <a:gd name="T100" fmla="*/ 2 w 524"/>
                <a:gd name="T101" fmla="*/ 58 h 71"/>
                <a:gd name="T102" fmla="*/ 0 w 524"/>
                <a:gd name="T103" fmla="*/ 60 h 71"/>
                <a:gd name="T104" fmla="*/ 0 w 524"/>
                <a:gd name="T105" fmla="*/ 63 h 71"/>
                <a:gd name="T106" fmla="*/ 0 w 524"/>
                <a:gd name="T107" fmla="*/ 66 h 71"/>
                <a:gd name="T108" fmla="*/ 2 w 524"/>
                <a:gd name="T109" fmla="*/ 68 h 71"/>
                <a:gd name="T110" fmla="*/ 4 w 524"/>
                <a:gd name="T111" fmla="*/ 70 h 71"/>
                <a:gd name="T112" fmla="*/ 7 w 524"/>
                <a:gd name="T113" fmla="*/ 71 h 71"/>
                <a:gd name="T114" fmla="*/ 7 w 524"/>
                <a:gd name="T1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4" h="71">
                  <a:moveTo>
                    <a:pt x="7" y="71"/>
                  </a:moveTo>
                  <a:lnTo>
                    <a:pt x="7" y="71"/>
                  </a:lnTo>
                  <a:lnTo>
                    <a:pt x="32" y="67"/>
                  </a:lnTo>
                  <a:lnTo>
                    <a:pt x="58" y="64"/>
                  </a:lnTo>
                  <a:lnTo>
                    <a:pt x="106" y="55"/>
                  </a:lnTo>
                  <a:lnTo>
                    <a:pt x="205" y="33"/>
                  </a:lnTo>
                  <a:lnTo>
                    <a:pt x="205" y="33"/>
                  </a:lnTo>
                  <a:lnTo>
                    <a:pt x="254" y="24"/>
                  </a:lnTo>
                  <a:lnTo>
                    <a:pt x="281" y="21"/>
                  </a:lnTo>
                  <a:lnTo>
                    <a:pt x="306" y="19"/>
                  </a:lnTo>
                  <a:lnTo>
                    <a:pt x="331" y="16"/>
                  </a:lnTo>
                  <a:lnTo>
                    <a:pt x="357" y="16"/>
                  </a:lnTo>
                  <a:lnTo>
                    <a:pt x="383" y="17"/>
                  </a:lnTo>
                  <a:lnTo>
                    <a:pt x="409" y="21"/>
                  </a:lnTo>
                  <a:lnTo>
                    <a:pt x="409" y="21"/>
                  </a:lnTo>
                  <a:lnTo>
                    <a:pt x="435" y="27"/>
                  </a:lnTo>
                  <a:lnTo>
                    <a:pt x="462" y="36"/>
                  </a:lnTo>
                  <a:lnTo>
                    <a:pt x="488" y="47"/>
                  </a:lnTo>
                  <a:lnTo>
                    <a:pt x="501" y="54"/>
                  </a:lnTo>
                  <a:lnTo>
                    <a:pt x="513" y="62"/>
                  </a:lnTo>
                  <a:lnTo>
                    <a:pt x="513" y="62"/>
                  </a:lnTo>
                  <a:lnTo>
                    <a:pt x="516" y="63"/>
                  </a:lnTo>
                  <a:lnTo>
                    <a:pt x="518" y="63"/>
                  </a:lnTo>
                  <a:lnTo>
                    <a:pt x="521" y="62"/>
                  </a:lnTo>
                  <a:lnTo>
                    <a:pt x="522" y="59"/>
                  </a:lnTo>
                  <a:lnTo>
                    <a:pt x="524" y="56"/>
                  </a:lnTo>
                  <a:lnTo>
                    <a:pt x="524" y="54"/>
                  </a:lnTo>
                  <a:lnTo>
                    <a:pt x="524" y="51"/>
                  </a:lnTo>
                  <a:lnTo>
                    <a:pt x="521" y="48"/>
                  </a:lnTo>
                  <a:lnTo>
                    <a:pt x="521" y="48"/>
                  </a:lnTo>
                  <a:lnTo>
                    <a:pt x="498" y="35"/>
                  </a:lnTo>
                  <a:lnTo>
                    <a:pt x="476" y="24"/>
                  </a:lnTo>
                  <a:lnTo>
                    <a:pt x="452" y="15"/>
                  </a:lnTo>
                  <a:lnTo>
                    <a:pt x="427" y="8"/>
                  </a:lnTo>
                  <a:lnTo>
                    <a:pt x="402" y="4"/>
                  </a:lnTo>
                  <a:lnTo>
                    <a:pt x="378" y="1"/>
                  </a:lnTo>
                  <a:lnTo>
                    <a:pt x="353" y="0"/>
                  </a:lnTo>
                  <a:lnTo>
                    <a:pt x="326" y="1"/>
                  </a:lnTo>
                  <a:lnTo>
                    <a:pt x="326" y="1"/>
                  </a:lnTo>
                  <a:lnTo>
                    <a:pt x="301" y="3"/>
                  </a:lnTo>
                  <a:lnTo>
                    <a:pt x="274" y="5"/>
                  </a:lnTo>
                  <a:lnTo>
                    <a:pt x="221" y="13"/>
                  </a:lnTo>
                  <a:lnTo>
                    <a:pt x="169" y="24"/>
                  </a:lnTo>
                  <a:lnTo>
                    <a:pt x="117" y="36"/>
                  </a:lnTo>
                  <a:lnTo>
                    <a:pt x="117" y="36"/>
                  </a:lnTo>
                  <a:lnTo>
                    <a:pt x="62" y="47"/>
                  </a:lnTo>
                  <a:lnTo>
                    <a:pt x="35" y="51"/>
                  </a:lnTo>
                  <a:lnTo>
                    <a:pt x="7" y="55"/>
                  </a:lnTo>
                  <a:lnTo>
                    <a:pt x="7" y="55"/>
                  </a:lnTo>
                  <a:lnTo>
                    <a:pt x="4" y="55"/>
                  </a:lnTo>
                  <a:lnTo>
                    <a:pt x="2" y="58"/>
                  </a:lnTo>
                  <a:lnTo>
                    <a:pt x="0" y="60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2" y="68"/>
                  </a:lnTo>
                  <a:lnTo>
                    <a:pt x="4" y="70"/>
                  </a:lnTo>
                  <a:lnTo>
                    <a:pt x="7" y="71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4D6C791A-9884-E3A8-D892-E967C46E9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1361"/>
              <a:ext cx="174" cy="23"/>
            </a:xfrm>
            <a:custGeom>
              <a:avLst/>
              <a:gdLst>
                <a:gd name="T0" fmla="*/ 517 w 523"/>
                <a:gd name="T1" fmla="*/ 55 h 71"/>
                <a:gd name="T2" fmla="*/ 517 w 523"/>
                <a:gd name="T3" fmla="*/ 55 h 71"/>
                <a:gd name="T4" fmla="*/ 491 w 523"/>
                <a:gd name="T5" fmla="*/ 51 h 71"/>
                <a:gd name="T6" fmla="*/ 466 w 523"/>
                <a:gd name="T7" fmla="*/ 47 h 71"/>
                <a:gd name="T8" fmla="*/ 417 w 523"/>
                <a:gd name="T9" fmla="*/ 38 h 71"/>
                <a:gd name="T10" fmla="*/ 366 w 523"/>
                <a:gd name="T11" fmla="*/ 27 h 71"/>
                <a:gd name="T12" fmla="*/ 317 w 523"/>
                <a:gd name="T13" fmla="*/ 16 h 71"/>
                <a:gd name="T14" fmla="*/ 317 w 523"/>
                <a:gd name="T15" fmla="*/ 16 h 71"/>
                <a:gd name="T16" fmla="*/ 266 w 523"/>
                <a:gd name="T17" fmla="*/ 8 h 71"/>
                <a:gd name="T18" fmla="*/ 239 w 523"/>
                <a:gd name="T19" fmla="*/ 4 h 71"/>
                <a:gd name="T20" fmla="*/ 212 w 523"/>
                <a:gd name="T21" fmla="*/ 1 h 71"/>
                <a:gd name="T22" fmla="*/ 187 w 523"/>
                <a:gd name="T23" fmla="*/ 0 h 71"/>
                <a:gd name="T24" fmla="*/ 160 w 523"/>
                <a:gd name="T25" fmla="*/ 1 h 71"/>
                <a:gd name="T26" fmla="*/ 135 w 523"/>
                <a:gd name="T27" fmla="*/ 3 h 71"/>
                <a:gd name="T28" fmla="*/ 108 w 523"/>
                <a:gd name="T29" fmla="*/ 5 h 71"/>
                <a:gd name="T30" fmla="*/ 108 w 523"/>
                <a:gd name="T31" fmla="*/ 5 h 71"/>
                <a:gd name="T32" fmla="*/ 80 w 523"/>
                <a:gd name="T33" fmla="*/ 12 h 71"/>
                <a:gd name="T34" fmla="*/ 54 w 523"/>
                <a:gd name="T35" fmla="*/ 21 h 71"/>
                <a:gd name="T36" fmla="*/ 28 w 523"/>
                <a:gd name="T37" fmla="*/ 33 h 71"/>
                <a:gd name="T38" fmla="*/ 15 w 523"/>
                <a:gd name="T39" fmla="*/ 40 h 71"/>
                <a:gd name="T40" fmla="*/ 3 w 523"/>
                <a:gd name="T41" fmla="*/ 48 h 71"/>
                <a:gd name="T42" fmla="*/ 3 w 523"/>
                <a:gd name="T43" fmla="*/ 48 h 71"/>
                <a:gd name="T44" fmla="*/ 2 w 523"/>
                <a:gd name="T45" fmla="*/ 51 h 71"/>
                <a:gd name="T46" fmla="*/ 0 w 523"/>
                <a:gd name="T47" fmla="*/ 54 h 71"/>
                <a:gd name="T48" fmla="*/ 0 w 523"/>
                <a:gd name="T49" fmla="*/ 56 h 71"/>
                <a:gd name="T50" fmla="*/ 2 w 523"/>
                <a:gd name="T51" fmla="*/ 59 h 71"/>
                <a:gd name="T52" fmla="*/ 3 w 523"/>
                <a:gd name="T53" fmla="*/ 62 h 71"/>
                <a:gd name="T54" fmla="*/ 6 w 523"/>
                <a:gd name="T55" fmla="*/ 63 h 71"/>
                <a:gd name="T56" fmla="*/ 8 w 523"/>
                <a:gd name="T57" fmla="*/ 63 h 71"/>
                <a:gd name="T58" fmla="*/ 11 w 523"/>
                <a:gd name="T59" fmla="*/ 62 h 71"/>
                <a:gd name="T60" fmla="*/ 11 w 523"/>
                <a:gd name="T61" fmla="*/ 62 h 71"/>
                <a:gd name="T62" fmla="*/ 34 w 523"/>
                <a:gd name="T63" fmla="*/ 48 h 71"/>
                <a:gd name="T64" fmla="*/ 56 w 523"/>
                <a:gd name="T65" fmla="*/ 38 h 71"/>
                <a:gd name="T66" fmla="*/ 79 w 523"/>
                <a:gd name="T67" fmla="*/ 29 h 71"/>
                <a:gd name="T68" fmla="*/ 103 w 523"/>
                <a:gd name="T69" fmla="*/ 24 h 71"/>
                <a:gd name="T70" fmla="*/ 127 w 523"/>
                <a:gd name="T71" fmla="*/ 20 h 71"/>
                <a:gd name="T72" fmla="*/ 152 w 523"/>
                <a:gd name="T73" fmla="*/ 17 h 71"/>
                <a:gd name="T74" fmla="*/ 178 w 523"/>
                <a:gd name="T75" fmla="*/ 16 h 71"/>
                <a:gd name="T76" fmla="*/ 202 w 523"/>
                <a:gd name="T77" fmla="*/ 17 h 71"/>
                <a:gd name="T78" fmla="*/ 202 w 523"/>
                <a:gd name="T79" fmla="*/ 17 h 71"/>
                <a:gd name="T80" fmla="*/ 228 w 523"/>
                <a:gd name="T81" fmla="*/ 19 h 71"/>
                <a:gd name="T82" fmla="*/ 254 w 523"/>
                <a:gd name="T83" fmla="*/ 23 h 71"/>
                <a:gd name="T84" fmla="*/ 306 w 523"/>
                <a:gd name="T85" fmla="*/ 31 h 71"/>
                <a:gd name="T86" fmla="*/ 357 w 523"/>
                <a:gd name="T87" fmla="*/ 42 h 71"/>
                <a:gd name="T88" fmla="*/ 409 w 523"/>
                <a:gd name="T89" fmla="*/ 52 h 71"/>
                <a:gd name="T90" fmla="*/ 409 w 523"/>
                <a:gd name="T91" fmla="*/ 52 h 71"/>
                <a:gd name="T92" fmla="*/ 462 w 523"/>
                <a:gd name="T93" fmla="*/ 63 h 71"/>
                <a:gd name="T94" fmla="*/ 489 w 523"/>
                <a:gd name="T95" fmla="*/ 67 h 71"/>
                <a:gd name="T96" fmla="*/ 517 w 523"/>
                <a:gd name="T97" fmla="*/ 71 h 71"/>
                <a:gd name="T98" fmla="*/ 517 w 523"/>
                <a:gd name="T99" fmla="*/ 71 h 71"/>
                <a:gd name="T100" fmla="*/ 519 w 523"/>
                <a:gd name="T101" fmla="*/ 70 h 71"/>
                <a:gd name="T102" fmla="*/ 522 w 523"/>
                <a:gd name="T103" fmla="*/ 68 h 71"/>
                <a:gd name="T104" fmla="*/ 523 w 523"/>
                <a:gd name="T105" fmla="*/ 66 h 71"/>
                <a:gd name="T106" fmla="*/ 523 w 523"/>
                <a:gd name="T107" fmla="*/ 63 h 71"/>
                <a:gd name="T108" fmla="*/ 523 w 523"/>
                <a:gd name="T109" fmla="*/ 60 h 71"/>
                <a:gd name="T110" fmla="*/ 522 w 523"/>
                <a:gd name="T111" fmla="*/ 58 h 71"/>
                <a:gd name="T112" fmla="*/ 519 w 523"/>
                <a:gd name="T113" fmla="*/ 55 h 71"/>
                <a:gd name="T114" fmla="*/ 517 w 523"/>
                <a:gd name="T115" fmla="*/ 55 h 71"/>
                <a:gd name="T116" fmla="*/ 517 w 523"/>
                <a:gd name="T117" fmla="*/ 5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3" h="71">
                  <a:moveTo>
                    <a:pt x="517" y="55"/>
                  </a:moveTo>
                  <a:lnTo>
                    <a:pt x="517" y="55"/>
                  </a:lnTo>
                  <a:lnTo>
                    <a:pt x="491" y="51"/>
                  </a:lnTo>
                  <a:lnTo>
                    <a:pt x="466" y="47"/>
                  </a:lnTo>
                  <a:lnTo>
                    <a:pt x="417" y="38"/>
                  </a:lnTo>
                  <a:lnTo>
                    <a:pt x="366" y="27"/>
                  </a:lnTo>
                  <a:lnTo>
                    <a:pt x="317" y="16"/>
                  </a:lnTo>
                  <a:lnTo>
                    <a:pt x="317" y="16"/>
                  </a:lnTo>
                  <a:lnTo>
                    <a:pt x="266" y="8"/>
                  </a:lnTo>
                  <a:lnTo>
                    <a:pt x="239" y="4"/>
                  </a:lnTo>
                  <a:lnTo>
                    <a:pt x="212" y="1"/>
                  </a:lnTo>
                  <a:lnTo>
                    <a:pt x="187" y="0"/>
                  </a:lnTo>
                  <a:lnTo>
                    <a:pt x="160" y="1"/>
                  </a:lnTo>
                  <a:lnTo>
                    <a:pt x="135" y="3"/>
                  </a:lnTo>
                  <a:lnTo>
                    <a:pt x="108" y="5"/>
                  </a:lnTo>
                  <a:lnTo>
                    <a:pt x="108" y="5"/>
                  </a:lnTo>
                  <a:lnTo>
                    <a:pt x="80" y="12"/>
                  </a:lnTo>
                  <a:lnTo>
                    <a:pt x="54" y="21"/>
                  </a:lnTo>
                  <a:lnTo>
                    <a:pt x="28" y="33"/>
                  </a:lnTo>
                  <a:lnTo>
                    <a:pt x="15" y="40"/>
                  </a:lnTo>
                  <a:lnTo>
                    <a:pt x="3" y="48"/>
                  </a:lnTo>
                  <a:lnTo>
                    <a:pt x="3" y="48"/>
                  </a:lnTo>
                  <a:lnTo>
                    <a:pt x="2" y="51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2" y="59"/>
                  </a:lnTo>
                  <a:lnTo>
                    <a:pt x="3" y="62"/>
                  </a:lnTo>
                  <a:lnTo>
                    <a:pt x="6" y="63"/>
                  </a:lnTo>
                  <a:lnTo>
                    <a:pt x="8" y="63"/>
                  </a:lnTo>
                  <a:lnTo>
                    <a:pt x="11" y="62"/>
                  </a:lnTo>
                  <a:lnTo>
                    <a:pt x="11" y="62"/>
                  </a:lnTo>
                  <a:lnTo>
                    <a:pt x="34" y="48"/>
                  </a:lnTo>
                  <a:lnTo>
                    <a:pt x="56" y="38"/>
                  </a:lnTo>
                  <a:lnTo>
                    <a:pt x="79" y="29"/>
                  </a:lnTo>
                  <a:lnTo>
                    <a:pt x="103" y="24"/>
                  </a:lnTo>
                  <a:lnTo>
                    <a:pt x="127" y="20"/>
                  </a:lnTo>
                  <a:lnTo>
                    <a:pt x="152" y="17"/>
                  </a:lnTo>
                  <a:lnTo>
                    <a:pt x="178" y="16"/>
                  </a:lnTo>
                  <a:lnTo>
                    <a:pt x="202" y="17"/>
                  </a:lnTo>
                  <a:lnTo>
                    <a:pt x="202" y="17"/>
                  </a:lnTo>
                  <a:lnTo>
                    <a:pt x="228" y="19"/>
                  </a:lnTo>
                  <a:lnTo>
                    <a:pt x="254" y="23"/>
                  </a:lnTo>
                  <a:lnTo>
                    <a:pt x="306" y="31"/>
                  </a:lnTo>
                  <a:lnTo>
                    <a:pt x="357" y="42"/>
                  </a:lnTo>
                  <a:lnTo>
                    <a:pt x="409" y="52"/>
                  </a:lnTo>
                  <a:lnTo>
                    <a:pt x="409" y="52"/>
                  </a:lnTo>
                  <a:lnTo>
                    <a:pt x="462" y="63"/>
                  </a:lnTo>
                  <a:lnTo>
                    <a:pt x="489" y="67"/>
                  </a:lnTo>
                  <a:lnTo>
                    <a:pt x="517" y="71"/>
                  </a:lnTo>
                  <a:lnTo>
                    <a:pt x="517" y="71"/>
                  </a:lnTo>
                  <a:lnTo>
                    <a:pt x="519" y="70"/>
                  </a:lnTo>
                  <a:lnTo>
                    <a:pt x="522" y="68"/>
                  </a:lnTo>
                  <a:lnTo>
                    <a:pt x="523" y="66"/>
                  </a:lnTo>
                  <a:lnTo>
                    <a:pt x="523" y="63"/>
                  </a:lnTo>
                  <a:lnTo>
                    <a:pt x="523" y="60"/>
                  </a:lnTo>
                  <a:lnTo>
                    <a:pt x="522" y="58"/>
                  </a:lnTo>
                  <a:lnTo>
                    <a:pt x="519" y="55"/>
                  </a:lnTo>
                  <a:lnTo>
                    <a:pt x="517" y="55"/>
                  </a:lnTo>
                  <a:lnTo>
                    <a:pt x="517" y="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A0B9E914-5A14-F91E-48C7-F7686599F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7" y="2331"/>
              <a:ext cx="261" cy="237"/>
            </a:xfrm>
            <a:custGeom>
              <a:avLst/>
              <a:gdLst>
                <a:gd name="T0" fmla="*/ 161 w 783"/>
                <a:gd name="T1" fmla="*/ 65 h 711"/>
                <a:gd name="T2" fmla="*/ 55 w 783"/>
                <a:gd name="T3" fmla="*/ 200 h 711"/>
                <a:gd name="T4" fmla="*/ 16 w 783"/>
                <a:gd name="T5" fmla="*/ 270 h 711"/>
                <a:gd name="T6" fmla="*/ 1 w 783"/>
                <a:gd name="T7" fmla="*/ 334 h 711"/>
                <a:gd name="T8" fmla="*/ 5 w 783"/>
                <a:gd name="T9" fmla="*/ 386 h 711"/>
                <a:gd name="T10" fmla="*/ 33 w 783"/>
                <a:gd name="T11" fmla="*/ 446 h 711"/>
                <a:gd name="T12" fmla="*/ 93 w 783"/>
                <a:gd name="T13" fmla="*/ 540 h 711"/>
                <a:gd name="T14" fmla="*/ 145 w 783"/>
                <a:gd name="T15" fmla="*/ 609 h 711"/>
                <a:gd name="T16" fmla="*/ 200 w 783"/>
                <a:gd name="T17" fmla="*/ 662 h 711"/>
                <a:gd name="T18" fmla="*/ 251 w 783"/>
                <a:gd name="T19" fmla="*/ 690 h 711"/>
                <a:gd name="T20" fmla="*/ 332 w 783"/>
                <a:gd name="T21" fmla="*/ 708 h 711"/>
                <a:gd name="T22" fmla="*/ 419 w 783"/>
                <a:gd name="T23" fmla="*/ 711 h 711"/>
                <a:gd name="T24" fmla="*/ 490 w 783"/>
                <a:gd name="T25" fmla="*/ 702 h 711"/>
                <a:gd name="T26" fmla="*/ 582 w 783"/>
                <a:gd name="T27" fmla="*/ 667 h 711"/>
                <a:gd name="T28" fmla="*/ 645 w 783"/>
                <a:gd name="T29" fmla="*/ 625 h 711"/>
                <a:gd name="T30" fmla="*/ 714 w 783"/>
                <a:gd name="T31" fmla="*/ 555 h 711"/>
                <a:gd name="T32" fmla="*/ 753 w 783"/>
                <a:gd name="T33" fmla="*/ 490 h 711"/>
                <a:gd name="T34" fmla="*/ 777 w 783"/>
                <a:gd name="T35" fmla="*/ 420 h 711"/>
                <a:gd name="T36" fmla="*/ 783 w 783"/>
                <a:gd name="T37" fmla="*/ 358 h 711"/>
                <a:gd name="T38" fmla="*/ 770 w 783"/>
                <a:gd name="T39" fmla="*/ 293 h 711"/>
                <a:gd name="T40" fmla="*/ 722 w 783"/>
                <a:gd name="T41" fmla="*/ 188 h 711"/>
                <a:gd name="T42" fmla="*/ 645 w 783"/>
                <a:gd name="T43" fmla="*/ 69 h 711"/>
                <a:gd name="T44" fmla="*/ 594 w 783"/>
                <a:gd name="T45" fmla="*/ 3 h 711"/>
                <a:gd name="T46" fmla="*/ 583 w 783"/>
                <a:gd name="T47" fmla="*/ 3 h 711"/>
                <a:gd name="T48" fmla="*/ 583 w 783"/>
                <a:gd name="T49" fmla="*/ 15 h 711"/>
                <a:gd name="T50" fmla="*/ 659 w 783"/>
                <a:gd name="T51" fmla="*/ 118 h 711"/>
                <a:gd name="T52" fmla="*/ 729 w 783"/>
                <a:gd name="T53" fmla="*/ 234 h 711"/>
                <a:gd name="T54" fmla="*/ 761 w 783"/>
                <a:gd name="T55" fmla="*/ 319 h 711"/>
                <a:gd name="T56" fmla="*/ 767 w 783"/>
                <a:gd name="T57" fmla="*/ 373 h 711"/>
                <a:gd name="T58" fmla="*/ 755 w 783"/>
                <a:gd name="T59" fmla="*/ 438 h 711"/>
                <a:gd name="T60" fmla="*/ 727 w 783"/>
                <a:gd name="T61" fmla="*/ 505 h 711"/>
                <a:gd name="T62" fmla="*/ 670 w 783"/>
                <a:gd name="T63" fmla="*/ 581 h 711"/>
                <a:gd name="T64" fmla="*/ 614 w 783"/>
                <a:gd name="T65" fmla="*/ 628 h 711"/>
                <a:gd name="T66" fmla="*/ 531 w 783"/>
                <a:gd name="T67" fmla="*/ 672 h 711"/>
                <a:gd name="T68" fmla="*/ 439 w 783"/>
                <a:gd name="T69" fmla="*/ 694 h 711"/>
                <a:gd name="T70" fmla="*/ 368 w 783"/>
                <a:gd name="T71" fmla="*/ 695 h 711"/>
                <a:gd name="T72" fmla="*/ 306 w 783"/>
                <a:gd name="T73" fmla="*/ 688 h 711"/>
                <a:gd name="T74" fmla="*/ 252 w 783"/>
                <a:gd name="T75" fmla="*/ 672 h 711"/>
                <a:gd name="T76" fmla="*/ 195 w 783"/>
                <a:gd name="T77" fmla="*/ 638 h 711"/>
                <a:gd name="T78" fmla="*/ 159 w 783"/>
                <a:gd name="T79" fmla="*/ 601 h 711"/>
                <a:gd name="T80" fmla="*/ 105 w 783"/>
                <a:gd name="T81" fmla="*/ 529 h 711"/>
                <a:gd name="T82" fmla="*/ 45 w 783"/>
                <a:gd name="T83" fmla="*/ 434 h 711"/>
                <a:gd name="T84" fmla="*/ 21 w 783"/>
                <a:gd name="T85" fmla="*/ 384 h 711"/>
                <a:gd name="T86" fmla="*/ 16 w 783"/>
                <a:gd name="T87" fmla="*/ 349 h 711"/>
                <a:gd name="T88" fmla="*/ 23 w 783"/>
                <a:gd name="T89" fmla="*/ 297 h 711"/>
                <a:gd name="T90" fmla="*/ 57 w 783"/>
                <a:gd name="T91" fmla="*/ 223 h 711"/>
                <a:gd name="T92" fmla="*/ 144 w 783"/>
                <a:gd name="T93" fmla="*/ 111 h 711"/>
                <a:gd name="T94" fmla="*/ 209 w 783"/>
                <a:gd name="T95" fmla="*/ 28 h 711"/>
                <a:gd name="T96" fmla="*/ 209 w 783"/>
                <a:gd name="T97" fmla="*/ 20 h 711"/>
                <a:gd name="T98" fmla="*/ 199 w 783"/>
                <a:gd name="T99" fmla="*/ 17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83" h="711">
                  <a:moveTo>
                    <a:pt x="196" y="20"/>
                  </a:moveTo>
                  <a:lnTo>
                    <a:pt x="196" y="20"/>
                  </a:lnTo>
                  <a:lnTo>
                    <a:pt x="179" y="43"/>
                  </a:lnTo>
                  <a:lnTo>
                    <a:pt x="161" y="65"/>
                  </a:lnTo>
                  <a:lnTo>
                    <a:pt x="125" y="110"/>
                  </a:lnTo>
                  <a:lnTo>
                    <a:pt x="88" y="154"/>
                  </a:lnTo>
                  <a:lnTo>
                    <a:pt x="71" y="176"/>
                  </a:lnTo>
                  <a:lnTo>
                    <a:pt x="55" y="200"/>
                  </a:lnTo>
                  <a:lnTo>
                    <a:pt x="55" y="200"/>
                  </a:lnTo>
                  <a:lnTo>
                    <a:pt x="40" y="222"/>
                  </a:lnTo>
                  <a:lnTo>
                    <a:pt x="27" y="246"/>
                  </a:lnTo>
                  <a:lnTo>
                    <a:pt x="16" y="270"/>
                  </a:lnTo>
                  <a:lnTo>
                    <a:pt x="8" y="295"/>
                  </a:lnTo>
                  <a:lnTo>
                    <a:pt x="4" y="307"/>
                  </a:lnTo>
                  <a:lnTo>
                    <a:pt x="3" y="321"/>
                  </a:lnTo>
                  <a:lnTo>
                    <a:pt x="1" y="334"/>
                  </a:lnTo>
                  <a:lnTo>
                    <a:pt x="0" y="347"/>
                  </a:lnTo>
                  <a:lnTo>
                    <a:pt x="1" y="359"/>
                  </a:lnTo>
                  <a:lnTo>
                    <a:pt x="3" y="373"/>
                  </a:lnTo>
                  <a:lnTo>
                    <a:pt x="5" y="386"/>
                  </a:lnTo>
                  <a:lnTo>
                    <a:pt x="11" y="400"/>
                  </a:lnTo>
                  <a:lnTo>
                    <a:pt x="11" y="400"/>
                  </a:lnTo>
                  <a:lnTo>
                    <a:pt x="20" y="424"/>
                  </a:lnTo>
                  <a:lnTo>
                    <a:pt x="33" y="446"/>
                  </a:lnTo>
                  <a:lnTo>
                    <a:pt x="61" y="489"/>
                  </a:lnTo>
                  <a:lnTo>
                    <a:pt x="61" y="489"/>
                  </a:lnTo>
                  <a:lnTo>
                    <a:pt x="76" y="515"/>
                  </a:lnTo>
                  <a:lnTo>
                    <a:pt x="93" y="540"/>
                  </a:lnTo>
                  <a:lnTo>
                    <a:pt x="93" y="540"/>
                  </a:lnTo>
                  <a:lnTo>
                    <a:pt x="121" y="580"/>
                  </a:lnTo>
                  <a:lnTo>
                    <a:pt x="121" y="580"/>
                  </a:lnTo>
                  <a:lnTo>
                    <a:pt x="145" y="609"/>
                  </a:lnTo>
                  <a:lnTo>
                    <a:pt x="157" y="624"/>
                  </a:lnTo>
                  <a:lnTo>
                    <a:pt x="171" y="638"/>
                  </a:lnTo>
                  <a:lnTo>
                    <a:pt x="185" y="650"/>
                  </a:lnTo>
                  <a:lnTo>
                    <a:pt x="200" y="662"/>
                  </a:lnTo>
                  <a:lnTo>
                    <a:pt x="216" y="672"/>
                  </a:lnTo>
                  <a:lnTo>
                    <a:pt x="232" y="682"/>
                  </a:lnTo>
                  <a:lnTo>
                    <a:pt x="232" y="682"/>
                  </a:lnTo>
                  <a:lnTo>
                    <a:pt x="251" y="690"/>
                  </a:lnTo>
                  <a:lnTo>
                    <a:pt x="271" y="696"/>
                  </a:lnTo>
                  <a:lnTo>
                    <a:pt x="291" y="702"/>
                  </a:lnTo>
                  <a:lnTo>
                    <a:pt x="311" y="706"/>
                  </a:lnTo>
                  <a:lnTo>
                    <a:pt x="332" y="708"/>
                  </a:lnTo>
                  <a:lnTo>
                    <a:pt x="352" y="710"/>
                  </a:lnTo>
                  <a:lnTo>
                    <a:pt x="394" y="711"/>
                  </a:lnTo>
                  <a:lnTo>
                    <a:pt x="394" y="711"/>
                  </a:lnTo>
                  <a:lnTo>
                    <a:pt x="419" y="711"/>
                  </a:lnTo>
                  <a:lnTo>
                    <a:pt x="443" y="710"/>
                  </a:lnTo>
                  <a:lnTo>
                    <a:pt x="467" y="707"/>
                  </a:lnTo>
                  <a:lnTo>
                    <a:pt x="490" y="702"/>
                  </a:lnTo>
                  <a:lnTo>
                    <a:pt x="490" y="702"/>
                  </a:lnTo>
                  <a:lnTo>
                    <a:pt x="514" y="695"/>
                  </a:lnTo>
                  <a:lnTo>
                    <a:pt x="536" y="687"/>
                  </a:lnTo>
                  <a:lnTo>
                    <a:pt x="559" y="678"/>
                  </a:lnTo>
                  <a:lnTo>
                    <a:pt x="582" y="667"/>
                  </a:lnTo>
                  <a:lnTo>
                    <a:pt x="582" y="667"/>
                  </a:lnTo>
                  <a:lnTo>
                    <a:pt x="603" y="655"/>
                  </a:lnTo>
                  <a:lnTo>
                    <a:pt x="625" y="640"/>
                  </a:lnTo>
                  <a:lnTo>
                    <a:pt x="645" y="625"/>
                  </a:lnTo>
                  <a:lnTo>
                    <a:pt x="663" y="609"/>
                  </a:lnTo>
                  <a:lnTo>
                    <a:pt x="682" y="592"/>
                  </a:lnTo>
                  <a:lnTo>
                    <a:pt x="698" y="575"/>
                  </a:lnTo>
                  <a:lnTo>
                    <a:pt x="714" y="555"/>
                  </a:lnTo>
                  <a:lnTo>
                    <a:pt x="729" y="535"/>
                  </a:lnTo>
                  <a:lnTo>
                    <a:pt x="729" y="535"/>
                  </a:lnTo>
                  <a:lnTo>
                    <a:pt x="742" y="513"/>
                  </a:lnTo>
                  <a:lnTo>
                    <a:pt x="753" y="490"/>
                  </a:lnTo>
                  <a:lnTo>
                    <a:pt x="763" y="468"/>
                  </a:lnTo>
                  <a:lnTo>
                    <a:pt x="771" y="444"/>
                  </a:lnTo>
                  <a:lnTo>
                    <a:pt x="771" y="444"/>
                  </a:lnTo>
                  <a:lnTo>
                    <a:pt x="777" y="420"/>
                  </a:lnTo>
                  <a:lnTo>
                    <a:pt x="782" y="394"/>
                  </a:lnTo>
                  <a:lnTo>
                    <a:pt x="782" y="394"/>
                  </a:lnTo>
                  <a:lnTo>
                    <a:pt x="783" y="377"/>
                  </a:lnTo>
                  <a:lnTo>
                    <a:pt x="783" y="358"/>
                  </a:lnTo>
                  <a:lnTo>
                    <a:pt x="783" y="358"/>
                  </a:lnTo>
                  <a:lnTo>
                    <a:pt x="781" y="337"/>
                  </a:lnTo>
                  <a:lnTo>
                    <a:pt x="777" y="314"/>
                  </a:lnTo>
                  <a:lnTo>
                    <a:pt x="770" y="293"/>
                  </a:lnTo>
                  <a:lnTo>
                    <a:pt x="762" y="270"/>
                  </a:lnTo>
                  <a:lnTo>
                    <a:pt x="754" y="250"/>
                  </a:lnTo>
                  <a:lnTo>
                    <a:pt x="743" y="228"/>
                  </a:lnTo>
                  <a:lnTo>
                    <a:pt x="722" y="188"/>
                  </a:lnTo>
                  <a:lnTo>
                    <a:pt x="722" y="188"/>
                  </a:lnTo>
                  <a:lnTo>
                    <a:pt x="698" y="148"/>
                  </a:lnTo>
                  <a:lnTo>
                    <a:pt x="673" y="108"/>
                  </a:lnTo>
                  <a:lnTo>
                    <a:pt x="645" y="69"/>
                  </a:lnTo>
                  <a:lnTo>
                    <a:pt x="617" y="31"/>
                  </a:lnTo>
                  <a:lnTo>
                    <a:pt x="617" y="31"/>
                  </a:lnTo>
                  <a:lnTo>
                    <a:pt x="594" y="3"/>
                  </a:lnTo>
                  <a:lnTo>
                    <a:pt x="594" y="3"/>
                  </a:lnTo>
                  <a:lnTo>
                    <a:pt x="591" y="1"/>
                  </a:lnTo>
                  <a:lnTo>
                    <a:pt x="589" y="0"/>
                  </a:lnTo>
                  <a:lnTo>
                    <a:pt x="586" y="1"/>
                  </a:lnTo>
                  <a:lnTo>
                    <a:pt x="583" y="3"/>
                  </a:lnTo>
                  <a:lnTo>
                    <a:pt x="582" y="5"/>
                  </a:lnTo>
                  <a:lnTo>
                    <a:pt x="581" y="8"/>
                  </a:lnTo>
                  <a:lnTo>
                    <a:pt x="581" y="11"/>
                  </a:lnTo>
                  <a:lnTo>
                    <a:pt x="583" y="15"/>
                  </a:lnTo>
                  <a:lnTo>
                    <a:pt x="583" y="15"/>
                  </a:lnTo>
                  <a:lnTo>
                    <a:pt x="610" y="48"/>
                  </a:lnTo>
                  <a:lnTo>
                    <a:pt x="635" y="81"/>
                  </a:lnTo>
                  <a:lnTo>
                    <a:pt x="659" y="118"/>
                  </a:lnTo>
                  <a:lnTo>
                    <a:pt x="682" y="152"/>
                  </a:lnTo>
                  <a:lnTo>
                    <a:pt x="682" y="152"/>
                  </a:lnTo>
                  <a:lnTo>
                    <a:pt x="706" y="192"/>
                  </a:lnTo>
                  <a:lnTo>
                    <a:pt x="729" y="234"/>
                  </a:lnTo>
                  <a:lnTo>
                    <a:pt x="738" y="254"/>
                  </a:lnTo>
                  <a:lnTo>
                    <a:pt x="747" y="277"/>
                  </a:lnTo>
                  <a:lnTo>
                    <a:pt x="755" y="298"/>
                  </a:lnTo>
                  <a:lnTo>
                    <a:pt x="761" y="319"/>
                  </a:lnTo>
                  <a:lnTo>
                    <a:pt x="761" y="319"/>
                  </a:lnTo>
                  <a:lnTo>
                    <a:pt x="765" y="338"/>
                  </a:lnTo>
                  <a:lnTo>
                    <a:pt x="767" y="355"/>
                  </a:lnTo>
                  <a:lnTo>
                    <a:pt x="767" y="373"/>
                  </a:lnTo>
                  <a:lnTo>
                    <a:pt x="766" y="392"/>
                  </a:lnTo>
                  <a:lnTo>
                    <a:pt x="766" y="392"/>
                  </a:lnTo>
                  <a:lnTo>
                    <a:pt x="761" y="416"/>
                  </a:lnTo>
                  <a:lnTo>
                    <a:pt x="755" y="438"/>
                  </a:lnTo>
                  <a:lnTo>
                    <a:pt x="749" y="461"/>
                  </a:lnTo>
                  <a:lnTo>
                    <a:pt x="739" y="484"/>
                  </a:lnTo>
                  <a:lnTo>
                    <a:pt x="739" y="484"/>
                  </a:lnTo>
                  <a:lnTo>
                    <a:pt x="727" y="505"/>
                  </a:lnTo>
                  <a:lnTo>
                    <a:pt x="715" y="525"/>
                  </a:lnTo>
                  <a:lnTo>
                    <a:pt x="701" y="545"/>
                  </a:lnTo>
                  <a:lnTo>
                    <a:pt x="686" y="564"/>
                  </a:lnTo>
                  <a:lnTo>
                    <a:pt x="670" y="581"/>
                  </a:lnTo>
                  <a:lnTo>
                    <a:pt x="651" y="599"/>
                  </a:lnTo>
                  <a:lnTo>
                    <a:pt x="633" y="615"/>
                  </a:lnTo>
                  <a:lnTo>
                    <a:pt x="614" y="628"/>
                  </a:lnTo>
                  <a:lnTo>
                    <a:pt x="614" y="628"/>
                  </a:lnTo>
                  <a:lnTo>
                    <a:pt x="594" y="642"/>
                  </a:lnTo>
                  <a:lnTo>
                    <a:pt x="574" y="652"/>
                  </a:lnTo>
                  <a:lnTo>
                    <a:pt x="552" y="663"/>
                  </a:lnTo>
                  <a:lnTo>
                    <a:pt x="531" y="672"/>
                  </a:lnTo>
                  <a:lnTo>
                    <a:pt x="508" y="680"/>
                  </a:lnTo>
                  <a:lnTo>
                    <a:pt x="486" y="686"/>
                  </a:lnTo>
                  <a:lnTo>
                    <a:pt x="463" y="691"/>
                  </a:lnTo>
                  <a:lnTo>
                    <a:pt x="439" y="694"/>
                  </a:lnTo>
                  <a:lnTo>
                    <a:pt x="439" y="694"/>
                  </a:lnTo>
                  <a:lnTo>
                    <a:pt x="416" y="695"/>
                  </a:lnTo>
                  <a:lnTo>
                    <a:pt x="392" y="695"/>
                  </a:lnTo>
                  <a:lnTo>
                    <a:pt x="368" y="695"/>
                  </a:lnTo>
                  <a:lnTo>
                    <a:pt x="344" y="692"/>
                  </a:lnTo>
                  <a:lnTo>
                    <a:pt x="344" y="692"/>
                  </a:lnTo>
                  <a:lnTo>
                    <a:pt x="326" y="691"/>
                  </a:lnTo>
                  <a:lnTo>
                    <a:pt x="306" y="688"/>
                  </a:lnTo>
                  <a:lnTo>
                    <a:pt x="287" y="684"/>
                  </a:lnTo>
                  <a:lnTo>
                    <a:pt x="268" y="679"/>
                  </a:lnTo>
                  <a:lnTo>
                    <a:pt x="268" y="679"/>
                  </a:lnTo>
                  <a:lnTo>
                    <a:pt x="252" y="672"/>
                  </a:lnTo>
                  <a:lnTo>
                    <a:pt x="238" y="666"/>
                  </a:lnTo>
                  <a:lnTo>
                    <a:pt x="223" y="658"/>
                  </a:lnTo>
                  <a:lnTo>
                    <a:pt x="208" y="648"/>
                  </a:lnTo>
                  <a:lnTo>
                    <a:pt x="195" y="638"/>
                  </a:lnTo>
                  <a:lnTo>
                    <a:pt x="183" y="625"/>
                  </a:lnTo>
                  <a:lnTo>
                    <a:pt x="171" y="613"/>
                  </a:lnTo>
                  <a:lnTo>
                    <a:pt x="159" y="601"/>
                  </a:lnTo>
                  <a:lnTo>
                    <a:pt x="159" y="601"/>
                  </a:lnTo>
                  <a:lnTo>
                    <a:pt x="145" y="584"/>
                  </a:lnTo>
                  <a:lnTo>
                    <a:pt x="131" y="567"/>
                  </a:lnTo>
                  <a:lnTo>
                    <a:pt x="105" y="529"/>
                  </a:lnTo>
                  <a:lnTo>
                    <a:pt x="105" y="529"/>
                  </a:lnTo>
                  <a:lnTo>
                    <a:pt x="89" y="505"/>
                  </a:lnTo>
                  <a:lnTo>
                    <a:pt x="73" y="481"/>
                  </a:lnTo>
                  <a:lnTo>
                    <a:pt x="73" y="481"/>
                  </a:lnTo>
                  <a:lnTo>
                    <a:pt x="45" y="434"/>
                  </a:lnTo>
                  <a:lnTo>
                    <a:pt x="45" y="434"/>
                  </a:lnTo>
                  <a:lnTo>
                    <a:pt x="35" y="414"/>
                  </a:lnTo>
                  <a:lnTo>
                    <a:pt x="25" y="394"/>
                  </a:lnTo>
                  <a:lnTo>
                    <a:pt x="21" y="384"/>
                  </a:lnTo>
                  <a:lnTo>
                    <a:pt x="19" y="372"/>
                  </a:lnTo>
                  <a:lnTo>
                    <a:pt x="17" y="361"/>
                  </a:lnTo>
                  <a:lnTo>
                    <a:pt x="16" y="349"/>
                  </a:lnTo>
                  <a:lnTo>
                    <a:pt x="16" y="349"/>
                  </a:lnTo>
                  <a:lnTo>
                    <a:pt x="16" y="335"/>
                  </a:lnTo>
                  <a:lnTo>
                    <a:pt x="17" y="323"/>
                  </a:lnTo>
                  <a:lnTo>
                    <a:pt x="20" y="310"/>
                  </a:lnTo>
                  <a:lnTo>
                    <a:pt x="23" y="297"/>
                  </a:lnTo>
                  <a:lnTo>
                    <a:pt x="32" y="273"/>
                  </a:lnTo>
                  <a:lnTo>
                    <a:pt x="44" y="249"/>
                  </a:lnTo>
                  <a:lnTo>
                    <a:pt x="44" y="249"/>
                  </a:lnTo>
                  <a:lnTo>
                    <a:pt x="57" y="223"/>
                  </a:lnTo>
                  <a:lnTo>
                    <a:pt x="73" y="200"/>
                  </a:lnTo>
                  <a:lnTo>
                    <a:pt x="89" y="178"/>
                  </a:lnTo>
                  <a:lnTo>
                    <a:pt x="107" y="155"/>
                  </a:lnTo>
                  <a:lnTo>
                    <a:pt x="144" y="111"/>
                  </a:lnTo>
                  <a:lnTo>
                    <a:pt x="180" y="68"/>
                  </a:lnTo>
                  <a:lnTo>
                    <a:pt x="180" y="68"/>
                  </a:lnTo>
                  <a:lnTo>
                    <a:pt x="195" y="48"/>
                  </a:lnTo>
                  <a:lnTo>
                    <a:pt x="209" y="28"/>
                  </a:lnTo>
                  <a:lnTo>
                    <a:pt x="209" y="28"/>
                  </a:lnTo>
                  <a:lnTo>
                    <a:pt x="211" y="25"/>
                  </a:lnTo>
                  <a:lnTo>
                    <a:pt x="211" y="23"/>
                  </a:lnTo>
                  <a:lnTo>
                    <a:pt x="209" y="20"/>
                  </a:lnTo>
                  <a:lnTo>
                    <a:pt x="207" y="17"/>
                  </a:lnTo>
                  <a:lnTo>
                    <a:pt x="204" y="16"/>
                  </a:lnTo>
                  <a:lnTo>
                    <a:pt x="201" y="16"/>
                  </a:lnTo>
                  <a:lnTo>
                    <a:pt x="199" y="17"/>
                  </a:lnTo>
                  <a:lnTo>
                    <a:pt x="196" y="20"/>
                  </a:lnTo>
                  <a:lnTo>
                    <a:pt x="196" y="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6EDB35FC-771F-1DFC-2BFB-02947B29B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" y="2588"/>
              <a:ext cx="193" cy="1580"/>
            </a:xfrm>
            <a:custGeom>
              <a:avLst/>
              <a:gdLst>
                <a:gd name="T0" fmla="*/ 561 w 578"/>
                <a:gd name="T1" fmla="*/ 8 h 4739"/>
                <a:gd name="T2" fmla="*/ 557 w 578"/>
                <a:gd name="T3" fmla="*/ 125 h 4739"/>
                <a:gd name="T4" fmla="*/ 548 w 578"/>
                <a:gd name="T5" fmla="*/ 241 h 4739"/>
                <a:gd name="T6" fmla="*/ 532 w 578"/>
                <a:gd name="T7" fmla="*/ 418 h 4739"/>
                <a:gd name="T8" fmla="*/ 527 w 578"/>
                <a:gd name="T9" fmla="*/ 477 h 4739"/>
                <a:gd name="T10" fmla="*/ 523 w 578"/>
                <a:gd name="T11" fmla="*/ 594 h 4739"/>
                <a:gd name="T12" fmla="*/ 523 w 578"/>
                <a:gd name="T13" fmla="*/ 831 h 4739"/>
                <a:gd name="T14" fmla="*/ 523 w 578"/>
                <a:gd name="T15" fmla="*/ 949 h 4739"/>
                <a:gd name="T16" fmla="*/ 517 w 578"/>
                <a:gd name="T17" fmla="*/ 1182 h 4739"/>
                <a:gd name="T18" fmla="*/ 508 w 578"/>
                <a:gd name="T19" fmla="*/ 1416 h 4739"/>
                <a:gd name="T20" fmla="*/ 485 w 578"/>
                <a:gd name="T21" fmla="*/ 1885 h 4739"/>
                <a:gd name="T22" fmla="*/ 461 w 578"/>
                <a:gd name="T23" fmla="*/ 2363 h 4739"/>
                <a:gd name="T24" fmla="*/ 435 w 578"/>
                <a:gd name="T25" fmla="*/ 2841 h 4739"/>
                <a:gd name="T26" fmla="*/ 428 w 578"/>
                <a:gd name="T27" fmla="*/ 2960 h 4739"/>
                <a:gd name="T28" fmla="*/ 409 w 578"/>
                <a:gd name="T29" fmla="*/ 3198 h 4739"/>
                <a:gd name="T30" fmla="*/ 396 w 578"/>
                <a:gd name="T31" fmla="*/ 3316 h 4739"/>
                <a:gd name="T32" fmla="*/ 388 w 578"/>
                <a:gd name="T33" fmla="*/ 3373 h 4739"/>
                <a:gd name="T34" fmla="*/ 368 w 578"/>
                <a:gd name="T35" fmla="*/ 3487 h 4739"/>
                <a:gd name="T36" fmla="*/ 331 w 578"/>
                <a:gd name="T37" fmla="*/ 3658 h 4739"/>
                <a:gd name="T38" fmla="*/ 304 w 578"/>
                <a:gd name="T39" fmla="*/ 3770 h 4739"/>
                <a:gd name="T40" fmla="*/ 244 w 578"/>
                <a:gd name="T41" fmla="*/ 3993 h 4739"/>
                <a:gd name="T42" fmla="*/ 181 w 578"/>
                <a:gd name="T43" fmla="*/ 4215 h 4739"/>
                <a:gd name="T44" fmla="*/ 146 w 578"/>
                <a:gd name="T45" fmla="*/ 4320 h 4739"/>
                <a:gd name="T46" fmla="*/ 108 w 578"/>
                <a:gd name="T47" fmla="*/ 4422 h 4739"/>
                <a:gd name="T48" fmla="*/ 48 w 578"/>
                <a:gd name="T49" fmla="*/ 4576 h 4739"/>
                <a:gd name="T50" fmla="*/ 29 w 578"/>
                <a:gd name="T51" fmla="*/ 4628 h 4739"/>
                <a:gd name="T52" fmla="*/ 0 w 578"/>
                <a:gd name="T53" fmla="*/ 4730 h 4739"/>
                <a:gd name="T54" fmla="*/ 0 w 578"/>
                <a:gd name="T55" fmla="*/ 4733 h 4739"/>
                <a:gd name="T56" fmla="*/ 4 w 578"/>
                <a:gd name="T57" fmla="*/ 4738 h 4739"/>
                <a:gd name="T58" fmla="*/ 9 w 578"/>
                <a:gd name="T59" fmla="*/ 4739 h 4739"/>
                <a:gd name="T60" fmla="*/ 14 w 578"/>
                <a:gd name="T61" fmla="*/ 4737 h 4739"/>
                <a:gd name="T62" fmla="*/ 16 w 578"/>
                <a:gd name="T63" fmla="*/ 4734 h 4739"/>
                <a:gd name="T64" fmla="*/ 45 w 578"/>
                <a:gd name="T65" fmla="*/ 4628 h 4739"/>
                <a:gd name="T66" fmla="*/ 84 w 578"/>
                <a:gd name="T67" fmla="*/ 4525 h 4739"/>
                <a:gd name="T68" fmla="*/ 145 w 578"/>
                <a:gd name="T69" fmla="*/ 4373 h 4739"/>
                <a:gd name="T70" fmla="*/ 164 w 578"/>
                <a:gd name="T71" fmla="*/ 4322 h 4739"/>
                <a:gd name="T72" fmla="*/ 197 w 578"/>
                <a:gd name="T73" fmla="*/ 4215 h 4739"/>
                <a:gd name="T74" fmla="*/ 228 w 578"/>
                <a:gd name="T75" fmla="*/ 4107 h 4739"/>
                <a:gd name="T76" fmla="*/ 289 w 578"/>
                <a:gd name="T77" fmla="*/ 3884 h 4739"/>
                <a:gd name="T78" fmla="*/ 320 w 578"/>
                <a:gd name="T79" fmla="*/ 3771 h 4739"/>
                <a:gd name="T80" fmla="*/ 373 w 578"/>
                <a:gd name="T81" fmla="*/ 3544 h 4739"/>
                <a:gd name="T82" fmla="*/ 395 w 578"/>
                <a:gd name="T83" fmla="*/ 3429 h 4739"/>
                <a:gd name="T84" fmla="*/ 404 w 578"/>
                <a:gd name="T85" fmla="*/ 3372 h 4739"/>
                <a:gd name="T86" fmla="*/ 419 w 578"/>
                <a:gd name="T87" fmla="*/ 3258 h 4739"/>
                <a:gd name="T88" fmla="*/ 435 w 578"/>
                <a:gd name="T89" fmla="*/ 3087 h 4739"/>
                <a:gd name="T90" fmla="*/ 443 w 578"/>
                <a:gd name="T91" fmla="*/ 2972 h 4739"/>
                <a:gd name="T92" fmla="*/ 471 w 578"/>
                <a:gd name="T93" fmla="*/ 2495 h 4739"/>
                <a:gd name="T94" fmla="*/ 495 w 578"/>
                <a:gd name="T95" fmla="*/ 2016 h 4739"/>
                <a:gd name="T96" fmla="*/ 520 w 578"/>
                <a:gd name="T97" fmla="*/ 1542 h 4739"/>
                <a:gd name="T98" fmla="*/ 531 w 578"/>
                <a:gd name="T99" fmla="*/ 1305 h 4739"/>
                <a:gd name="T100" fmla="*/ 537 w 578"/>
                <a:gd name="T101" fmla="*/ 1069 h 4739"/>
                <a:gd name="T102" fmla="*/ 539 w 578"/>
                <a:gd name="T103" fmla="*/ 832 h 4739"/>
                <a:gd name="T104" fmla="*/ 540 w 578"/>
                <a:gd name="T105" fmla="*/ 596 h 4739"/>
                <a:gd name="T106" fmla="*/ 544 w 578"/>
                <a:gd name="T107" fmla="*/ 478 h 4739"/>
                <a:gd name="T108" fmla="*/ 553 w 578"/>
                <a:gd name="T109" fmla="*/ 362 h 4739"/>
                <a:gd name="T110" fmla="*/ 569 w 578"/>
                <a:gd name="T111" fmla="*/ 185 h 4739"/>
                <a:gd name="T112" fmla="*/ 573 w 578"/>
                <a:gd name="T113" fmla="*/ 126 h 4739"/>
                <a:gd name="T114" fmla="*/ 578 w 578"/>
                <a:gd name="T115" fmla="*/ 8 h 4739"/>
                <a:gd name="T116" fmla="*/ 578 w 578"/>
                <a:gd name="T117" fmla="*/ 4 h 4739"/>
                <a:gd name="T118" fmla="*/ 573 w 578"/>
                <a:gd name="T119" fmla="*/ 1 h 4739"/>
                <a:gd name="T120" fmla="*/ 567 w 578"/>
                <a:gd name="T121" fmla="*/ 1 h 4739"/>
                <a:gd name="T122" fmla="*/ 563 w 578"/>
                <a:gd name="T123" fmla="*/ 4 h 4739"/>
                <a:gd name="T124" fmla="*/ 561 w 578"/>
                <a:gd name="T125" fmla="*/ 8 h 4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78" h="4739">
                  <a:moveTo>
                    <a:pt x="561" y="8"/>
                  </a:moveTo>
                  <a:lnTo>
                    <a:pt x="561" y="8"/>
                  </a:lnTo>
                  <a:lnTo>
                    <a:pt x="561" y="66"/>
                  </a:lnTo>
                  <a:lnTo>
                    <a:pt x="557" y="125"/>
                  </a:lnTo>
                  <a:lnTo>
                    <a:pt x="553" y="184"/>
                  </a:lnTo>
                  <a:lnTo>
                    <a:pt x="548" y="241"/>
                  </a:lnTo>
                  <a:lnTo>
                    <a:pt x="536" y="359"/>
                  </a:lnTo>
                  <a:lnTo>
                    <a:pt x="532" y="418"/>
                  </a:lnTo>
                  <a:lnTo>
                    <a:pt x="527" y="477"/>
                  </a:lnTo>
                  <a:lnTo>
                    <a:pt x="527" y="477"/>
                  </a:lnTo>
                  <a:lnTo>
                    <a:pt x="524" y="535"/>
                  </a:lnTo>
                  <a:lnTo>
                    <a:pt x="523" y="594"/>
                  </a:lnTo>
                  <a:lnTo>
                    <a:pt x="521" y="712"/>
                  </a:lnTo>
                  <a:lnTo>
                    <a:pt x="523" y="831"/>
                  </a:lnTo>
                  <a:lnTo>
                    <a:pt x="523" y="949"/>
                  </a:lnTo>
                  <a:lnTo>
                    <a:pt x="523" y="949"/>
                  </a:lnTo>
                  <a:lnTo>
                    <a:pt x="520" y="1066"/>
                  </a:lnTo>
                  <a:lnTo>
                    <a:pt x="517" y="1182"/>
                  </a:lnTo>
                  <a:lnTo>
                    <a:pt x="513" y="1300"/>
                  </a:lnTo>
                  <a:lnTo>
                    <a:pt x="508" y="1416"/>
                  </a:lnTo>
                  <a:lnTo>
                    <a:pt x="497" y="1652"/>
                  </a:lnTo>
                  <a:lnTo>
                    <a:pt x="485" y="1885"/>
                  </a:lnTo>
                  <a:lnTo>
                    <a:pt x="485" y="1885"/>
                  </a:lnTo>
                  <a:lnTo>
                    <a:pt x="461" y="2363"/>
                  </a:lnTo>
                  <a:lnTo>
                    <a:pt x="449" y="2602"/>
                  </a:lnTo>
                  <a:lnTo>
                    <a:pt x="435" y="2841"/>
                  </a:lnTo>
                  <a:lnTo>
                    <a:pt x="435" y="2841"/>
                  </a:lnTo>
                  <a:lnTo>
                    <a:pt x="428" y="2960"/>
                  </a:lnTo>
                  <a:lnTo>
                    <a:pt x="420" y="3079"/>
                  </a:lnTo>
                  <a:lnTo>
                    <a:pt x="409" y="3198"/>
                  </a:lnTo>
                  <a:lnTo>
                    <a:pt x="404" y="3257"/>
                  </a:lnTo>
                  <a:lnTo>
                    <a:pt x="396" y="3316"/>
                  </a:lnTo>
                  <a:lnTo>
                    <a:pt x="396" y="3316"/>
                  </a:lnTo>
                  <a:lnTo>
                    <a:pt x="388" y="3373"/>
                  </a:lnTo>
                  <a:lnTo>
                    <a:pt x="379" y="3431"/>
                  </a:lnTo>
                  <a:lnTo>
                    <a:pt x="368" y="3487"/>
                  </a:lnTo>
                  <a:lnTo>
                    <a:pt x="356" y="3544"/>
                  </a:lnTo>
                  <a:lnTo>
                    <a:pt x="331" y="3658"/>
                  </a:lnTo>
                  <a:lnTo>
                    <a:pt x="304" y="3770"/>
                  </a:lnTo>
                  <a:lnTo>
                    <a:pt x="304" y="3770"/>
                  </a:lnTo>
                  <a:lnTo>
                    <a:pt x="275" y="3881"/>
                  </a:lnTo>
                  <a:lnTo>
                    <a:pt x="244" y="3993"/>
                  </a:lnTo>
                  <a:lnTo>
                    <a:pt x="181" y="4215"/>
                  </a:lnTo>
                  <a:lnTo>
                    <a:pt x="181" y="4215"/>
                  </a:lnTo>
                  <a:lnTo>
                    <a:pt x="165" y="4267"/>
                  </a:lnTo>
                  <a:lnTo>
                    <a:pt x="146" y="4320"/>
                  </a:lnTo>
                  <a:lnTo>
                    <a:pt x="128" y="4372"/>
                  </a:lnTo>
                  <a:lnTo>
                    <a:pt x="108" y="4422"/>
                  </a:lnTo>
                  <a:lnTo>
                    <a:pt x="66" y="4524"/>
                  </a:lnTo>
                  <a:lnTo>
                    <a:pt x="48" y="4576"/>
                  </a:lnTo>
                  <a:lnTo>
                    <a:pt x="29" y="4628"/>
                  </a:lnTo>
                  <a:lnTo>
                    <a:pt x="29" y="4628"/>
                  </a:lnTo>
                  <a:lnTo>
                    <a:pt x="13" y="4679"/>
                  </a:lnTo>
                  <a:lnTo>
                    <a:pt x="0" y="4730"/>
                  </a:lnTo>
                  <a:lnTo>
                    <a:pt x="0" y="4730"/>
                  </a:lnTo>
                  <a:lnTo>
                    <a:pt x="0" y="4733"/>
                  </a:lnTo>
                  <a:lnTo>
                    <a:pt x="1" y="4737"/>
                  </a:lnTo>
                  <a:lnTo>
                    <a:pt x="4" y="4738"/>
                  </a:lnTo>
                  <a:lnTo>
                    <a:pt x="6" y="4739"/>
                  </a:lnTo>
                  <a:lnTo>
                    <a:pt x="9" y="4739"/>
                  </a:lnTo>
                  <a:lnTo>
                    <a:pt x="12" y="4739"/>
                  </a:lnTo>
                  <a:lnTo>
                    <a:pt x="14" y="4737"/>
                  </a:lnTo>
                  <a:lnTo>
                    <a:pt x="16" y="4734"/>
                  </a:lnTo>
                  <a:lnTo>
                    <a:pt x="16" y="4734"/>
                  </a:lnTo>
                  <a:lnTo>
                    <a:pt x="29" y="4680"/>
                  </a:lnTo>
                  <a:lnTo>
                    <a:pt x="45" y="4628"/>
                  </a:lnTo>
                  <a:lnTo>
                    <a:pt x="64" y="4577"/>
                  </a:lnTo>
                  <a:lnTo>
                    <a:pt x="84" y="4525"/>
                  </a:lnTo>
                  <a:lnTo>
                    <a:pt x="125" y="4424"/>
                  </a:lnTo>
                  <a:lnTo>
                    <a:pt x="145" y="4373"/>
                  </a:lnTo>
                  <a:lnTo>
                    <a:pt x="164" y="4322"/>
                  </a:lnTo>
                  <a:lnTo>
                    <a:pt x="164" y="4322"/>
                  </a:lnTo>
                  <a:lnTo>
                    <a:pt x="181" y="4269"/>
                  </a:lnTo>
                  <a:lnTo>
                    <a:pt x="197" y="4215"/>
                  </a:lnTo>
                  <a:lnTo>
                    <a:pt x="228" y="4107"/>
                  </a:lnTo>
                  <a:lnTo>
                    <a:pt x="228" y="4107"/>
                  </a:lnTo>
                  <a:lnTo>
                    <a:pt x="259" y="3996"/>
                  </a:lnTo>
                  <a:lnTo>
                    <a:pt x="289" y="3884"/>
                  </a:lnTo>
                  <a:lnTo>
                    <a:pt x="289" y="3884"/>
                  </a:lnTo>
                  <a:lnTo>
                    <a:pt x="320" y="3771"/>
                  </a:lnTo>
                  <a:lnTo>
                    <a:pt x="348" y="3658"/>
                  </a:lnTo>
                  <a:lnTo>
                    <a:pt x="373" y="3544"/>
                  </a:lnTo>
                  <a:lnTo>
                    <a:pt x="384" y="3487"/>
                  </a:lnTo>
                  <a:lnTo>
                    <a:pt x="395" y="3429"/>
                  </a:lnTo>
                  <a:lnTo>
                    <a:pt x="395" y="3429"/>
                  </a:lnTo>
                  <a:lnTo>
                    <a:pt x="404" y="3372"/>
                  </a:lnTo>
                  <a:lnTo>
                    <a:pt x="412" y="3316"/>
                  </a:lnTo>
                  <a:lnTo>
                    <a:pt x="419" y="3258"/>
                  </a:lnTo>
                  <a:lnTo>
                    <a:pt x="424" y="3201"/>
                  </a:lnTo>
                  <a:lnTo>
                    <a:pt x="435" y="3087"/>
                  </a:lnTo>
                  <a:lnTo>
                    <a:pt x="443" y="2972"/>
                  </a:lnTo>
                  <a:lnTo>
                    <a:pt x="443" y="2972"/>
                  </a:lnTo>
                  <a:lnTo>
                    <a:pt x="457" y="2733"/>
                  </a:lnTo>
                  <a:lnTo>
                    <a:pt x="471" y="2495"/>
                  </a:lnTo>
                  <a:lnTo>
                    <a:pt x="495" y="2016"/>
                  </a:lnTo>
                  <a:lnTo>
                    <a:pt x="495" y="2016"/>
                  </a:lnTo>
                  <a:lnTo>
                    <a:pt x="507" y="1780"/>
                  </a:lnTo>
                  <a:lnTo>
                    <a:pt x="520" y="1542"/>
                  </a:lnTo>
                  <a:lnTo>
                    <a:pt x="525" y="1424"/>
                  </a:lnTo>
                  <a:lnTo>
                    <a:pt x="531" y="1305"/>
                  </a:lnTo>
                  <a:lnTo>
                    <a:pt x="535" y="1186"/>
                  </a:lnTo>
                  <a:lnTo>
                    <a:pt x="537" y="1069"/>
                  </a:lnTo>
                  <a:lnTo>
                    <a:pt x="537" y="1069"/>
                  </a:lnTo>
                  <a:lnTo>
                    <a:pt x="539" y="832"/>
                  </a:lnTo>
                  <a:lnTo>
                    <a:pt x="540" y="596"/>
                  </a:lnTo>
                  <a:lnTo>
                    <a:pt x="540" y="596"/>
                  </a:lnTo>
                  <a:lnTo>
                    <a:pt x="540" y="537"/>
                  </a:lnTo>
                  <a:lnTo>
                    <a:pt x="544" y="478"/>
                  </a:lnTo>
                  <a:lnTo>
                    <a:pt x="548" y="419"/>
                  </a:lnTo>
                  <a:lnTo>
                    <a:pt x="553" y="362"/>
                  </a:lnTo>
                  <a:lnTo>
                    <a:pt x="564" y="244"/>
                  </a:lnTo>
                  <a:lnTo>
                    <a:pt x="569" y="185"/>
                  </a:lnTo>
                  <a:lnTo>
                    <a:pt x="573" y="126"/>
                  </a:lnTo>
                  <a:lnTo>
                    <a:pt x="573" y="126"/>
                  </a:lnTo>
                  <a:lnTo>
                    <a:pt x="578" y="68"/>
                  </a:lnTo>
                  <a:lnTo>
                    <a:pt x="578" y="8"/>
                  </a:lnTo>
                  <a:lnTo>
                    <a:pt x="578" y="8"/>
                  </a:lnTo>
                  <a:lnTo>
                    <a:pt x="578" y="4"/>
                  </a:lnTo>
                  <a:lnTo>
                    <a:pt x="576" y="2"/>
                  </a:lnTo>
                  <a:lnTo>
                    <a:pt x="573" y="1"/>
                  </a:lnTo>
                  <a:lnTo>
                    <a:pt x="569" y="0"/>
                  </a:lnTo>
                  <a:lnTo>
                    <a:pt x="567" y="1"/>
                  </a:lnTo>
                  <a:lnTo>
                    <a:pt x="564" y="2"/>
                  </a:lnTo>
                  <a:lnTo>
                    <a:pt x="563" y="4"/>
                  </a:lnTo>
                  <a:lnTo>
                    <a:pt x="561" y="8"/>
                  </a:lnTo>
                  <a:lnTo>
                    <a:pt x="561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1FA28B0A-4C66-7291-26C4-43B0DC788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4168"/>
              <a:ext cx="115" cy="144"/>
            </a:xfrm>
            <a:custGeom>
              <a:avLst/>
              <a:gdLst>
                <a:gd name="T0" fmla="*/ 343 w 345"/>
                <a:gd name="T1" fmla="*/ 417 h 432"/>
                <a:gd name="T2" fmla="*/ 343 w 345"/>
                <a:gd name="T3" fmla="*/ 417 h 432"/>
                <a:gd name="T4" fmla="*/ 296 w 345"/>
                <a:gd name="T5" fmla="*/ 391 h 432"/>
                <a:gd name="T6" fmla="*/ 250 w 345"/>
                <a:gd name="T7" fmla="*/ 362 h 432"/>
                <a:gd name="T8" fmla="*/ 228 w 345"/>
                <a:gd name="T9" fmla="*/ 348 h 432"/>
                <a:gd name="T10" fmla="*/ 206 w 345"/>
                <a:gd name="T11" fmla="*/ 333 h 432"/>
                <a:gd name="T12" fmla="*/ 186 w 345"/>
                <a:gd name="T13" fmla="*/ 316 h 432"/>
                <a:gd name="T14" fmla="*/ 165 w 345"/>
                <a:gd name="T15" fmla="*/ 298 h 432"/>
                <a:gd name="T16" fmla="*/ 165 w 345"/>
                <a:gd name="T17" fmla="*/ 298 h 432"/>
                <a:gd name="T18" fmla="*/ 146 w 345"/>
                <a:gd name="T19" fmla="*/ 280 h 432"/>
                <a:gd name="T20" fmla="*/ 129 w 345"/>
                <a:gd name="T21" fmla="*/ 260 h 432"/>
                <a:gd name="T22" fmla="*/ 113 w 345"/>
                <a:gd name="T23" fmla="*/ 239 h 432"/>
                <a:gd name="T24" fmla="*/ 97 w 345"/>
                <a:gd name="T25" fmla="*/ 217 h 432"/>
                <a:gd name="T26" fmla="*/ 84 w 345"/>
                <a:gd name="T27" fmla="*/ 194 h 432"/>
                <a:gd name="T28" fmla="*/ 72 w 345"/>
                <a:gd name="T29" fmla="*/ 170 h 432"/>
                <a:gd name="T30" fmla="*/ 60 w 345"/>
                <a:gd name="T31" fmla="*/ 146 h 432"/>
                <a:gd name="T32" fmla="*/ 50 w 345"/>
                <a:gd name="T33" fmla="*/ 122 h 432"/>
                <a:gd name="T34" fmla="*/ 50 w 345"/>
                <a:gd name="T35" fmla="*/ 122 h 432"/>
                <a:gd name="T36" fmla="*/ 40 w 345"/>
                <a:gd name="T37" fmla="*/ 92 h 432"/>
                <a:gd name="T38" fmla="*/ 30 w 345"/>
                <a:gd name="T39" fmla="*/ 64 h 432"/>
                <a:gd name="T40" fmla="*/ 22 w 345"/>
                <a:gd name="T41" fmla="*/ 35 h 432"/>
                <a:gd name="T42" fmla="*/ 16 w 345"/>
                <a:gd name="T43" fmla="*/ 6 h 432"/>
                <a:gd name="T44" fmla="*/ 16 w 345"/>
                <a:gd name="T45" fmla="*/ 6 h 432"/>
                <a:gd name="T46" fmla="*/ 14 w 345"/>
                <a:gd name="T47" fmla="*/ 3 h 432"/>
                <a:gd name="T48" fmla="*/ 12 w 345"/>
                <a:gd name="T49" fmla="*/ 2 h 432"/>
                <a:gd name="T50" fmla="*/ 9 w 345"/>
                <a:gd name="T51" fmla="*/ 0 h 432"/>
                <a:gd name="T52" fmla="*/ 6 w 345"/>
                <a:gd name="T53" fmla="*/ 0 h 432"/>
                <a:gd name="T54" fmla="*/ 4 w 345"/>
                <a:gd name="T55" fmla="*/ 2 h 432"/>
                <a:gd name="T56" fmla="*/ 1 w 345"/>
                <a:gd name="T57" fmla="*/ 4 h 432"/>
                <a:gd name="T58" fmla="*/ 0 w 345"/>
                <a:gd name="T59" fmla="*/ 7 h 432"/>
                <a:gd name="T60" fmla="*/ 0 w 345"/>
                <a:gd name="T61" fmla="*/ 11 h 432"/>
                <a:gd name="T62" fmla="*/ 0 w 345"/>
                <a:gd name="T63" fmla="*/ 11 h 432"/>
                <a:gd name="T64" fmla="*/ 14 w 345"/>
                <a:gd name="T65" fmla="*/ 63 h 432"/>
                <a:gd name="T66" fmla="*/ 22 w 345"/>
                <a:gd name="T67" fmla="*/ 90 h 432"/>
                <a:gd name="T68" fmla="*/ 30 w 345"/>
                <a:gd name="T69" fmla="*/ 115 h 432"/>
                <a:gd name="T70" fmla="*/ 41 w 345"/>
                <a:gd name="T71" fmla="*/ 142 h 432"/>
                <a:gd name="T72" fmla="*/ 52 w 345"/>
                <a:gd name="T73" fmla="*/ 166 h 432"/>
                <a:gd name="T74" fmla="*/ 64 w 345"/>
                <a:gd name="T75" fmla="*/ 191 h 432"/>
                <a:gd name="T76" fmla="*/ 77 w 345"/>
                <a:gd name="T77" fmla="*/ 215 h 432"/>
                <a:gd name="T78" fmla="*/ 77 w 345"/>
                <a:gd name="T79" fmla="*/ 215 h 432"/>
                <a:gd name="T80" fmla="*/ 92 w 345"/>
                <a:gd name="T81" fmla="*/ 238 h 432"/>
                <a:gd name="T82" fmla="*/ 108 w 345"/>
                <a:gd name="T83" fmla="*/ 260 h 432"/>
                <a:gd name="T84" fmla="*/ 125 w 345"/>
                <a:gd name="T85" fmla="*/ 281 h 432"/>
                <a:gd name="T86" fmla="*/ 145 w 345"/>
                <a:gd name="T87" fmla="*/ 301 h 432"/>
                <a:gd name="T88" fmla="*/ 145 w 345"/>
                <a:gd name="T89" fmla="*/ 301 h 432"/>
                <a:gd name="T90" fmla="*/ 164 w 345"/>
                <a:gd name="T91" fmla="*/ 320 h 432"/>
                <a:gd name="T92" fmla="*/ 185 w 345"/>
                <a:gd name="T93" fmla="*/ 336 h 432"/>
                <a:gd name="T94" fmla="*/ 206 w 345"/>
                <a:gd name="T95" fmla="*/ 353 h 432"/>
                <a:gd name="T96" fmla="*/ 229 w 345"/>
                <a:gd name="T97" fmla="*/ 368 h 432"/>
                <a:gd name="T98" fmla="*/ 229 w 345"/>
                <a:gd name="T99" fmla="*/ 368 h 432"/>
                <a:gd name="T100" fmla="*/ 255 w 345"/>
                <a:gd name="T101" fmla="*/ 384 h 432"/>
                <a:gd name="T102" fmla="*/ 281 w 345"/>
                <a:gd name="T103" fmla="*/ 400 h 432"/>
                <a:gd name="T104" fmla="*/ 333 w 345"/>
                <a:gd name="T105" fmla="*/ 431 h 432"/>
                <a:gd name="T106" fmla="*/ 333 w 345"/>
                <a:gd name="T107" fmla="*/ 431 h 432"/>
                <a:gd name="T108" fmla="*/ 337 w 345"/>
                <a:gd name="T109" fmla="*/ 432 h 432"/>
                <a:gd name="T110" fmla="*/ 340 w 345"/>
                <a:gd name="T111" fmla="*/ 432 h 432"/>
                <a:gd name="T112" fmla="*/ 343 w 345"/>
                <a:gd name="T113" fmla="*/ 431 h 432"/>
                <a:gd name="T114" fmla="*/ 345 w 345"/>
                <a:gd name="T115" fmla="*/ 428 h 432"/>
                <a:gd name="T116" fmla="*/ 345 w 345"/>
                <a:gd name="T117" fmla="*/ 425 h 432"/>
                <a:gd name="T118" fmla="*/ 345 w 345"/>
                <a:gd name="T119" fmla="*/ 423 h 432"/>
                <a:gd name="T120" fmla="*/ 344 w 345"/>
                <a:gd name="T121" fmla="*/ 420 h 432"/>
                <a:gd name="T122" fmla="*/ 343 w 345"/>
                <a:gd name="T123" fmla="*/ 417 h 432"/>
                <a:gd name="T124" fmla="*/ 343 w 345"/>
                <a:gd name="T125" fmla="*/ 417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" h="432">
                  <a:moveTo>
                    <a:pt x="343" y="417"/>
                  </a:moveTo>
                  <a:lnTo>
                    <a:pt x="343" y="417"/>
                  </a:lnTo>
                  <a:lnTo>
                    <a:pt x="296" y="391"/>
                  </a:lnTo>
                  <a:lnTo>
                    <a:pt x="250" y="362"/>
                  </a:lnTo>
                  <a:lnTo>
                    <a:pt x="228" y="348"/>
                  </a:lnTo>
                  <a:lnTo>
                    <a:pt x="206" y="333"/>
                  </a:lnTo>
                  <a:lnTo>
                    <a:pt x="186" y="316"/>
                  </a:lnTo>
                  <a:lnTo>
                    <a:pt x="165" y="298"/>
                  </a:lnTo>
                  <a:lnTo>
                    <a:pt x="165" y="298"/>
                  </a:lnTo>
                  <a:lnTo>
                    <a:pt x="146" y="280"/>
                  </a:lnTo>
                  <a:lnTo>
                    <a:pt x="129" y="260"/>
                  </a:lnTo>
                  <a:lnTo>
                    <a:pt x="113" y="239"/>
                  </a:lnTo>
                  <a:lnTo>
                    <a:pt x="97" y="217"/>
                  </a:lnTo>
                  <a:lnTo>
                    <a:pt x="84" y="194"/>
                  </a:lnTo>
                  <a:lnTo>
                    <a:pt x="72" y="170"/>
                  </a:lnTo>
                  <a:lnTo>
                    <a:pt x="60" y="146"/>
                  </a:lnTo>
                  <a:lnTo>
                    <a:pt x="50" y="122"/>
                  </a:lnTo>
                  <a:lnTo>
                    <a:pt x="50" y="122"/>
                  </a:lnTo>
                  <a:lnTo>
                    <a:pt x="40" y="92"/>
                  </a:lnTo>
                  <a:lnTo>
                    <a:pt x="30" y="64"/>
                  </a:lnTo>
                  <a:lnTo>
                    <a:pt x="22" y="35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4" y="63"/>
                  </a:lnTo>
                  <a:lnTo>
                    <a:pt x="22" y="90"/>
                  </a:lnTo>
                  <a:lnTo>
                    <a:pt x="30" y="115"/>
                  </a:lnTo>
                  <a:lnTo>
                    <a:pt x="41" y="142"/>
                  </a:lnTo>
                  <a:lnTo>
                    <a:pt x="52" y="166"/>
                  </a:lnTo>
                  <a:lnTo>
                    <a:pt x="64" y="191"/>
                  </a:lnTo>
                  <a:lnTo>
                    <a:pt x="77" y="215"/>
                  </a:lnTo>
                  <a:lnTo>
                    <a:pt x="77" y="215"/>
                  </a:lnTo>
                  <a:lnTo>
                    <a:pt x="92" y="238"/>
                  </a:lnTo>
                  <a:lnTo>
                    <a:pt x="108" y="260"/>
                  </a:lnTo>
                  <a:lnTo>
                    <a:pt x="125" y="281"/>
                  </a:lnTo>
                  <a:lnTo>
                    <a:pt x="145" y="301"/>
                  </a:lnTo>
                  <a:lnTo>
                    <a:pt x="145" y="301"/>
                  </a:lnTo>
                  <a:lnTo>
                    <a:pt x="164" y="320"/>
                  </a:lnTo>
                  <a:lnTo>
                    <a:pt x="185" y="336"/>
                  </a:lnTo>
                  <a:lnTo>
                    <a:pt x="206" y="353"/>
                  </a:lnTo>
                  <a:lnTo>
                    <a:pt x="229" y="368"/>
                  </a:lnTo>
                  <a:lnTo>
                    <a:pt x="229" y="368"/>
                  </a:lnTo>
                  <a:lnTo>
                    <a:pt x="255" y="384"/>
                  </a:lnTo>
                  <a:lnTo>
                    <a:pt x="281" y="400"/>
                  </a:lnTo>
                  <a:lnTo>
                    <a:pt x="333" y="431"/>
                  </a:lnTo>
                  <a:lnTo>
                    <a:pt x="333" y="431"/>
                  </a:lnTo>
                  <a:lnTo>
                    <a:pt x="337" y="432"/>
                  </a:lnTo>
                  <a:lnTo>
                    <a:pt x="340" y="432"/>
                  </a:lnTo>
                  <a:lnTo>
                    <a:pt x="343" y="431"/>
                  </a:lnTo>
                  <a:lnTo>
                    <a:pt x="345" y="428"/>
                  </a:lnTo>
                  <a:lnTo>
                    <a:pt x="345" y="425"/>
                  </a:lnTo>
                  <a:lnTo>
                    <a:pt x="345" y="423"/>
                  </a:lnTo>
                  <a:lnTo>
                    <a:pt x="344" y="420"/>
                  </a:lnTo>
                  <a:lnTo>
                    <a:pt x="343" y="417"/>
                  </a:lnTo>
                  <a:lnTo>
                    <a:pt x="343" y="4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75C34115-F3F1-4C54-DA61-DBC50BDED5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560"/>
              <a:ext cx="187" cy="1751"/>
            </a:xfrm>
            <a:custGeom>
              <a:avLst/>
              <a:gdLst>
                <a:gd name="T0" fmla="*/ 289 w 559"/>
                <a:gd name="T1" fmla="*/ 143 h 5253"/>
                <a:gd name="T2" fmla="*/ 299 w 559"/>
                <a:gd name="T3" fmla="*/ 551 h 5253"/>
                <a:gd name="T4" fmla="*/ 319 w 559"/>
                <a:gd name="T5" fmla="*/ 957 h 5253"/>
                <a:gd name="T6" fmla="*/ 336 w 559"/>
                <a:gd name="T7" fmla="*/ 1227 h 5253"/>
                <a:gd name="T8" fmla="*/ 371 w 559"/>
                <a:gd name="T9" fmla="*/ 1630 h 5253"/>
                <a:gd name="T10" fmla="*/ 412 w 559"/>
                <a:gd name="T11" fmla="*/ 2031 h 5253"/>
                <a:gd name="T12" fmla="*/ 460 w 559"/>
                <a:gd name="T13" fmla="*/ 2430 h 5253"/>
                <a:gd name="T14" fmla="*/ 504 w 559"/>
                <a:gd name="T15" fmla="*/ 2829 h 5253"/>
                <a:gd name="T16" fmla="*/ 532 w 559"/>
                <a:gd name="T17" fmla="*/ 3228 h 5253"/>
                <a:gd name="T18" fmla="*/ 540 w 559"/>
                <a:gd name="T19" fmla="*/ 3496 h 5253"/>
                <a:gd name="T20" fmla="*/ 544 w 559"/>
                <a:gd name="T21" fmla="*/ 4029 h 5253"/>
                <a:gd name="T22" fmla="*/ 541 w 559"/>
                <a:gd name="T23" fmla="*/ 4362 h 5253"/>
                <a:gd name="T24" fmla="*/ 535 w 559"/>
                <a:gd name="T25" fmla="*/ 4461 h 5253"/>
                <a:gd name="T26" fmla="*/ 517 w 559"/>
                <a:gd name="T27" fmla="*/ 4560 h 5253"/>
                <a:gd name="T28" fmla="*/ 500 w 559"/>
                <a:gd name="T29" fmla="*/ 4616 h 5253"/>
                <a:gd name="T30" fmla="*/ 463 w 559"/>
                <a:gd name="T31" fmla="*/ 4696 h 5253"/>
                <a:gd name="T32" fmla="*/ 416 w 559"/>
                <a:gd name="T33" fmla="*/ 4772 h 5253"/>
                <a:gd name="T34" fmla="*/ 341 w 559"/>
                <a:gd name="T35" fmla="*/ 4872 h 5253"/>
                <a:gd name="T36" fmla="*/ 221 w 559"/>
                <a:gd name="T37" fmla="*/ 5017 h 5253"/>
                <a:gd name="T38" fmla="*/ 92 w 559"/>
                <a:gd name="T39" fmla="*/ 5152 h 5253"/>
                <a:gd name="T40" fmla="*/ 1 w 559"/>
                <a:gd name="T41" fmla="*/ 5240 h 5253"/>
                <a:gd name="T42" fmla="*/ 0 w 559"/>
                <a:gd name="T43" fmla="*/ 5245 h 5253"/>
                <a:gd name="T44" fmla="*/ 4 w 559"/>
                <a:gd name="T45" fmla="*/ 5253 h 5253"/>
                <a:gd name="T46" fmla="*/ 13 w 559"/>
                <a:gd name="T47" fmla="*/ 5252 h 5253"/>
                <a:gd name="T48" fmla="*/ 104 w 559"/>
                <a:gd name="T49" fmla="*/ 5162 h 5253"/>
                <a:gd name="T50" fmla="*/ 235 w 559"/>
                <a:gd name="T51" fmla="*/ 5023 h 5253"/>
                <a:gd name="T52" fmla="*/ 357 w 559"/>
                <a:gd name="T53" fmla="*/ 4878 h 5253"/>
                <a:gd name="T54" fmla="*/ 425 w 559"/>
                <a:gd name="T55" fmla="*/ 4787 h 5253"/>
                <a:gd name="T56" fmla="*/ 471 w 559"/>
                <a:gd name="T57" fmla="*/ 4715 h 5253"/>
                <a:gd name="T58" fmla="*/ 497 w 559"/>
                <a:gd name="T59" fmla="*/ 4665 h 5253"/>
                <a:gd name="T60" fmla="*/ 527 w 559"/>
                <a:gd name="T61" fmla="*/ 4585 h 5253"/>
                <a:gd name="T62" fmla="*/ 545 w 559"/>
                <a:gd name="T63" fmla="*/ 4502 h 5253"/>
                <a:gd name="T64" fmla="*/ 554 w 559"/>
                <a:gd name="T65" fmla="*/ 4442 h 5253"/>
                <a:gd name="T66" fmla="*/ 559 w 559"/>
                <a:gd name="T67" fmla="*/ 4282 h 5253"/>
                <a:gd name="T68" fmla="*/ 559 w 559"/>
                <a:gd name="T69" fmla="*/ 3943 h 5253"/>
                <a:gd name="T70" fmla="*/ 556 w 559"/>
                <a:gd name="T71" fmla="*/ 3534 h 5253"/>
                <a:gd name="T72" fmla="*/ 549 w 559"/>
                <a:gd name="T73" fmla="*/ 3264 h 5253"/>
                <a:gd name="T74" fmla="*/ 524 w 559"/>
                <a:gd name="T75" fmla="*/ 2858 h 5253"/>
                <a:gd name="T76" fmla="*/ 496 w 559"/>
                <a:gd name="T77" fmla="*/ 2591 h 5253"/>
                <a:gd name="T78" fmla="*/ 431 w 559"/>
                <a:gd name="T79" fmla="*/ 2052 h 5253"/>
                <a:gd name="T80" fmla="*/ 376 w 559"/>
                <a:gd name="T81" fmla="*/ 1511 h 5253"/>
                <a:gd name="T82" fmla="*/ 353 w 559"/>
                <a:gd name="T83" fmla="*/ 1238 h 5253"/>
                <a:gd name="T84" fmla="*/ 327 w 559"/>
                <a:gd name="T85" fmla="*/ 828 h 5253"/>
                <a:gd name="T86" fmla="*/ 311 w 559"/>
                <a:gd name="T87" fmla="*/ 417 h 5253"/>
                <a:gd name="T88" fmla="*/ 305 w 559"/>
                <a:gd name="T89" fmla="*/ 143 h 5253"/>
                <a:gd name="T90" fmla="*/ 304 w 559"/>
                <a:gd name="T91" fmla="*/ 4 h 5253"/>
                <a:gd name="T92" fmla="*/ 296 w 559"/>
                <a:gd name="T93" fmla="*/ 0 h 5253"/>
                <a:gd name="T94" fmla="*/ 289 w 559"/>
                <a:gd name="T95" fmla="*/ 4 h 5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9" h="5253">
                  <a:moveTo>
                    <a:pt x="288" y="7"/>
                  </a:moveTo>
                  <a:lnTo>
                    <a:pt x="288" y="7"/>
                  </a:lnTo>
                  <a:lnTo>
                    <a:pt x="289" y="143"/>
                  </a:lnTo>
                  <a:lnTo>
                    <a:pt x="291" y="280"/>
                  </a:lnTo>
                  <a:lnTo>
                    <a:pt x="295" y="415"/>
                  </a:lnTo>
                  <a:lnTo>
                    <a:pt x="299" y="551"/>
                  </a:lnTo>
                  <a:lnTo>
                    <a:pt x="304" y="686"/>
                  </a:lnTo>
                  <a:lnTo>
                    <a:pt x="311" y="822"/>
                  </a:lnTo>
                  <a:lnTo>
                    <a:pt x="319" y="957"/>
                  </a:lnTo>
                  <a:lnTo>
                    <a:pt x="327" y="1094"/>
                  </a:lnTo>
                  <a:lnTo>
                    <a:pt x="327" y="1094"/>
                  </a:lnTo>
                  <a:lnTo>
                    <a:pt x="336" y="1227"/>
                  </a:lnTo>
                  <a:lnTo>
                    <a:pt x="347" y="1361"/>
                  </a:lnTo>
                  <a:lnTo>
                    <a:pt x="357" y="1496"/>
                  </a:lnTo>
                  <a:lnTo>
                    <a:pt x="371" y="1630"/>
                  </a:lnTo>
                  <a:lnTo>
                    <a:pt x="384" y="1763"/>
                  </a:lnTo>
                  <a:lnTo>
                    <a:pt x="397" y="1897"/>
                  </a:lnTo>
                  <a:lnTo>
                    <a:pt x="412" y="2031"/>
                  </a:lnTo>
                  <a:lnTo>
                    <a:pt x="428" y="2164"/>
                  </a:lnTo>
                  <a:lnTo>
                    <a:pt x="428" y="2164"/>
                  </a:lnTo>
                  <a:lnTo>
                    <a:pt x="460" y="2430"/>
                  </a:lnTo>
                  <a:lnTo>
                    <a:pt x="476" y="2563"/>
                  </a:lnTo>
                  <a:lnTo>
                    <a:pt x="491" y="2695"/>
                  </a:lnTo>
                  <a:lnTo>
                    <a:pt x="504" y="2829"/>
                  </a:lnTo>
                  <a:lnTo>
                    <a:pt x="516" y="2961"/>
                  </a:lnTo>
                  <a:lnTo>
                    <a:pt x="525" y="3095"/>
                  </a:lnTo>
                  <a:lnTo>
                    <a:pt x="532" y="3228"/>
                  </a:lnTo>
                  <a:lnTo>
                    <a:pt x="532" y="3228"/>
                  </a:lnTo>
                  <a:lnTo>
                    <a:pt x="537" y="3362"/>
                  </a:lnTo>
                  <a:lnTo>
                    <a:pt x="540" y="3496"/>
                  </a:lnTo>
                  <a:lnTo>
                    <a:pt x="543" y="3628"/>
                  </a:lnTo>
                  <a:lnTo>
                    <a:pt x="544" y="3762"/>
                  </a:lnTo>
                  <a:lnTo>
                    <a:pt x="544" y="4029"/>
                  </a:lnTo>
                  <a:lnTo>
                    <a:pt x="543" y="4296"/>
                  </a:lnTo>
                  <a:lnTo>
                    <a:pt x="543" y="4296"/>
                  </a:lnTo>
                  <a:lnTo>
                    <a:pt x="541" y="4362"/>
                  </a:lnTo>
                  <a:lnTo>
                    <a:pt x="540" y="4395"/>
                  </a:lnTo>
                  <a:lnTo>
                    <a:pt x="539" y="4429"/>
                  </a:lnTo>
                  <a:lnTo>
                    <a:pt x="535" y="4461"/>
                  </a:lnTo>
                  <a:lnTo>
                    <a:pt x="531" y="4494"/>
                  </a:lnTo>
                  <a:lnTo>
                    <a:pt x="525" y="4526"/>
                  </a:lnTo>
                  <a:lnTo>
                    <a:pt x="517" y="4560"/>
                  </a:lnTo>
                  <a:lnTo>
                    <a:pt x="517" y="4560"/>
                  </a:lnTo>
                  <a:lnTo>
                    <a:pt x="509" y="4588"/>
                  </a:lnTo>
                  <a:lnTo>
                    <a:pt x="500" y="4616"/>
                  </a:lnTo>
                  <a:lnTo>
                    <a:pt x="489" y="4644"/>
                  </a:lnTo>
                  <a:lnTo>
                    <a:pt x="476" y="4670"/>
                  </a:lnTo>
                  <a:lnTo>
                    <a:pt x="463" y="4696"/>
                  </a:lnTo>
                  <a:lnTo>
                    <a:pt x="448" y="4723"/>
                  </a:lnTo>
                  <a:lnTo>
                    <a:pt x="432" y="4747"/>
                  </a:lnTo>
                  <a:lnTo>
                    <a:pt x="416" y="4772"/>
                  </a:lnTo>
                  <a:lnTo>
                    <a:pt x="416" y="4772"/>
                  </a:lnTo>
                  <a:lnTo>
                    <a:pt x="380" y="4823"/>
                  </a:lnTo>
                  <a:lnTo>
                    <a:pt x="341" y="4872"/>
                  </a:lnTo>
                  <a:lnTo>
                    <a:pt x="303" y="4922"/>
                  </a:lnTo>
                  <a:lnTo>
                    <a:pt x="263" y="4969"/>
                  </a:lnTo>
                  <a:lnTo>
                    <a:pt x="221" y="5017"/>
                  </a:lnTo>
                  <a:lnTo>
                    <a:pt x="178" y="5062"/>
                  </a:lnTo>
                  <a:lnTo>
                    <a:pt x="136" y="5108"/>
                  </a:lnTo>
                  <a:lnTo>
                    <a:pt x="92" y="5152"/>
                  </a:lnTo>
                  <a:lnTo>
                    <a:pt x="92" y="5152"/>
                  </a:lnTo>
                  <a:lnTo>
                    <a:pt x="46" y="5196"/>
                  </a:lnTo>
                  <a:lnTo>
                    <a:pt x="1" y="5240"/>
                  </a:lnTo>
                  <a:lnTo>
                    <a:pt x="1" y="5240"/>
                  </a:lnTo>
                  <a:lnTo>
                    <a:pt x="0" y="5243"/>
                  </a:lnTo>
                  <a:lnTo>
                    <a:pt x="0" y="5245"/>
                  </a:lnTo>
                  <a:lnTo>
                    <a:pt x="0" y="5248"/>
                  </a:lnTo>
                  <a:lnTo>
                    <a:pt x="1" y="5251"/>
                  </a:lnTo>
                  <a:lnTo>
                    <a:pt x="4" y="5253"/>
                  </a:lnTo>
                  <a:lnTo>
                    <a:pt x="6" y="5253"/>
                  </a:lnTo>
                  <a:lnTo>
                    <a:pt x="10" y="5253"/>
                  </a:lnTo>
                  <a:lnTo>
                    <a:pt x="13" y="5252"/>
                  </a:lnTo>
                  <a:lnTo>
                    <a:pt x="13" y="5252"/>
                  </a:lnTo>
                  <a:lnTo>
                    <a:pt x="58" y="5208"/>
                  </a:lnTo>
                  <a:lnTo>
                    <a:pt x="104" y="5162"/>
                  </a:lnTo>
                  <a:lnTo>
                    <a:pt x="148" y="5117"/>
                  </a:lnTo>
                  <a:lnTo>
                    <a:pt x="192" y="5070"/>
                  </a:lnTo>
                  <a:lnTo>
                    <a:pt x="235" y="5023"/>
                  </a:lnTo>
                  <a:lnTo>
                    <a:pt x="276" y="4977"/>
                  </a:lnTo>
                  <a:lnTo>
                    <a:pt x="317" y="4927"/>
                  </a:lnTo>
                  <a:lnTo>
                    <a:pt x="357" y="4878"/>
                  </a:lnTo>
                  <a:lnTo>
                    <a:pt x="357" y="4878"/>
                  </a:lnTo>
                  <a:lnTo>
                    <a:pt x="392" y="4832"/>
                  </a:lnTo>
                  <a:lnTo>
                    <a:pt x="425" y="4787"/>
                  </a:lnTo>
                  <a:lnTo>
                    <a:pt x="441" y="4764"/>
                  </a:lnTo>
                  <a:lnTo>
                    <a:pt x="456" y="4740"/>
                  </a:lnTo>
                  <a:lnTo>
                    <a:pt x="471" y="4715"/>
                  </a:lnTo>
                  <a:lnTo>
                    <a:pt x="484" y="4691"/>
                  </a:lnTo>
                  <a:lnTo>
                    <a:pt x="484" y="4691"/>
                  </a:lnTo>
                  <a:lnTo>
                    <a:pt x="497" y="4665"/>
                  </a:lnTo>
                  <a:lnTo>
                    <a:pt x="508" y="4638"/>
                  </a:lnTo>
                  <a:lnTo>
                    <a:pt x="519" y="4612"/>
                  </a:lnTo>
                  <a:lnTo>
                    <a:pt x="527" y="4585"/>
                  </a:lnTo>
                  <a:lnTo>
                    <a:pt x="535" y="4558"/>
                  </a:lnTo>
                  <a:lnTo>
                    <a:pt x="540" y="4530"/>
                  </a:lnTo>
                  <a:lnTo>
                    <a:pt x="545" y="4502"/>
                  </a:lnTo>
                  <a:lnTo>
                    <a:pt x="549" y="4474"/>
                  </a:lnTo>
                  <a:lnTo>
                    <a:pt x="549" y="4474"/>
                  </a:lnTo>
                  <a:lnTo>
                    <a:pt x="554" y="4442"/>
                  </a:lnTo>
                  <a:lnTo>
                    <a:pt x="556" y="4410"/>
                  </a:lnTo>
                  <a:lnTo>
                    <a:pt x="559" y="4346"/>
                  </a:lnTo>
                  <a:lnTo>
                    <a:pt x="559" y="4282"/>
                  </a:lnTo>
                  <a:lnTo>
                    <a:pt x="559" y="4217"/>
                  </a:lnTo>
                  <a:lnTo>
                    <a:pt x="559" y="4217"/>
                  </a:lnTo>
                  <a:lnTo>
                    <a:pt x="559" y="3943"/>
                  </a:lnTo>
                  <a:lnTo>
                    <a:pt x="559" y="3943"/>
                  </a:lnTo>
                  <a:lnTo>
                    <a:pt x="559" y="3671"/>
                  </a:lnTo>
                  <a:lnTo>
                    <a:pt x="556" y="3534"/>
                  </a:lnTo>
                  <a:lnTo>
                    <a:pt x="555" y="3399"/>
                  </a:lnTo>
                  <a:lnTo>
                    <a:pt x="555" y="3399"/>
                  </a:lnTo>
                  <a:lnTo>
                    <a:pt x="549" y="3264"/>
                  </a:lnTo>
                  <a:lnTo>
                    <a:pt x="544" y="3128"/>
                  </a:lnTo>
                  <a:lnTo>
                    <a:pt x="536" y="2993"/>
                  </a:lnTo>
                  <a:lnTo>
                    <a:pt x="524" y="2858"/>
                  </a:lnTo>
                  <a:lnTo>
                    <a:pt x="524" y="2858"/>
                  </a:lnTo>
                  <a:lnTo>
                    <a:pt x="511" y="2724"/>
                  </a:lnTo>
                  <a:lnTo>
                    <a:pt x="496" y="2591"/>
                  </a:lnTo>
                  <a:lnTo>
                    <a:pt x="463" y="2323"/>
                  </a:lnTo>
                  <a:lnTo>
                    <a:pt x="463" y="2323"/>
                  </a:lnTo>
                  <a:lnTo>
                    <a:pt x="431" y="2052"/>
                  </a:lnTo>
                  <a:lnTo>
                    <a:pt x="401" y="1782"/>
                  </a:lnTo>
                  <a:lnTo>
                    <a:pt x="388" y="1646"/>
                  </a:lnTo>
                  <a:lnTo>
                    <a:pt x="376" y="1511"/>
                  </a:lnTo>
                  <a:lnTo>
                    <a:pt x="364" y="1374"/>
                  </a:lnTo>
                  <a:lnTo>
                    <a:pt x="353" y="1238"/>
                  </a:lnTo>
                  <a:lnTo>
                    <a:pt x="353" y="1238"/>
                  </a:lnTo>
                  <a:lnTo>
                    <a:pt x="343" y="1102"/>
                  </a:lnTo>
                  <a:lnTo>
                    <a:pt x="335" y="965"/>
                  </a:lnTo>
                  <a:lnTo>
                    <a:pt x="327" y="828"/>
                  </a:lnTo>
                  <a:lnTo>
                    <a:pt x="320" y="691"/>
                  </a:lnTo>
                  <a:lnTo>
                    <a:pt x="315" y="555"/>
                  </a:lnTo>
                  <a:lnTo>
                    <a:pt x="311" y="417"/>
                  </a:lnTo>
                  <a:lnTo>
                    <a:pt x="307" y="281"/>
                  </a:lnTo>
                  <a:lnTo>
                    <a:pt x="305" y="143"/>
                  </a:lnTo>
                  <a:lnTo>
                    <a:pt x="305" y="143"/>
                  </a:lnTo>
                  <a:lnTo>
                    <a:pt x="304" y="7"/>
                  </a:lnTo>
                  <a:lnTo>
                    <a:pt x="304" y="7"/>
                  </a:lnTo>
                  <a:lnTo>
                    <a:pt x="304" y="4"/>
                  </a:lnTo>
                  <a:lnTo>
                    <a:pt x="301" y="2"/>
                  </a:lnTo>
                  <a:lnTo>
                    <a:pt x="300" y="0"/>
                  </a:lnTo>
                  <a:lnTo>
                    <a:pt x="296" y="0"/>
                  </a:lnTo>
                  <a:lnTo>
                    <a:pt x="293" y="0"/>
                  </a:lnTo>
                  <a:lnTo>
                    <a:pt x="291" y="2"/>
                  </a:lnTo>
                  <a:lnTo>
                    <a:pt x="289" y="4"/>
                  </a:lnTo>
                  <a:lnTo>
                    <a:pt x="288" y="7"/>
                  </a:lnTo>
                  <a:lnTo>
                    <a:pt x="288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FDEC6578-A44A-8EEC-93C6-A87108C80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2185"/>
              <a:ext cx="118" cy="21"/>
            </a:xfrm>
            <a:custGeom>
              <a:avLst/>
              <a:gdLst>
                <a:gd name="T0" fmla="*/ 16 w 354"/>
                <a:gd name="T1" fmla="*/ 60 h 64"/>
                <a:gd name="T2" fmla="*/ 23 w 354"/>
                <a:gd name="T3" fmla="*/ 50 h 64"/>
                <a:gd name="T4" fmla="*/ 43 w 354"/>
                <a:gd name="T5" fmla="*/ 40 h 64"/>
                <a:gd name="T6" fmla="*/ 54 w 354"/>
                <a:gd name="T7" fmla="*/ 36 h 64"/>
                <a:gd name="T8" fmla="*/ 83 w 354"/>
                <a:gd name="T9" fmla="*/ 28 h 64"/>
                <a:gd name="T10" fmla="*/ 114 w 354"/>
                <a:gd name="T11" fmla="*/ 22 h 64"/>
                <a:gd name="T12" fmla="*/ 171 w 354"/>
                <a:gd name="T13" fmla="*/ 18 h 64"/>
                <a:gd name="T14" fmla="*/ 208 w 354"/>
                <a:gd name="T15" fmla="*/ 16 h 64"/>
                <a:gd name="T16" fmla="*/ 246 w 354"/>
                <a:gd name="T17" fmla="*/ 17 h 64"/>
                <a:gd name="T18" fmla="*/ 270 w 354"/>
                <a:gd name="T19" fmla="*/ 20 h 64"/>
                <a:gd name="T20" fmla="*/ 318 w 354"/>
                <a:gd name="T21" fmla="*/ 33 h 64"/>
                <a:gd name="T22" fmla="*/ 342 w 354"/>
                <a:gd name="T23" fmla="*/ 42 h 64"/>
                <a:gd name="T24" fmla="*/ 347 w 354"/>
                <a:gd name="T25" fmla="*/ 42 h 64"/>
                <a:gd name="T26" fmla="*/ 353 w 354"/>
                <a:gd name="T27" fmla="*/ 38 h 64"/>
                <a:gd name="T28" fmla="*/ 354 w 354"/>
                <a:gd name="T29" fmla="*/ 33 h 64"/>
                <a:gd name="T30" fmla="*/ 350 w 354"/>
                <a:gd name="T31" fmla="*/ 28 h 64"/>
                <a:gd name="T32" fmla="*/ 328 w 354"/>
                <a:gd name="T33" fmla="*/ 20 h 64"/>
                <a:gd name="T34" fmla="*/ 283 w 354"/>
                <a:gd name="T35" fmla="*/ 6 h 64"/>
                <a:gd name="T36" fmla="*/ 260 w 354"/>
                <a:gd name="T37" fmla="*/ 2 h 64"/>
                <a:gd name="T38" fmla="*/ 218 w 354"/>
                <a:gd name="T39" fmla="*/ 0 h 64"/>
                <a:gd name="T40" fmla="*/ 176 w 354"/>
                <a:gd name="T41" fmla="*/ 2 h 64"/>
                <a:gd name="T42" fmla="*/ 114 w 354"/>
                <a:gd name="T43" fmla="*/ 6 h 64"/>
                <a:gd name="T44" fmla="*/ 67 w 354"/>
                <a:gd name="T45" fmla="*/ 16 h 64"/>
                <a:gd name="T46" fmla="*/ 52 w 354"/>
                <a:gd name="T47" fmla="*/ 20 h 64"/>
                <a:gd name="T48" fmla="*/ 24 w 354"/>
                <a:gd name="T49" fmla="*/ 30 h 64"/>
                <a:gd name="T50" fmla="*/ 12 w 354"/>
                <a:gd name="T51" fmla="*/ 40 h 64"/>
                <a:gd name="T52" fmla="*/ 1 w 354"/>
                <a:gd name="T53" fmla="*/ 52 h 64"/>
                <a:gd name="T54" fmla="*/ 0 w 354"/>
                <a:gd name="T55" fmla="*/ 54 h 64"/>
                <a:gd name="T56" fmla="*/ 3 w 354"/>
                <a:gd name="T57" fmla="*/ 60 h 64"/>
                <a:gd name="T58" fmla="*/ 7 w 354"/>
                <a:gd name="T59" fmla="*/ 64 h 64"/>
                <a:gd name="T60" fmla="*/ 14 w 354"/>
                <a:gd name="T61" fmla="*/ 62 h 64"/>
                <a:gd name="T62" fmla="*/ 16 w 354"/>
                <a:gd name="T63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4" h="64">
                  <a:moveTo>
                    <a:pt x="16" y="60"/>
                  </a:moveTo>
                  <a:lnTo>
                    <a:pt x="16" y="60"/>
                  </a:lnTo>
                  <a:lnTo>
                    <a:pt x="19" y="54"/>
                  </a:lnTo>
                  <a:lnTo>
                    <a:pt x="23" y="50"/>
                  </a:lnTo>
                  <a:lnTo>
                    <a:pt x="32" y="45"/>
                  </a:lnTo>
                  <a:lnTo>
                    <a:pt x="43" y="40"/>
                  </a:lnTo>
                  <a:lnTo>
                    <a:pt x="54" y="36"/>
                  </a:lnTo>
                  <a:lnTo>
                    <a:pt x="54" y="36"/>
                  </a:lnTo>
                  <a:lnTo>
                    <a:pt x="68" y="32"/>
                  </a:lnTo>
                  <a:lnTo>
                    <a:pt x="83" y="28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43" y="20"/>
                  </a:lnTo>
                  <a:lnTo>
                    <a:pt x="171" y="18"/>
                  </a:lnTo>
                  <a:lnTo>
                    <a:pt x="171" y="18"/>
                  </a:lnTo>
                  <a:lnTo>
                    <a:pt x="208" y="16"/>
                  </a:lnTo>
                  <a:lnTo>
                    <a:pt x="227" y="16"/>
                  </a:lnTo>
                  <a:lnTo>
                    <a:pt x="246" y="17"/>
                  </a:lnTo>
                  <a:lnTo>
                    <a:pt x="246" y="17"/>
                  </a:lnTo>
                  <a:lnTo>
                    <a:pt x="270" y="20"/>
                  </a:lnTo>
                  <a:lnTo>
                    <a:pt x="294" y="25"/>
                  </a:lnTo>
                  <a:lnTo>
                    <a:pt x="318" y="33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4" y="42"/>
                  </a:lnTo>
                  <a:lnTo>
                    <a:pt x="347" y="42"/>
                  </a:lnTo>
                  <a:lnTo>
                    <a:pt x="350" y="41"/>
                  </a:lnTo>
                  <a:lnTo>
                    <a:pt x="353" y="38"/>
                  </a:lnTo>
                  <a:lnTo>
                    <a:pt x="354" y="36"/>
                  </a:lnTo>
                  <a:lnTo>
                    <a:pt x="354" y="33"/>
                  </a:lnTo>
                  <a:lnTo>
                    <a:pt x="353" y="30"/>
                  </a:lnTo>
                  <a:lnTo>
                    <a:pt x="350" y="28"/>
                  </a:lnTo>
                  <a:lnTo>
                    <a:pt x="350" y="28"/>
                  </a:lnTo>
                  <a:lnTo>
                    <a:pt x="328" y="20"/>
                  </a:lnTo>
                  <a:lnTo>
                    <a:pt x="306" y="12"/>
                  </a:lnTo>
                  <a:lnTo>
                    <a:pt x="283" y="6"/>
                  </a:lnTo>
                  <a:lnTo>
                    <a:pt x="260" y="2"/>
                  </a:lnTo>
                  <a:lnTo>
                    <a:pt x="260" y="2"/>
                  </a:lnTo>
                  <a:lnTo>
                    <a:pt x="239" y="1"/>
                  </a:lnTo>
                  <a:lnTo>
                    <a:pt x="218" y="0"/>
                  </a:lnTo>
                  <a:lnTo>
                    <a:pt x="176" y="2"/>
                  </a:lnTo>
                  <a:lnTo>
                    <a:pt x="176" y="2"/>
                  </a:lnTo>
                  <a:lnTo>
                    <a:pt x="144" y="4"/>
                  </a:lnTo>
                  <a:lnTo>
                    <a:pt x="114" y="6"/>
                  </a:lnTo>
                  <a:lnTo>
                    <a:pt x="83" y="12"/>
                  </a:lnTo>
                  <a:lnTo>
                    <a:pt x="67" y="16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38" y="24"/>
                  </a:lnTo>
                  <a:lnTo>
                    <a:pt x="24" y="30"/>
                  </a:lnTo>
                  <a:lnTo>
                    <a:pt x="18" y="36"/>
                  </a:lnTo>
                  <a:lnTo>
                    <a:pt x="12" y="40"/>
                  </a:lnTo>
                  <a:lnTo>
                    <a:pt x="7" y="45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0" y="54"/>
                  </a:lnTo>
                  <a:lnTo>
                    <a:pt x="1" y="57"/>
                  </a:lnTo>
                  <a:lnTo>
                    <a:pt x="3" y="60"/>
                  </a:lnTo>
                  <a:lnTo>
                    <a:pt x="4" y="62"/>
                  </a:lnTo>
                  <a:lnTo>
                    <a:pt x="7" y="64"/>
                  </a:lnTo>
                  <a:lnTo>
                    <a:pt x="11" y="64"/>
                  </a:lnTo>
                  <a:lnTo>
                    <a:pt x="14" y="62"/>
                  </a:lnTo>
                  <a:lnTo>
                    <a:pt x="16" y="60"/>
                  </a:lnTo>
                  <a:lnTo>
                    <a:pt x="16" y="6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159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2025-03-26T04:23:37Z</dcterms:created>
  <dcterms:modified xsi:type="dcterms:W3CDTF">2025-03-26T04:23:45Z</dcterms:modified>
</cp:coreProperties>
</file>