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8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BA4EA7-1448-7883-2181-F63F8AFFE6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88AB8E4-9FB4-9D54-B653-479C5D7A34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EAEA96B-2904-6DAC-6622-A672D8291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4855-1E42-4230-AF0D-3B2FD8418103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6594B49-9556-3010-6AC1-F0DDACC20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C4A6AB3-1BFA-C635-EE94-2AFA9E8E6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9071-2188-40FC-AB01-E3A4B5D12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7733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190FAE9-1725-3E6A-9C07-FC11F22C5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8A98CE1-8802-FC53-5636-B5D1CC750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CF7304C-5A34-2BA4-758C-C76C895E5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4855-1E42-4230-AF0D-3B2FD8418103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B20C2C-BE68-5147-8040-8E9127DAB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8ABE02E-7B1F-C42D-59E4-055D3D27A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9071-2188-40FC-AB01-E3A4B5D12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3220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88E23327-9A33-0158-290F-73713F0E8E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BB9593-86B0-B0FF-E7F7-036A7D84A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048BBF4-4EE3-F460-F307-B4D6CFB31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4855-1E42-4230-AF0D-3B2FD8418103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B8AF4DC-05A5-01CA-F730-AC3C0D2C7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64E0D4F-6520-187A-F6FC-7EEC6534F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9071-2188-40FC-AB01-E3A4B5D12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9951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639378E-BAEC-FCD8-F80B-A02F0F1ED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162F40C-310C-CFB7-315C-4436227E3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1A182B-477E-755F-89F2-A2012CA12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4855-1E42-4230-AF0D-3B2FD8418103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7ED3A7-FADD-969B-3617-BB27234AB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FABE9DF-083B-A8AE-03C2-B2B5151D9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9071-2188-40FC-AB01-E3A4B5D12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847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7BB08A-A08F-E477-831E-1BCD87E0F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4C9C2CD-D19F-E02A-E02A-BB6F4BF53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1A788B1-D20F-2444-CE91-54DDB55EB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4855-1E42-4230-AF0D-3B2FD8418103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BBC9B65-D760-6BFC-FF63-24B259F9A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A2C1D45-BEB6-371C-4F09-5E55CB1FE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9071-2188-40FC-AB01-E3A4B5D12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60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9D4E533-027D-4846-F512-BE6A6DBB7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21A6AFC-B53F-975F-42BA-E8B70D06CBC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6BDA4BA-D0C7-6ECB-65AA-C73111A03B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1ADEBCD-3B95-12B8-CA1E-A7475EE5B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4855-1E42-4230-AF0D-3B2FD8418103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1C270A6-7864-82D9-C3CC-A61770BC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CE3A3E5-571D-D75A-4518-ED264014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9071-2188-40FC-AB01-E3A4B5D12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4959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20CD0B-A698-8948-66D6-7F398B240C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AF31277-2C37-15FC-C777-DC76077EA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DA19D62-2864-4674-1513-84397DF012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BF132826-BF4D-1A3F-FFDC-49FE8A4688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C2EF80E-EC8F-7CD7-397C-D47F1DE24C4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505689D-807A-961C-C4BB-DA1C54E68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4855-1E42-4230-AF0D-3B2FD8418103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2D95DD2-E3AF-3D98-F308-DAB4A1305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6D8F3C43-9123-23B9-1F35-CF1EC1E90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9071-2188-40FC-AB01-E3A4B5D12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9854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865E14-4722-FF31-7BC1-232CB5615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83170EB-C26A-04AD-63FE-7A6B1059F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4855-1E42-4230-AF0D-3B2FD8418103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09A7BB7-7DA7-6747-7BC2-6C58DECDB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0203452-79F0-D158-45DA-85C00A34F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9071-2188-40FC-AB01-E3A4B5D12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401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0C97E51C-6D0E-2E1C-99C8-04BFF2F6B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4855-1E42-4230-AF0D-3B2FD8418103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B70E7808-5025-45E9-0ED7-04566F517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38B9C67-4BB2-DE44-7ED7-3506EF34E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9071-2188-40FC-AB01-E3A4B5D12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10848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F04F7CF-B1BF-E8CF-3E9B-FFE7A8473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08C6263-025B-0307-9CAD-17C4EA214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B78832E-AE40-0CCC-D3FA-BE0CEC3DFE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88EA2CA-AC52-5467-C9B5-3347E7866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4855-1E42-4230-AF0D-3B2FD8418103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9537058-310D-CA2B-503E-F1575E1AA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421A7C5-EC00-CBC9-7E87-74EA374C1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9071-2188-40FC-AB01-E3A4B5D12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1967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005D5F-5845-6B7B-0975-D33132AA4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4B643E7-C42F-6445-AAFF-997157F758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8E37D21-4C16-10C7-190C-D23A71B515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0E1289E-FA39-1509-ED35-198043CBE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D4855-1E42-4230-AF0D-3B2FD8418103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96E1A2A-ED6A-B1D6-024E-4F226F97D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91F881C-DD91-5258-38F2-A890EA280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B9071-2188-40FC-AB01-E3A4B5D12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0616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A0F3785-3D52-88C7-877A-9C94697FB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2E6FEE2-FD9F-C88B-F4AE-3465C75A95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6A3A3D1-DE58-E427-D1F9-B95F9622B0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7D4855-1E42-4230-AF0D-3B2FD8418103}" type="datetimeFigureOut">
              <a:rPr lang="ko-KR" altLang="en-US" smtClean="0"/>
              <a:t>2025-03-25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B1A3AD-2AAA-A3B2-9F76-00E38ADEA3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0CFA9B9-B165-BC30-9072-C22F78B6B0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FB9071-2188-40FC-AB01-E3A4B5D126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95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4">
            <a:extLst>
              <a:ext uri="{FF2B5EF4-FFF2-40B4-BE49-F238E27FC236}">
                <a16:creationId xmlns:a16="http://schemas.microsoft.com/office/drawing/2014/main" id="{83843A08-37F4-4C38-2526-26462B17EF7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90775" y="0"/>
            <a:ext cx="7410450" cy="6858000"/>
            <a:chOff x="1506" y="0"/>
            <a:chExt cx="4668" cy="4320"/>
          </a:xfrm>
        </p:grpSpPr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8547B5EF-5125-545F-C19A-0614CD0FBCC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7" y="2148"/>
              <a:ext cx="256" cy="251"/>
            </a:xfrm>
            <a:custGeom>
              <a:avLst/>
              <a:gdLst>
                <a:gd name="T0" fmla="*/ 71 w 768"/>
                <a:gd name="T1" fmla="*/ 708 h 753"/>
                <a:gd name="T2" fmla="*/ 100 w 768"/>
                <a:gd name="T3" fmla="*/ 730 h 753"/>
                <a:gd name="T4" fmla="*/ 133 w 768"/>
                <a:gd name="T5" fmla="*/ 745 h 753"/>
                <a:gd name="T6" fmla="*/ 171 w 768"/>
                <a:gd name="T7" fmla="*/ 752 h 753"/>
                <a:gd name="T8" fmla="*/ 212 w 768"/>
                <a:gd name="T9" fmla="*/ 753 h 753"/>
                <a:gd name="T10" fmla="*/ 255 w 768"/>
                <a:gd name="T11" fmla="*/ 749 h 753"/>
                <a:gd name="T12" fmla="*/ 301 w 768"/>
                <a:gd name="T13" fmla="*/ 740 h 753"/>
                <a:gd name="T14" fmla="*/ 349 w 768"/>
                <a:gd name="T15" fmla="*/ 726 h 753"/>
                <a:gd name="T16" fmla="*/ 442 w 768"/>
                <a:gd name="T17" fmla="*/ 688 h 753"/>
                <a:gd name="T18" fmla="*/ 532 w 768"/>
                <a:gd name="T19" fmla="*/ 642 h 753"/>
                <a:gd name="T20" fmla="*/ 609 w 768"/>
                <a:gd name="T21" fmla="*/ 589 h 753"/>
                <a:gd name="T22" fmla="*/ 669 w 768"/>
                <a:gd name="T23" fmla="*/ 538 h 753"/>
                <a:gd name="T24" fmla="*/ 690 w 768"/>
                <a:gd name="T25" fmla="*/ 515 h 753"/>
                <a:gd name="T26" fmla="*/ 701 w 768"/>
                <a:gd name="T27" fmla="*/ 502 h 753"/>
                <a:gd name="T28" fmla="*/ 720 w 768"/>
                <a:gd name="T29" fmla="*/ 473 h 753"/>
                <a:gd name="T30" fmla="*/ 742 w 768"/>
                <a:gd name="T31" fmla="*/ 430 h 753"/>
                <a:gd name="T32" fmla="*/ 761 w 768"/>
                <a:gd name="T33" fmla="*/ 367 h 753"/>
                <a:gd name="T34" fmla="*/ 768 w 768"/>
                <a:gd name="T35" fmla="*/ 303 h 753"/>
                <a:gd name="T36" fmla="*/ 765 w 768"/>
                <a:gd name="T37" fmla="*/ 238 h 753"/>
                <a:gd name="T38" fmla="*/ 755 w 768"/>
                <a:gd name="T39" fmla="*/ 171 h 753"/>
                <a:gd name="T40" fmla="*/ 739 w 768"/>
                <a:gd name="T41" fmla="*/ 104 h 753"/>
                <a:gd name="T42" fmla="*/ 719 w 768"/>
                <a:gd name="T43" fmla="*/ 39 h 753"/>
                <a:gd name="T44" fmla="*/ 666 w 768"/>
                <a:gd name="T45" fmla="*/ 0 h 753"/>
                <a:gd name="T46" fmla="*/ 653 w 768"/>
                <a:gd name="T47" fmla="*/ 48 h 753"/>
                <a:gd name="T48" fmla="*/ 620 w 768"/>
                <a:gd name="T49" fmla="*/ 148 h 753"/>
                <a:gd name="T50" fmla="*/ 575 w 768"/>
                <a:gd name="T51" fmla="*/ 247 h 753"/>
                <a:gd name="T52" fmla="*/ 549 w 768"/>
                <a:gd name="T53" fmla="*/ 293 h 753"/>
                <a:gd name="T54" fmla="*/ 522 w 768"/>
                <a:gd name="T55" fmla="*/ 337 h 753"/>
                <a:gd name="T56" fmla="*/ 490 w 768"/>
                <a:gd name="T57" fmla="*/ 379 h 753"/>
                <a:gd name="T58" fmla="*/ 465 w 768"/>
                <a:gd name="T59" fmla="*/ 408 h 753"/>
                <a:gd name="T60" fmla="*/ 413 w 768"/>
                <a:gd name="T61" fmla="*/ 466 h 753"/>
                <a:gd name="T62" fmla="*/ 356 w 768"/>
                <a:gd name="T63" fmla="*/ 520 h 753"/>
                <a:gd name="T64" fmla="*/ 296 w 768"/>
                <a:gd name="T65" fmla="*/ 569 h 753"/>
                <a:gd name="T66" fmla="*/ 233 w 768"/>
                <a:gd name="T67" fmla="*/ 610 h 753"/>
                <a:gd name="T68" fmla="*/ 168 w 768"/>
                <a:gd name="T69" fmla="*/ 642 h 753"/>
                <a:gd name="T70" fmla="*/ 117 w 768"/>
                <a:gd name="T71" fmla="*/ 656 h 753"/>
                <a:gd name="T72" fmla="*/ 84 w 768"/>
                <a:gd name="T73" fmla="*/ 662 h 753"/>
                <a:gd name="T74" fmla="*/ 51 w 768"/>
                <a:gd name="T75" fmla="*/ 663 h 753"/>
                <a:gd name="T76" fmla="*/ 16 w 768"/>
                <a:gd name="T77" fmla="*/ 662 h 753"/>
                <a:gd name="T78" fmla="*/ 71 w 768"/>
                <a:gd name="T79" fmla="*/ 708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68" h="753">
                  <a:moveTo>
                    <a:pt x="71" y="708"/>
                  </a:moveTo>
                  <a:lnTo>
                    <a:pt x="71" y="708"/>
                  </a:lnTo>
                  <a:lnTo>
                    <a:pt x="84" y="720"/>
                  </a:lnTo>
                  <a:lnTo>
                    <a:pt x="100" y="730"/>
                  </a:lnTo>
                  <a:lnTo>
                    <a:pt x="116" y="739"/>
                  </a:lnTo>
                  <a:lnTo>
                    <a:pt x="133" y="745"/>
                  </a:lnTo>
                  <a:lnTo>
                    <a:pt x="151" y="749"/>
                  </a:lnTo>
                  <a:lnTo>
                    <a:pt x="171" y="752"/>
                  </a:lnTo>
                  <a:lnTo>
                    <a:pt x="191" y="753"/>
                  </a:lnTo>
                  <a:lnTo>
                    <a:pt x="212" y="753"/>
                  </a:lnTo>
                  <a:lnTo>
                    <a:pt x="233" y="752"/>
                  </a:lnTo>
                  <a:lnTo>
                    <a:pt x="255" y="749"/>
                  </a:lnTo>
                  <a:lnTo>
                    <a:pt x="278" y="745"/>
                  </a:lnTo>
                  <a:lnTo>
                    <a:pt x="301" y="740"/>
                  </a:lnTo>
                  <a:lnTo>
                    <a:pt x="325" y="733"/>
                  </a:lnTo>
                  <a:lnTo>
                    <a:pt x="349" y="726"/>
                  </a:lnTo>
                  <a:lnTo>
                    <a:pt x="396" y="708"/>
                  </a:lnTo>
                  <a:lnTo>
                    <a:pt x="442" y="688"/>
                  </a:lnTo>
                  <a:lnTo>
                    <a:pt x="488" y="666"/>
                  </a:lnTo>
                  <a:lnTo>
                    <a:pt x="532" y="642"/>
                  </a:lnTo>
                  <a:lnTo>
                    <a:pt x="572" y="615"/>
                  </a:lnTo>
                  <a:lnTo>
                    <a:pt x="609" y="589"/>
                  </a:lnTo>
                  <a:lnTo>
                    <a:pt x="642" y="565"/>
                  </a:lnTo>
                  <a:lnTo>
                    <a:pt x="669" y="538"/>
                  </a:lnTo>
                  <a:lnTo>
                    <a:pt x="681" y="527"/>
                  </a:lnTo>
                  <a:lnTo>
                    <a:pt x="690" y="515"/>
                  </a:lnTo>
                  <a:lnTo>
                    <a:pt x="690" y="515"/>
                  </a:lnTo>
                  <a:lnTo>
                    <a:pt x="701" y="502"/>
                  </a:lnTo>
                  <a:lnTo>
                    <a:pt x="711" y="488"/>
                  </a:lnTo>
                  <a:lnTo>
                    <a:pt x="720" y="473"/>
                  </a:lnTo>
                  <a:lnTo>
                    <a:pt x="729" y="459"/>
                  </a:lnTo>
                  <a:lnTo>
                    <a:pt x="742" y="430"/>
                  </a:lnTo>
                  <a:lnTo>
                    <a:pt x="753" y="399"/>
                  </a:lnTo>
                  <a:lnTo>
                    <a:pt x="761" y="367"/>
                  </a:lnTo>
                  <a:lnTo>
                    <a:pt x="765" y="335"/>
                  </a:lnTo>
                  <a:lnTo>
                    <a:pt x="768" y="303"/>
                  </a:lnTo>
                  <a:lnTo>
                    <a:pt x="768" y="270"/>
                  </a:lnTo>
                  <a:lnTo>
                    <a:pt x="765" y="238"/>
                  </a:lnTo>
                  <a:lnTo>
                    <a:pt x="762" y="205"/>
                  </a:lnTo>
                  <a:lnTo>
                    <a:pt x="755" y="171"/>
                  </a:lnTo>
                  <a:lnTo>
                    <a:pt x="748" y="138"/>
                  </a:lnTo>
                  <a:lnTo>
                    <a:pt x="739" y="104"/>
                  </a:lnTo>
                  <a:lnTo>
                    <a:pt x="729" y="73"/>
                  </a:lnTo>
                  <a:lnTo>
                    <a:pt x="719" y="39"/>
                  </a:lnTo>
                  <a:lnTo>
                    <a:pt x="707" y="7"/>
                  </a:lnTo>
                  <a:lnTo>
                    <a:pt x="666" y="0"/>
                  </a:lnTo>
                  <a:lnTo>
                    <a:pt x="666" y="0"/>
                  </a:lnTo>
                  <a:lnTo>
                    <a:pt x="653" y="48"/>
                  </a:lnTo>
                  <a:lnTo>
                    <a:pt x="637" y="99"/>
                  </a:lnTo>
                  <a:lnTo>
                    <a:pt x="620" y="148"/>
                  </a:lnTo>
                  <a:lnTo>
                    <a:pt x="598" y="197"/>
                  </a:lnTo>
                  <a:lnTo>
                    <a:pt x="575" y="247"/>
                  </a:lnTo>
                  <a:lnTo>
                    <a:pt x="564" y="270"/>
                  </a:lnTo>
                  <a:lnTo>
                    <a:pt x="549" y="293"/>
                  </a:lnTo>
                  <a:lnTo>
                    <a:pt x="536" y="315"/>
                  </a:lnTo>
                  <a:lnTo>
                    <a:pt x="522" y="337"/>
                  </a:lnTo>
                  <a:lnTo>
                    <a:pt x="506" y="358"/>
                  </a:lnTo>
                  <a:lnTo>
                    <a:pt x="490" y="379"/>
                  </a:lnTo>
                  <a:lnTo>
                    <a:pt x="490" y="379"/>
                  </a:lnTo>
                  <a:lnTo>
                    <a:pt x="465" y="408"/>
                  </a:lnTo>
                  <a:lnTo>
                    <a:pt x="439" y="437"/>
                  </a:lnTo>
                  <a:lnTo>
                    <a:pt x="413" y="466"/>
                  </a:lnTo>
                  <a:lnTo>
                    <a:pt x="384" y="493"/>
                  </a:lnTo>
                  <a:lnTo>
                    <a:pt x="356" y="520"/>
                  </a:lnTo>
                  <a:lnTo>
                    <a:pt x="326" y="546"/>
                  </a:lnTo>
                  <a:lnTo>
                    <a:pt x="296" y="569"/>
                  </a:lnTo>
                  <a:lnTo>
                    <a:pt x="265" y="591"/>
                  </a:lnTo>
                  <a:lnTo>
                    <a:pt x="233" y="610"/>
                  </a:lnTo>
                  <a:lnTo>
                    <a:pt x="200" y="627"/>
                  </a:lnTo>
                  <a:lnTo>
                    <a:pt x="168" y="642"/>
                  </a:lnTo>
                  <a:lnTo>
                    <a:pt x="135" y="652"/>
                  </a:lnTo>
                  <a:lnTo>
                    <a:pt x="117" y="656"/>
                  </a:lnTo>
                  <a:lnTo>
                    <a:pt x="101" y="659"/>
                  </a:lnTo>
                  <a:lnTo>
                    <a:pt x="84" y="662"/>
                  </a:lnTo>
                  <a:lnTo>
                    <a:pt x="67" y="663"/>
                  </a:lnTo>
                  <a:lnTo>
                    <a:pt x="51" y="663"/>
                  </a:lnTo>
                  <a:lnTo>
                    <a:pt x="33" y="663"/>
                  </a:lnTo>
                  <a:lnTo>
                    <a:pt x="16" y="662"/>
                  </a:lnTo>
                  <a:lnTo>
                    <a:pt x="0" y="659"/>
                  </a:lnTo>
                  <a:lnTo>
                    <a:pt x="71" y="708"/>
                  </a:lnTo>
                  <a:close/>
                </a:path>
              </a:pathLst>
            </a:custGeom>
            <a:solidFill>
              <a:srgbClr val="B8E1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56AE0C54-28C3-E87C-9EC3-1FE03905E8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7" y="2148"/>
              <a:ext cx="256" cy="251"/>
            </a:xfrm>
            <a:custGeom>
              <a:avLst/>
              <a:gdLst>
                <a:gd name="T0" fmla="*/ 71 w 768"/>
                <a:gd name="T1" fmla="*/ 708 h 753"/>
                <a:gd name="T2" fmla="*/ 100 w 768"/>
                <a:gd name="T3" fmla="*/ 730 h 753"/>
                <a:gd name="T4" fmla="*/ 133 w 768"/>
                <a:gd name="T5" fmla="*/ 745 h 753"/>
                <a:gd name="T6" fmla="*/ 171 w 768"/>
                <a:gd name="T7" fmla="*/ 752 h 753"/>
                <a:gd name="T8" fmla="*/ 212 w 768"/>
                <a:gd name="T9" fmla="*/ 753 h 753"/>
                <a:gd name="T10" fmla="*/ 255 w 768"/>
                <a:gd name="T11" fmla="*/ 749 h 753"/>
                <a:gd name="T12" fmla="*/ 301 w 768"/>
                <a:gd name="T13" fmla="*/ 740 h 753"/>
                <a:gd name="T14" fmla="*/ 349 w 768"/>
                <a:gd name="T15" fmla="*/ 726 h 753"/>
                <a:gd name="T16" fmla="*/ 442 w 768"/>
                <a:gd name="T17" fmla="*/ 688 h 753"/>
                <a:gd name="T18" fmla="*/ 532 w 768"/>
                <a:gd name="T19" fmla="*/ 642 h 753"/>
                <a:gd name="T20" fmla="*/ 609 w 768"/>
                <a:gd name="T21" fmla="*/ 589 h 753"/>
                <a:gd name="T22" fmla="*/ 669 w 768"/>
                <a:gd name="T23" fmla="*/ 538 h 753"/>
                <a:gd name="T24" fmla="*/ 690 w 768"/>
                <a:gd name="T25" fmla="*/ 515 h 753"/>
                <a:gd name="T26" fmla="*/ 701 w 768"/>
                <a:gd name="T27" fmla="*/ 502 h 753"/>
                <a:gd name="T28" fmla="*/ 720 w 768"/>
                <a:gd name="T29" fmla="*/ 473 h 753"/>
                <a:gd name="T30" fmla="*/ 742 w 768"/>
                <a:gd name="T31" fmla="*/ 430 h 753"/>
                <a:gd name="T32" fmla="*/ 761 w 768"/>
                <a:gd name="T33" fmla="*/ 367 h 753"/>
                <a:gd name="T34" fmla="*/ 768 w 768"/>
                <a:gd name="T35" fmla="*/ 303 h 753"/>
                <a:gd name="T36" fmla="*/ 765 w 768"/>
                <a:gd name="T37" fmla="*/ 238 h 753"/>
                <a:gd name="T38" fmla="*/ 755 w 768"/>
                <a:gd name="T39" fmla="*/ 171 h 753"/>
                <a:gd name="T40" fmla="*/ 739 w 768"/>
                <a:gd name="T41" fmla="*/ 104 h 753"/>
                <a:gd name="T42" fmla="*/ 719 w 768"/>
                <a:gd name="T43" fmla="*/ 39 h 753"/>
                <a:gd name="T44" fmla="*/ 666 w 768"/>
                <a:gd name="T45" fmla="*/ 0 h 753"/>
                <a:gd name="T46" fmla="*/ 653 w 768"/>
                <a:gd name="T47" fmla="*/ 48 h 753"/>
                <a:gd name="T48" fmla="*/ 620 w 768"/>
                <a:gd name="T49" fmla="*/ 148 h 753"/>
                <a:gd name="T50" fmla="*/ 575 w 768"/>
                <a:gd name="T51" fmla="*/ 247 h 753"/>
                <a:gd name="T52" fmla="*/ 549 w 768"/>
                <a:gd name="T53" fmla="*/ 293 h 753"/>
                <a:gd name="T54" fmla="*/ 522 w 768"/>
                <a:gd name="T55" fmla="*/ 337 h 753"/>
                <a:gd name="T56" fmla="*/ 490 w 768"/>
                <a:gd name="T57" fmla="*/ 379 h 753"/>
                <a:gd name="T58" fmla="*/ 465 w 768"/>
                <a:gd name="T59" fmla="*/ 408 h 753"/>
                <a:gd name="T60" fmla="*/ 413 w 768"/>
                <a:gd name="T61" fmla="*/ 466 h 753"/>
                <a:gd name="T62" fmla="*/ 356 w 768"/>
                <a:gd name="T63" fmla="*/ 520 h 753"/>
                <a:gd name="T64" fmla="*/ 296 w 768"/>
                <a:gd name="T65" fmla="*/ 569 h 753"/>
                <a:gd name="T66" fmla="*/ 233 w 768"/>
                <a:gd name="T67" fmla="*/ 610 h 753"/>
                <a:gd name="T68" fmla="*/ 168 w 768"/>
                <a:gd name="T69" fmla="*/ 642 h 753"/>
                <a:gd name="T70" fmla="*/ 117 w 768"/>
                <a:gd name="T71" fmla="*/ 656 h 753"/>
                <a:gd name="T72" fmla="*/ 84 w 768"/>
                <a:gd name="T73" fmla="*/ 662 h 753"/>
                <a:gd name="T74" fmla="*/ 51 w 768"/>
                <a:gd name="T75" fmla="*/ 663 h 753"/>
                <a:gd name="T76" fmla="*/ 16 w 768"/>
                <a:gd name="T77" fmla="*/ 662 h 753"/>
                <a:gd name="T78" fmla="*/ 71 w 768"/>
                <a:gd name="T79" fmla="*/ 708 h 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68" h="753">
                  <a:moveTo>
                    <a:pt x="71" y="708"/>
                  </a:moveTo>
                  <a:lnTo>
                    <a:pt x="71" y="708"/>
                  </a:lnTo>
                  <a:lnTo>
                    <a:pt x="84" y="720"/>
                  </a:lnTo>
                  <a:lnTo>
                    <a:pt x="100" y="730"/>
                  </a:lnTo>
                  <a:lnTo>
                    <a:pt x="116" y="739"/>
                  </a:lnTo>
                  <a:lnTo>
                    <a:pt x="133" y="745"/>
                  </a:lnTo>
                  <a:lnTo>
                    <a:pt x="151" y="749"/>
                  </a:lnTo>
                  <a:lnTo>
                    <a:pt x="171" y="752"/>
                  </a:lnTo>
                  <a:lnTo>
                    <a:pt x="191" y="753"/>
                  </a:lnTo>
                  <a:lnTo>
                    <a:pt x="212" y="753"/>
                  </a:lnTo>
                  <a:lnTo>
                    <a:pt x="233" y="752"/>
                  </a:lnTo>
                  <a:lnTo>
                    <a:pt x="255" y="749"/>
                  </a:lnTo>
                  <a:lnTo>
                    <a:pt x="278" y="745"/>
                  </a:lnTo>
                  <a:lnTo>
                    <a:pt x="301" y="740"/>
                  </a:lnTo>
                  <a:lnTo>
                    <a:pt x="325" y="733"/>
                  </a:lnTo>
                  <a:lnTo>
                    <a:pt x="349" y="726"/>
                  </a:lnTo>
                  <a:lnTo>
                    <a:pt x="396" y="708"/>
                  </a:lnTo>
                  <a:lnTo>
                    <a:pt x="442" y="688"/>
                  </a:lnTo>
                  <a:lnTo>
                    <a:pt x="488" y="666"/>
                  </a:lnTo>
                  <a:lnTo>
                    <a:pt x="532" y="642"/>
                  </a:lnTo>
                  <a:lnTo>
                    <a:pt x="572" y="615"/>
                  </a:lnTo>
                  <a:lnTo>
                    <a:pt x="609" y="589"/>
                  </a:lnTo>
                  <a:lnTo>
                    <a:pt x="642" y="565"/>
                  </a:lnTo>
                  <a:lnTo>
                    <a:pt x="669" y="538"/>
                  </a:lnTo>
                  <a:lnTo>
                    <a:pt x="681" y="527"/>
                  </a:lnTo>
                  <a:lnTo>
                    <a:pt x="690" y="515"/>
                  </a:lnTo>
                  <a:lnTo>
                    <a:pt x="690" y="515"/>
                  </a:lnTo>
                  <a:lnTo>
                    <a:pt x="701" y="502"/>
                  </a:lnTo>
                  <a:lnTo>
                    <a:pt x="711" y="488"/>
                  </a:lnTo>
                  <a:lnTo>
                    <a:pt x="720" y="473"/>
                  </a:lnTo>
                  <a:lnTo>
                    <a:pt x="729" y="459"/>
                  </a:lnTo>
                  <a:lnTo>
                    <a:pt x="742" y="430"/>
                  </a:lnTo>
                  <a:lnTo>
                    <a:pt x="753" y="399"/>
                  </a:lnTo>
                  <a:lnTo>
                    <a:pt x="761" y="367"/>
                  </a:lnTo>
                  <a:lnTo>
                    <a:pt x="765" y="335"/>
                  </a:lnTo>
                  <a:lnTo>
                    <a:pt x="768" y="303"/>
                  </a:lnTo>
                  <a:lnTo>
                    <a:pt x="768" y="270"/>
                  </a:lnTo>
                  <a:lnTo>
                    <a:pt x="765" y="238"/>
                  </a:lnTo>
                  <a:lnTo>
                    <a:pt x="762" y="205"/>
                  </a:lnTo>
                  <a:lnTo>
                    <a:pt x="755" y="171"/>
                  </a:lnTo>
                  <a:lnTo>
                    <a:pt x="748" y="138"/>
                  </a:lnTo>
                  <a:lnTo>
                    <a:pt x="739" y="104"/>
                  </a:lnTo>
                  <a:lnTo>
                    <a:pt x="729" y="73"/>
                  </a:lnTo>
                  <a:lnTo>
                    <a:pt x="719" y="39"/>
                  </a:lnTo>
                  <a:lnTo>
                    <a:pt x="707" y="7"/>
                  </a:lnTo>
                  <a:lnTo>
                    <a:pt x="666" y="0"/>
                  </a:lnTo>
                  <a:lnTo>
                    <a:pt x="666" y="0"/>
                  </a:lnTo>
                  <a:lnTo>
                    <a:pt x="653" y="48"/>
                  </a:lnTo>
                  <a:lnTo>
                    <a:pt x="637" y="99"/>
                  </a:lnTo>
                  <a:lnTo>
                    <a:pt x="620" y="148"/>
                  </a:lnTo>
                  <a:lnTo>
                    <a:pt x="598" y="197"/>
                  </a:lnTo>
                  <a:lnTo>
                    <a:pt x="575" y="247"/>
                  </a:lnTo>
                  <a:lnTo>
                    <a:pt x="564" y="270"/>
                  </a:lnTo>
                  <a:lnTo>
                    <a:pt x="549" y="293"/>
                  </a:lnTo>
                  <a:lnTo>
                    <a:pt x="536" y="315"/>
                  </a:lnTo>
                  <a:lnTo>
                    <a:pt x="522" y="337"/>
                  </a:lnTo>
                  <a:lnTo>
                    <a:pt x="506" y="358"/>
                  </a:lnTo>
                  <a:lnTo>
                    <a:pt x="490" y="379"/>
                  </a:lnTo>
                  <a:lnTo>
                    <a:pt x="490" y="379"/>
                  </a:lnTo>
                  <a:lnTo>
                    <a:pt x="465" y="408"/>
                  </a:lnTo>
                  <a:lnTo>
                    <a:pt x="439" y="437"/>
                  </a:lnTo>
                  <a:lnTo>
                    <a:pt x="413" y="466"/>
                  </a:lnTo>
                  <a:lnTo>
                    <a:pt x="384" y="493"/>
                  </a:lnTo>
                  <a:lnTo>
                    <a:pt x="356" y="520"/>
                  </a:lnTo>
                  <a:lnTo>
                    <a:pt x="326" y="546"/>
                  </a:lnTo>
                  <a:lnTo>
                    <a:pt x="296" y="569"/>
                  </a:lnTo>
                  <a:lnTo>
                    <a:pt x="265" y="591"/>
                  </a:lnTo>
                  <a:lnTo>
                    <a:pt x="233" y="610"/>
                  </a:lnTo>
                  <a:lnTo>
                    <a:pt x="200" y="627"/>
                  </a:lnTo>
                  <a:lnTo>
                    <a:pt x="168" y="642"/>
                  </a:lnTo>
                  <a:lnTo>
                    <a:pt x="135" y="652"/>
                  </a:lnTo>
                  <a:lnTo>
                    <a:pt x="117" y="656"/>
                  </a:lnTo>
                  <a:lnTo>
                    <a:pt x="101" y="659"/>
                  </a:lnTo>
                  <a:lnTo>
                    <a:pt x="84" y="662"/>
                  </a:lnTo>
                  <a:lnTo>
                    <a:pt x="67" y="663"/>
                  </a:lnTo>
                  <a:lnTo>
                    <a:pt x="51" y="663"/>
                  </a:lnTo>
                  <a:lnTo>
                    <a:pt x="33" y="663"/>
                  </a:lnTo>
                  <a:lnTo>
                    <a:pt x="16" y="662"/>
                  </a:lnTo>
                  <a:lnTo>
                    <a:pt x="0" y="659"/>
                  </a:lnTo>
                  <a:lnTo>
                    <a:pt x="71" y="70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005FBB3C-7D9C-5BFA-E611-BF8736FCEB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3" y="1109"/>
              <a:ext cx="1044" cy="994"/>
            </a:xfrm>
            <a:custGeom>
              <a:avLst/>
              <a:gdLst>
                <a:gd name="T0" fmla="*/ 1535 w 3133"/>
                <a:gd name="T1" fmla="*/ 524 h 2981"/>
                <a:gd name="T2" fmla="*/ 1361 w 3133"/>
                <a:gd name="T3" fmla="*/ 594 h 2981"/>
                <a:gd name="T4" fmla="*/ 1197 w 3133"/>
                <a:gd name="T5" fmla="*/ 711 h 2981"/>
                <a:gd name="T6" fmla="*/ 1071 w 3133"/>
                <a:gd name="T7" fmla="*/ 839 h 2981"/>
                <a:gd name="T8" fmla="*/ 913 w 3133"/>
                <a:gd name="T9" fmla="*/ 1047 h 2981"/>
                <a:gd name="T10" fmla="*/ 790 w 3133"/>
                <a:gd name="T11" fmla="*/ 1263 h 2981"/>
                <a:gd name="T12" fmla="*/ 709 w 3133"/>
                <a:gd name="T13" fmla="*/ 1462 h 2981"/>
                <a:gd name="T14" fmla="*/ 531 w 3133"/>
                <a:gd name="T15" fmla="*/ 2000 h 2981"/>
                <a:gd name="T16" fmla="*/ 455 w 3133"/>
                <a:gd name="T17" fmla="*/ 2272 h 2981"/>
                <a:gd name="T18" fmla="*/ 397 w 3133"/>
                <a:gd name="T19" fmla="*/ 2604 h 2981"/>
                <a:gd name="T20" fmla="*/ 367 w 3133"/>
                <a:gd name="T21" fmla="*/ 2852 h 2981"/>
                <a:gd name="T22" fmla="*/ 287 w 3133"/>
                <a:gd name="T23" fmla="*/ 2970 h 2981"/>
                <a:gd name="T24" fmla="*/ 157 w 3133"/>
                <a:gd name="T25" fmla="*/ 2710 h 2981"/>
                <a:gd name="T26" fmla="*/ 64 w 3133"/>
                <a:gd name="T27" fmla="*/ 2440 h 2981"/>
                <a:gd name="T28" fmla="*/ 8 w 3133"/>
                <a:gd name="T29" fmla="*/ 2209 h 2981"/>
                <a:gd name="T30" fmla="*/ 0 w 3133"/>
                <a:gd name="T31" fmla="*/ 2042 h 2981"/>
                <a:gd name="T32" fmla="*/ 12 w 3133"/>
                <a:gd name="T33" fmla="*/ 1844 h 2981"/>
                <a:gd name="T34" fmla="*/ 74 w 3133"/>
                <a:gd name="T35" fmla="*/ 1473 h 2981"/>
                <a:gd name="T36" fmla="*/ 152 w 3133"/>
                <a:gd name="T37" fmla="*/ 1216 h 2981"/>
                <a:gd name="T38" fmla="*/ 202 w 3133"/>
                <a:gd name="T39" fmla="*/ 987 h 2981"/>
                <a:gd name="T40" fmla="*/ 202 w 3133"/>
                <a:gd name="T41" fmla="*/ 742 h 2981"/>
                <a:gd name="T42" fmla="*/ 234 w 3133"/>
                <a:gd name="T43" fmla="*/ 479 h 2981"/>
                <a:gd name="T44" fmla="*/ 290 w 3133"/>
                <a:gd name="T45" fmla="*/ 317 h 2981"/>
                <a:gd name="T46" fmla="*/ 355 w 3133"/>
                <a:gd name="T47" fmla="*/ 221 h 2981"/>
                <a:gd name="T48" fmla="*/ 436 w 3133"/>
                <a:gd name="T49" fmla="*/ 153 h 2981"/>
                <a:gd name="T50" fmla="*/ 554 w 3133"/>
                <a:gd name="T51" fmla="*/ 92 h 2981"/>
                <a:gd name="T52" fmla="*/ 681 w 3133"/>
                <a:gd name="T53" fmla="*/ 58 h 2981"/>
                <a:gd name="T54" fmla="*/ 816 w 3133"/>
                <a:gd name="T55" fmla="*/ 50 h 2981"/>
                <a:gd name="T56" fmla="*/ 1054 w 3133"/>
                <a:gd name="T57" fmla="*/ 87 h 2981"/>
                <a:gd name="T58" fmla="*/ 1252 w 3133"/>
                <a:gd name="T59" fmla="*/ 134 h 2981"/>
                <a:gd name="T60" fmla="*/ 1488 w 3133"/>
                <a:gd name="T61" fmla="*/ 68 h 2981"/>
                <a:gd name="T62" fmla="*/ 1877 w 3133"/>
                <a:gd name="T63" fmla="*/ 7 h 2981"/>
                <a:gd name="T64" fmla="*/ 2204 w 3133"/>
                <a:gd name="T65" fmla="*/ 7 h 2981"/>
                <a:gd name="T66" fmla="*/ 2471 w 3133"/>
                <a:gd name="T67" fmla="*/ 68 h 2981"/>
                <a:gd name="T68" fmla="*/ 2652 w 3133"/>
                <a:gd name="T69" fmla="*/ 161 h 2981"/>
                <a:gd name="T70" fmla="*/ 2852 w 3133"/>
                <a:gd name="T71" fmla="*/ 324 h 2981"/>
                <a:gd name="T72" fmla="*/ 3005 w 3133"/>
                <a:gd name="T73" fmla="*/ 517 h 2981"/>
                <a:gd name="T74" fmla="*/ 3083 w 3133"/>
                <a:gd name="T75" fmla="*/ 679 h 2981"/>
                <a:gd name="T76" fmla="*/ 3125 w 3133"/>
                <a:gd name="T77" fmla="*/ 877 h 2981"/>
                <a:gd name="T78" fmla="*/ 3131 w 3133"/>
                <a:gd name="T79" fmla="*/ 1166 h 2981"/>
                <a:gd name="T80" fmla="*/ 3133 w 3133"/>
                <a:gd name="T81" fmla="*/ 1430 h 2981"/>
                <a:gd name="T82" fmla="*/ 3098 w 3133"/>
                <a:gd name="T83" fmla="*/ 1659 h 2981"/>
                <a:gd name="T84" fmla="*/ 3031 w 3133"/>
                <a:gd name="T85" fmla="*/ 1868 h 2981"/>
                <a:gd name="T86" fmla="*/ 2953 w 3133"/>
                <a:gd name="T87" fmla="*/ 2010 h 2981"/>
                <a:gd name="T88" fmla="*/ 2885 w 3133"/>
                <a:gd name="T89" fmla="*/ 2071 h 2981"/>
                <a:gd name="T90" fmla="*/ 2905 w 3133"/>
                <a:gd name="T91" fmla="*/ 1745 h 2981"/>
                <a:gd name="T92" fmla="*/ 2878 w 3133"/>
                <a:gd name="T93" fmla="*/ 1469 h 2981"/>
                <a:gd name="T94" fmla="*/ 2810 w 3133"/>
                <a:gd name="T95" fmla="*/ 1180 h 2981"/>
                <a:gd name="T96" fmla="*/ 2744 w 3133"/>
                <a:gd name="T97" fmla="*/ 1031 h 2981"/>
                <a:gd name="T98" fmla="*/ 2655 w 3133"/>
                <a:gd name="T99" fmla="*/ 891 h 2981"/>
                <a:gd name="T100" fmla="*/ 2534 w 3133"/>
                <a:gd name="T101" fmla="*/ 761 h 2981"/>
                <a:gd name="T102" fmla="*/ 2360 w 3133"/>
                <a:gd name="T103" fmla="*/ 623 h 2981"/>
                <a:gd name="T104" fmla="*/ 2134 w 3133"/>
                <a:gd name="T105" fmla="*/ 526 h 2981"/>
                <a:gd name="T106" fmla="*/ 1878 w 3133"/>
                <a:gd name="T107" fmla="*/ 489 h 2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133" h="2981">
                  <a:moveTo>
                    <a:pt x="1642" y="511"/>
                  </a:moveTo>
                  <a:lnTo>
                    <a:pt x="1642" y="511"/>
                  </a:lnTo>
                  <a:lnTo>
                    <a:pt x="1606" y="513"/>
                  </a:lnTo>
                  <a:lnTo>
                    <a:pt x="1569" y="517"/>
                  </a:lnTo>
                  <a:lnTo>
                    <a:pt x="1535" y="524"/>
                  </a:lnTo>
                  <a:lnTo>
                    <a:pt x="1498" y="533"/>
                  </a:lnTo>
                  <a:lnTo>
                    <a:pt x="1464" y="544"/>
                  </a:lnTo>
                  <a:lnTo>
                    <a:pt x="1429" y="559"/>
                  </a:lnTo>
                  <a:lnTo>
                    <a:pt x="1394" y="575"/>
                  </a:lnTo>
                  <a:lnTo>
                    <a:pt x="1361" y="594"/>
                  </a:lnTo>
                  <a:lnTo>
                    <a:pt x="1326" y="614"/>
                  </a:lnTo>
                  <a:lnTo>
                    <a:pt x="1294" y="636"/>
                  </a:lnTo>
                  <a:lnTo>
                    <a:pt x="1261" y="659"/>
                  </a:lnTo>
                  <a:lnTo>
                    <a:pt x="1229" y="685"/>
                  </a:lnTo>
                  <a:lnTo>
                    <a:pt x="1197" y="711"/>
                  </a:lnTo>
                  <a:lnTo>
                    <a:pt x="1167" y="740"/>
                  </a:lnTo>
                  <a:lnTo>
                    <a:pt x="1136" y="769"/>
                  </a:lnTo>
                  <a:lnTo>
                    <a:pt x="1106" y="800"/>
                  </a:lnTo>
                  <a:lnTo>
                    <a:pt x="1106" y="800"/>
                  </a:lnTo>
                  <a:lnTo>
                    <a:pt x="1071" y="839"/>
                  </a:lnTo>
                  <a:lnTo>
                    <a:pt x="1038" y="878"/>
                  </a:lnTo>
                  <a:lnTo>
                    <a:pt x="1004" y="919"/>
                  </a:lnTo>
                  <a:lnTo>
                    <a:pt x="972" y="961"/>
                  </a:lnTo>
                  <a:lnTo>
                    <a:pt x="942" y="1005"/>
                  </a:lnTo>
                  <a:lnTo>
                    <a:pt x="913" y="1047"/>
                  </a:lnTo>
                  <a:lnTo>
                    <a:pt x="886" y="1090"/>
                  </a:lnTo>
                  <a:lnTo>
                    <a:pt x="859" y="1134"/>
                  </a:lnTo>
                  <a:lnTo>
                    <a:pt x="835" y="1177"/>
                  </a:lnTo>
                  <a:lnTo>
                    <a:pt x="812" y="1221"/>
                  </a:lnTo>
                  <a:lnTo>
                    <a:pt x="790" y="1263"/>
                  </a:lnTo>
                  <a:lnTo>
                    <a:pt x="770" y="1305"/>
                  </a:lnTo>
                  <a:lnTo>
                    <a:pt x="752" y="1347"/>
                  </a:lnTo>
                  <a:lnTo>
                    <a:pt x="736" y="1386"/>
                  </a:lnTo>
                  <a:lnTo>
                    <a:pt x="722" y="1425"/>
                  </a:lnTo>
                  <a:lnTo>
                    <a:pt x="709" y="1462"/>
                  </a:lnTo>
                  <a:lnTo>
                    <a:pt x="709" y="1462"/>
                  </a:lnTo>
                  <a:lnTo>
                    <a:pt x="658" y="1616"/>
                  </a:lnTo>
                  <a:lnTo>
                    <a:pt x="606" y="1769"/>
                  </a:lnTo>
                  <a:lnTo>
                    <a:pt x="555" y="1923"/>
                  </a:lnTo>
                  <a:lnTo>
                    <a:pt x="531" y="2000"/>
                  </a:lnTo>
                  <a:lnTo>
                    <a:pt x="507" y="2077"/>
                  </a:lnTo>
                  <a:lnTo>
                    <a:pt x="507" y="2077"/>
                  </a:lnTo>
                  <a:lnTo>
                    <a:pt x="480" y="2174"/>
                  </a:lnTo>
                  <a:lnTo>
                    <a:pt x="455" y="2272"/>
                  </a:lnTo>
                  <a:lnTo>
                    <a:pt x="455" y="2272"/>
                  </a:lnTo>
                  <a:lnTo>
                    <a:pt x="441" y="2338"/>
                  </a:lnTo>
                  <a:lnTo>
                    <a:pt x="428" y="2404"/>
                  </a:lnTo>
                  <a:lnTo>
                    <a:pt x="416" y="2471"/>
                  </a:lnTo>
                  <a:lnTo>
                    <a:pt x="406" y="2537"/>
                  </a:lnTo>
                  <a:lnTo>
                    <a:pt x="397" y="2604"/>
                  </a:lnTo>
                  <a:lnTo>
                    <a:pt x="392" y="2672"/>
                  </a:lnTo>
                  <a:lnTo>
                    <a:pt x="389" y="2741"/>
                  </a:lnTo>
                  <a:lnTo>
                    <a:pt x="387" y="2809"/>
                  </a:lnTo>
                  <a:lnTo>
                    <a:pt x="367" y="2852"/>
                  </a:lnTo>
                  <a:lnTo>
                    <a:pt x="367" y="2852"/>
                  </a:lnTo>
                  <a:lnTo>
                    <a:pt x="357" y="2919"/>
                  </a:lnTo>
                  <a:lnTo>
                    <a:pt x="351" y="2951"/>
                  </a:lnTo>
                  <a:lnTo>
                    <a:pt x="342" y="2981"/>
                  </a:lnTo>
                  <a:lnTo>
                    <a:pt x="287" y="2970"/>
                  </a:lnTo>
                  <a:lnTo>
                    <a:pt x="287" y="2970"/>
                  </a:lnTo>
                  <a:lnTo>
                    <a:pt x="258" y="2919"/>
                  </a:lnTo>
                  <a:lnTo>
                    <a:pt x="231" y="2868"/>
                  </a:lnTo>
                  <a:lnTo>
                    <a:pt x="205" y="2816"/>
                  </a:lnTo>
                  <a:lnTo>
                    <a:pt x="180" y="2764"/>
                  </a:lnTo>
                  <a:lnTo>
                    <a:pt x="157" y="2710"/>
                  </a:lnTo>
                  <a:lnTo>
                    <a:pt x="135" y="2656"/>
                  </a:lnTo>
                  <a:lnTo>
                    <a:pt x="115" y="2601"/>
                  </a:lnTo>
                  <a:lnTo>
                    <a:pt x="97" y="2546"/>
                  </a:lnTo>
                  <a:lnTo>
                    <a:pt x="97" y="2546"/>
                  </a:lnTo>
                  <a:lnTo>
                    <a:pt x="64" y="2440"/>
                  </a:lnTo>
                  <a:lnTo>
                    <a:pt x="47" y="2383"/>
                  </a:lnTo>
                  <a:lnTo>
                    <a:pt x="31" y="2325"/>
                  </a:lnTo>
                  <a:lnTo>
                    <a:pt x="18" y="2267"/>
                  </a:lnTo>
                  <a:lnTo>
                    <a:pt x="12" y="2238"/>
                  </a:lnTo>
                  <a:lnTo>
                    <a:pt x="8" y="2209"/>
                  </a:lnTo>
                  <a:lnTo>
                    <a:pt x="3" y="2182"/>
                  </a:lnTo>
                  <a:lnTo>
                    <a:pt x="2" y="2153"/>
                  </a:lnTo>
                  <a:lnTo>
                    <a:pt x="0" y="2127"/>
                  </a:lnTo>
                  <a:lnTo>
                    <a:pt x="0" y="2099"/>
                  </a:lnTo>
                  <a:lnTo>
                    <a:pt x="0" y="2042"/>
                  </a:lnTo>
                  <a:lnTo>
                    <a:pt x="0" y="2042"/>
                  </a:lnTo>
                  <a:lnTo>
                    <a:pt x="2" y="2018"/>
                  </a:lnTo>
                  <a:lnTo>
                    <a:pt x="5" y="1949"/>
                  </a:lnTo>
                  <a:lnTo>
                    <a:pt x="8" y="1900"/>
                  </a:lnTo>
                  <a:lnTo>
                    <a:pt x="12" y="1844"/>
                  </a:lnTo>
                  <a:lnTo>
                    <a:pt x="19" y="1780"/>
                  </a:lnTo>
                  <a:lnTo>
                    <a:pt x="29" y="1710"/>
                  </a:lnTo>
                  <a:lnTo>
                    <a:pt x="41" y="1635"/>
                  </a:lnTo>
                  <a:lnTo>
                    <a:pt x="55" y="1556"/>
                  </a:lnTo>
                  <a:lnTo>
                    <a:pt x="74" y="1473"/>
                  </a:lnTo>
                  <a:lnTo>
                    <a:pt x="96" y="1388"/>
                  </a:lnTo>
                  <a:lnTo>
                    <a:pt x="109" y="1346"/>
                  </a:lnTo>
                  <a:lnTo>
                    <a:pt x="122" y="1302"/>
                  </a:lnTo>
                  <a:lnTo>
                    <a:pt x="137" y="1260"/>
                  </a:lnTo>
                  <a:lnTo>
                    <a:pt x="152" y="1216"/>
                  </a:lnTo>
                  <a:lnTo>
                    <a:pt x="170" y="1174"/>
                  </a:lnTo>
                  <a:lnTo>
                    <a:pt x="187" y="1132"/>
                  </a:lnTo>
                  <a:lnTo>
                    <a:pt x="208" y="1090"/>
                  </a:lnTo>
                  <a:lnTo>
                    <a:pt x="228" y="1048"/>
                  </a:lnTo>
                  <a:lnTo>
                    <a:pt x="202" y="987"/>
                  </a:lnTo>
                  <a:lnTo>
                    <a:pt x="202" y="987"/>
                  </a:lnTo>
                  <a:lnTo>
                    <a:pt x="200" y="894"/>
                  </a:lnTo>
                  <a:lnTo>
                    <a:pt x="199" y="845"/>
                  </a:lnTo>
                  <a:lnTo>
                    <a:pt x="200" y="794"/>
                  </a:lnTo>
                  <a:lnTo>
                    <a:pt x="202" y="742"/>
                  </a:lnTo>
                  <a:lnTo>
                    <a:pt x="205" y="688"/>
                  </a:lnTo>
                  <a:lnTo>
                    <a:pt x="209" y="636"/>
                  </a:lnTo>
                  <a:lnTo>
                    <a:pt x="215" y="584"/>
                  </a:lnTo>
                  <a:lnTo>
                    <a:pt x="223" y="531"/>
                  </a:lnTo>
                  <a:lnTo>
                    <a:pt x="234" y="479"/>
                  </a:lnTo>
                  <a:lnTo>
                    <a:pt x="247" y="430"/>
                  </a:lnTo>
                  <a:lnTo>
                    <a:pt x="263" y="383"/>
                  </a:lnTo>
                  <a:lnTo>
                    <a:pt x="271" y="360"/>
                  </a:lnTo>
                  <a:lnTo>
                    <a:pt x="280" y="338"/>
                  </a:lnTo>
                  <a:lnTo>
                    <a:pt x="290" y="317"/>
                  </a:lnTo>
                  <a:lnTo>
                    <a:pt x="302" y="295"/>
                  </a:lnTo>
                  <a:lnTo>
                    <a:pt x="313" y="276"/>
                  </a:lnTo>
                  <a:lnTo>
                    <a:pt x="326" y="257"/>
                  </a:lnTo>
                  <a:lnTo>
                    <a:pt x="341" y="238"/>
                  </a:lnTo>
                  <a:lnTo>
                    <a:pt x="355" y="221"/>
                  </a:lnTo>
                  <a:lnTo>
                    <a:pt x="355" y="221"/>
                  </a:lnTo>
                  <a:lnTo>
                    <a:pt x="374" y="202"/>
                  </a:lnTo>
                  <a:lnTo>
                    <a:pt x="394" y="185"/>
                  </a:lnTo>
                  <a:lnTo>
                    <a:pt x="415" y="169"/>
                  </a:lnTo>
                  <a:lnTo>
                    <a:pt x="436" y="153"/>
                  </a:lnTo>
                  <a:lnTo>
                    <a:pt x="458" y="138"/>
                  </a:lnTo>
                  <a:lnTo>
                    <a:pt x="481" y="125"/>
                  </a:lnTo>
                  <a:lnTo>
                    <a:pt x="505" y="113"/>
                  </a:lnTo>
                  <a:lnTo>
                    <a:pt x="529" y="102"/>
                  </a:lnTo>
                  <a:lnTo>
                    <a:pt x="554" y="92"/>
                  </a:lnTo>
                  <a:lnTo>
                    <a:pt x="578" y="83"/>
                  </a:lnTo>
                  <a:lnTo>
                    <a:pt x="604" y="76"/>
                  </a:lnTo>
                  <a:lnTo>
                    <a:pt x="629" y="68"/>
                  </a:lnTo>
                  <a:lnTo>
                    <a:pt x="655" y="63"/>
                  </a:lnTo>
                  <a:lnTo>
                    <a:pt x="681" y="58"/>
                  </a:lnTo>
                  <a:lnTo>
                    <a:pt x="709" y="55"/>
                  </a:lnTo>
                  <a:lnTo>
                    <a:pt x="735" y="52"/>
                  </a:lnTo>
                  <a:lnTo>
                    <a:pt x="762" y="51"/>
                  </a:lnTo>
                  <a:lnTo>
                    <a:pt x="788" y="50"/>
                  </a:lnTo>
                  <a:lnTo>
                    <a:pt x="816" y="50"/>
                  </a:lnTo>
                  <a:lnTo>
                    <a:pt x="842" y="51"/>
                  </a:lnTo>
                  <a:lnTo>
                    <a:pt x="897" y="55"/>
                  </a:lnTo>
                  <a:lnTo>
                    <a:pt x="949" y="63"/>
                  </a:lnTo>
                  <a:lnTo>
                    <a:pt x="1003" y="74"/>
                  </a:lnTo>
                  <a:lnTo>
                    <a:pt x="1054" y="87"/>
                  </a:lnTo>
                  <a:lnTo>
                    <a:pt x="1103" y="105"/>
                  </a:lnTo>
                  <a:lnTo>
                    <a:pt x="1151" y="125"/>
                  </a:lnTo>
                  <a:lnTo>
                    <a:pt x="1203" y="153"/>
                  </a:lnTo>
                  <a:lnTo>
                    <a:pt x="1203" y="153"/>
                  </a:lnTo>
                  <a:lnTo>
                    <a:pt x="1252" y="134"/>
                  </a:lnTo>
                  <a:lnTo>
                    <a:pt x="1301" y="118"/>
                  </a:lnTo>
                  <a:lnTo>
                    <a:pt x="1352" y="102"/>
                  </a:lnTo>
                  <a:lnTo>
                    <a:pt x="1404" y="89"/>
                  </a:lnTo>
                  <a:lnTo>
                    <a:pt x="1404" y="89"/>
                  </a:lnTo>
                  <a:lnTo>
                    <a:pt x="1488" y="68"/>
                  </a:lnTo>
                  <a:lnTo>
                    <a:pt x="1571" y="51"/>
                  </a:lnTo>
                  <a:lnTo>
                    <a:pt x="1651" y="36"/>
                  </a:lnTo>
                  <a:lnTo>
                    <a:pt x="1727" y="23"/>
                  </a:lnTo>
                  <a:lnTo>
                    <a:pt x="1803" y="15"/>
                  </a:lnTo>
                  <a:lnTo>
                    <a:pt x="1877" y="7"/>
                  </a:lnTo>
                  <a:lnTo>
                    <a:pt x="1946" y="2"/>
                  </a:lnTo>
                  <a:lnTo>
                    <a:pt x="2014" y="0"/>
                  </a:lnTo>
                  <a:lnTo>
                    <a:pt x="2081" y="0"/>
                  </a:lnTo>
                  <a:lnTo>
                    <a:pt x="2143" y="2"/>
                  </a:lnTo>
                  <a:lnTo>
                    <a:pt x="2204" y="7"/>
                  </a:lnTo>
                  <a:lnTo>
                    <a:pt x="2263" y="15"/>
                  </a:lnTo>
                  <a:lnTo>
                    <a:pt x="2318" y="23"/>
                  </a:lnTo>
                  <a:lnTo>
                    <a:pt x="2372" y="36"/>
                  </a:lnTo>
                  <a:lnTo>
                    <a:pt x="2423" y="51"/>
                  </a:lnTo>
                  <a:lnTo>
                    <a:pt x="2471" y="68"/>
                  </a:lnTo>
                  <a:lnTo>
                    <a:pt x="2471" y="68"/>
                  </a:lnTo>
                  <a:lnTo>
                    <a:pt x="2517" y="87"/>
                  </a:lnTo>
                  <a:lnTo>
                    <a:pt x="2563" y="109"/>
                  </a:lnTo>
                  <a:lnTo>
                    <a:pt x="2608" y="134"/>
                  </a:lnTo>
                  <a:lnTo>
                    <a:pt x="2652" y="161"/>
                  </a:lnTo>
                  <a:lnTo>
                    <a:pt x="2694" y="190"/>
                  </a:lnTo>
                  <a:lnTo>
                    <a:pt x="2736" y="221"/>
                  </a:lnTo>
                  <a:lnTo>
                    <a:pt x="2776" y="253"/>
                  </a:lnTo>
                  <a:lnTo>
                    <a:pt x="2814" y="288"/>
                  </a:lnTo>
                  <a:lnTo>
                    <a:pt x="2852" y="324"/>
                  </a:lnTo>
                  <a:lnTo>
                    <a:pt x="2886" y="360"/>
                  </a:lnTo>
                  <a:lnTo>
                    <a:pt x="2920" y="398"/>
                  </a:lnTo>
                  <a:lnTo>
                    <a:pt x="2950" y="437"/>
                  </a:lnTo>
                  <a:lnTo>
                    <a:pt x="2979" y="476"/>
                  </a:lnTo>
                  <a:lnTo>
                    <a:pt x="3005" y="517"/>
                  </a:lnTo>
                  <a:lnTo>
                    <a:pt x="3028" y="558"/>
                  </a:lnTo>
                  <a:lnTo>
                    <a:pt x="3050" y="598"/>
                  </a:lnTo>
                  <a:lnTo>
                    <a:pt x="3050" y="598"/>
                  </a:lnTo>
                  <a:lnTo>
                    <a:pt x="3067" y="639"/>
                  </a:lnTo>
                  <a:lnTo>
                    <a:pt x="3083" y="679"/>
                  </a:lnTo>
                  <a:lnTo>
                    <a:pt x="3096" y="719"/>
                  </a:lnTo>
                  <a:lnTo>
                    <a:pt x="3107" y="759"/>
                  </a:lnTo>
                  <a:lnTo>
                    <a:pt x="3115" y="798"/>
                  </a:lnTo>
                  <a:lnTo>
                    <a:pt x="3121" y="838"/>
                  </a:lnTo>
                  <a:lnTo>
                    <a:pt x="3125" y="877"/>
                  </a:lnTo>
                  <a:lnTo>
                    <a:pt x="3130" y="916"/>
                  </a:lnTo>
                  <a:lnTo>
                    <a:pt x="3131" y="955"/>
                  </a:lnTo>
                  <a:lnTo>
                    <a:pt x="3133" y="996"/>
                  </a:lnTo>
                  <a:lnTo>
                    <a:pt x="3133" y="1080"/>
                  </a:lnTo>
                  <a:lnTo>
                    <a:pt x="3131" y="1166"/>
                  </a:lnTo>
                  <a:lnTo>
                    <a:pt x="3130" y="1259"/>
                  </a:lnTo>
                  <a:lnTo>
                    <a:pt x="3130" y="1259"/>
                  </a:lnTo>
                  <a:lnTo>
                    <a:pt x="3131" y="1337"/>
                  </a:lnTo>
                  <a:lnTo>
                    <a:pt x="3133" y="1392"/>
                  </a:lnTo>
                  <a:lnTo>
                    <a:pt x="3133" y="1430"/>
                  </a:lnTo>
                  <a:lnTo>
                    <a:pt x="3133" y="1459"/>
                  </a:lnTo>
                  <a:lnTo>
                    <a:pt x="3130" y="1488"/>
                  </a:lnTo>
                  <a:lnTo>
                    <a:pt x="3124" y="1526"/>
                  </a:lnTo>
                  <a:lnTo>
                    <a:pt x="3098" y="1659"/>
                  </a:lnTo>
                  <a:lnTo>
                    <a:pt x="3098" y="1659"/>
                  </a:lnTo>
                  <a:lnTo>
                    <a:pt x="3088" y="1707"/>
                  </a:lnTo>
                  <a:lnTo>
                    <a:pt x="3076" y="1751"/>
                  </a:lnTo>
                  <a:lnTo>
                    <a:pt x="3062" y="1793"/>
                  </a:lnTo>
                  <a:lnTo>
                    <a:pt x="3047" y="1832"/>
                  </a:lnTo>
                  <a:lnTo>
                    <a:pt x="3031" y="1868"/>
                  </a:lnTo>
                  <a:lnTo>
                    <a:pt x="3015" y="1903"/>
                  </a:lnTo>
                  <a:lnTo>
                    <a:pt x="2999" y="1934"/>
                  </a:lnTo>
                  <a:lnTo>
                    <a:pt x="2983" y="1963"/>
                  </a:lnTo>
                  <a:lnTo>
                    <a:pt x="2967" y="1989"/>
                  </a:lnTo>
                  <a:lnTo>
                    <a:pt x="2953" y="2010"/>
                  </a:lnTo>
                  <a:lnTo>
                    <a:pt x="2928" y="2045"/>
                  </a:lnTo>
                  <a:lnTo>
                    <a:pt x="2911" y="2067"/>
                  </a:lnTo>
                  <a:lnTo>
                    <a:pt x="2905" y="2074"/>
                  </a:lnTo>
                  <a:lnTo>
                    <a:pt x="2885" y="2071"/>
                  </a:lnTo>
                  <a:lnTo>
                    <a:pt x="2885" y="2071"/>
                  </a:lnTo>
                  <a:lnTo>
                    <a:pt x="2892" y="2013"/>
                  </a:lnTo>
                  <a:lnTo>
                    <a:pt x="2896" y="1958"/>
                  </a:lnTo>
                  <a:lnTo>
                    <a:pt x="2898" y="1903"/>
                  </a:lnTo>
                  <a:lnTo>
                    <a:pt x="2896" y="1849"/>
                  </a:lnTo>
                  <a:lnTo>
                    <a:pt x="2905" y="1745"/>
                  </a:lnTo>
                  <a:lnTo>
                    <a:pt x="2905" y="1745"/>
                  </a:lnTo>
                  <a:lnTo>
                    <a:pt x="2899" y="1674"/>
                  </a:lnTo>
                  <a:lnTo>
                    <a:pt x="2894" y="1604"/>
                  </a:lnTo>
                  <a:lnTo>
                    <a:pt x="2886" y="1536"/>
                  </a:lnTo>
                  <a:lnTo>
                    <a:pt x="2878" y="1469"/>
                  </a:lnTo>
                  <a:lnTo>
                    <a:pt x="2866" y="1402"/>
                  </a:lnTo>
                  <a:lnTo>
                    <a:pt x="2853" y="1337"/>
                  </a:lnTo>
                  <a:lnTo>
                    <a:pt x="2839" y="1273"/>
                  </a:lnTo>
                  <a:lnTo>
                    <a:pt x="2820" y="1211"/>
                  </a:lnTo>
                  <a:lnTo>
                    <a:pt x="2810" y="1180"/>
                  </a:lnTo>
                  <a:lnTo>
                    <a:pt x="2798" y="1150"/>
                  </a:lnTo>
                  <a:lnTo>
                    <a:pt x="2786" y="1119"/>
                  </a:lnTo>
                  <a:lnTo>
                    <a:pt x="2773" y="1089"/>
                  </a:lnTo>
                  <a:lnTo>
                    <a:pt x="2759" y="1060"/>
                  </a:lnTo>
                  <a:lnTo>
                    <a:pt x="2744" y="1031"/>
                  </a:lnTo>
                  <a:lnTo>
                    <a:pt x="2728" y="1002"/>
                  </a:lnTo>
                  <a:lnTo>
                    <a:pt x="2711" y="974"/>
                  </a:lnTo>
                  <a:lnTo>
                    <a:pt x="2694" y="947"/>
                  </a:lnTo>
                  <a:lnTo>
                    <a:pt x="2675" y="919"/>
                  </a:lnTo>
                  <a:lnTo>
                    <a:pt x="2655" y="891"/>
                  </a:lnTo>
                  <a:lnTo>
                    <a:pt x="2633" y="864"/>
                  </a:lnTo>
                  <a:lnTo>
                    <a:pt x="2610" y="838"/>
                  </a:lnTo>
                  <a:lnTo>
                    <a:pt x="2586" y="812"/>
                  </a:lnTo>
                  <a:lnTo>
                    <a:pt x="2562" y="787"/>
                  </a:lnTo>
                  <a:lnTo>
                    <a:pt x="2534" y="761"/>
                  </a:lnTo>
                  <a:lnTo>
                    <a:pt x="2534" y="761"/>
                  </a:lnTo>
                  <a:lnTo>
                    <a:pt x="2491" y="722"/>
                  </a:lnTo>
                  <a:lnTo>
                    <a:pt x="2447" y="685"/>
                  </a:lnTo>
                  <a:lnTo>
                    <a:pt x="2404" y="652"/>
                  </a:lnTo>
                  <a:lnTo>
                    <a:pt x="2360" y="623"/>
                  </a:lnTo>
                  <a:lnTo>
                    <a:pt x="2317" y="598"/>
                  </a:lnTo>
                  <a:lnTo>
                    <a:pt x="2274" y="575"/>
                  </a:lnTo>
                  <a:lnTo>
                    <a:pt x="2227" y="556"/>
                  </a:lnTo>
                  <a:lnTo>
                    <a:pt x="2182" y="540"/>
                  </a:lnTo>
                  <a:lnTo>
                    <a:pt x="2134" y="526"/>
                  </a:lnTo>
                  <a:lnTo>
                    <a:pt x="2087" y="514"/>
                  </a:lnTo>
                  <a:lnTo>
                    <a:pt x="2037" y="505"/>
                  </a:lnTo>
                  <a:lnTo>
                    <a:pt x="1987" y="498"/>
                  </a:lnTo>
                  <a:lnTo>
                    <a:pt x="1933" y="494"/>
                  </a:lnTo>
                  <a:lnTo>
                    <a:pt x="1878" y="489"/>
                  </a:lnTo>
                  <a:lnTo>
                    <a:pt x="1821" y="488"/>
                  </a:lnTo>
                  <a:lnTo>
                    <a:pt x="1762" y="488"/>
                  </a:lnTo>
                  <a:lnTo>
                    <a:pt x="1642" y="511"/>
                  </a:lnTo>
                  <a:close/>
                </a:path>
              </a:pathLst>
            </a:custGeom>
            <a:solidFill>
              <a:srgbClr val="E974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BAD516C9-E46D-3879-51AD-A727760B79E7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3" y="1109"/>
              <a:ext cx="1044" cy="994"/>
            </a:xfrm>
            <a:custGeom>
              <a:avLst/>
              <a:gdLst>
                <a:gd name="T0" fmla="*/ 1535 w 3133"/>
                <a:gd name="T1" fmla="*/ 524 h 2981"/>
                <a:gd name="T2" fmla="*/ 1361 w 3133"/>
                <a:gd name="T3" fmla="*/ 594 h 2981"/>
                <a:gd name="T4" fmla="*/ 1197 w 3133"/>
                <a:gd name="T5" fmla="*/ 711 h 2981"/>
                <a:gd name="T6" fmla="*/ 1071 w 3133"/>
                <a:gd name="T7" fmla="*/ 839 h 2981"/>
                <a:gd name="T8" fmla="*/ 913 w 3133"/>
                <a:gd name="T9" fmla="*/ 1047 h 2981"/>
                <a:gd name="T10" fmla="*/ 790 w 3133"/>
                <a:gd name="T11" fmla="*/ 1263 h 2981"/>
                <a:gd name="T12" fmla="*/ 709 w 3133"/>
                <a:gd name="T13" fmla="*/ 1462 h 2981"/>
                <a:gd name="T14" fmla="*/ 531 w 3133"/>
                <a:gd name="T15" fmla="*/ 2000 h 2981"/>
                <a:gd name="T16" fmla="*/ 455 w 3133"/>
                <a:gd name="T17" fmla="*/ 2272 h 2981"/>
                <a:gd name="T18" fmla="*/ 397 w 3133"/>
                <a:gd name="T19" fmla="*/ 2604 h 2981"/>
                <a:gd name="T20" fmla="*/ 367 w 3133"/>
                <a:gd name="T21" fmla="*/ 2852 h 2981"/>
                <a:gd name="T22" fmla="*/ 287 w 3133"/>
                <a:gd name="T23" fmla="*/ 2970 h 2981"/>
                <a:gd name="T24" fmla="*/ 157 w 3133"/>
                <a:gd name="T25" fmla="*/ 2710 h 2981"/>
                <a:gd name="T26" fmla="*/ 64 w 3133"/>
                <a:gd name="T27" fmla="*/ 2440 h 2981"/>
                <a:gd name="T28" fmla="*/ 8 w 3133"/>
                <a:gd name="T29" fmla="*/ 2209 h 2981"/>
                <a:gd name="T30" fmla="*/ 0 w 3133"/>
                <a:gd name="T31" fmla="*/ 2042 h 2981"/>
                <a:gd name="T32" fmla="*/ 12 w 3133"/>
                <a:gd name="T33" fmla="*/ 1844 h 2981"/>
                <a:gd name="T34" fmla="*/ 74 w 3133"/>
                <a:gd name="T35" fmla="*/ 1473 h 2981"/>
                <a:gd name="T36" fmla="*/ 152 w 3133"/>
                <a:gd name="T37" fmla="*/ 1216 h 2981"/>
                <a:gd name="T38" fmla="*/ 202 w 3133"/>
                <a:gd name="T39" fmla="*/ 987 h 2981"/>
                <a:gd name="T40" fmla="*/ 202 w 3133"/>
                <a:gd name="T41" fmla="*/ 742 h 2981"/>
                <a:gd name="T42" fmla="*/ 234 w 3133"/>
                <a:gd name="T43" fmla="*/ 479 h 2981"/>
                <a:gd name="T44" fmla="*/ 290 w 3133"/>
                <a:gd name="T45" fmla="*/ 317 h 2981"/>
                <a:gd name="T46" fmla="*/ 355 w 3133"/>
                <a:gd name="T47" fmla="*/ 221 h 2981"/>
                <a:gd name="T48" fmla="*/ 436 w 3133"/>
                <a:gd name="T49" fmla="*/ 153 h 2981"/>
                <a:gd name="T50" fmla="*/ 554 w 3133"/>
                <a:gd name="T51" fmla="*/ 92 h 2981"/>
                <a:gd name="T52" fmla="*/ 681 w 3133"/>
                <a:gd name="T53" fmla="*/ 58 h 2981"/>
                <a:gd name="T54" fmla="*/ 816 w 3133"/>
                <a:gd name="T55" fmla="*/ 50 h 2981"/>
                <a:gd name="T56" fmla="*/ 1054 w 3133"/>
                <a:gd name="T57" fmla="*/ 87 h 2981"/>
                <a:gd name="T58" fmla="*/ 1252 w 3133"/>
                <a:gd name="T59" fmla="*/ 134 h 2981"/>
                <a:gd name="T60" fmla="*/ 1488 w 3133"/>
                <a:gd name="T61" fmla="*/ 68 h 2981"/>
                <a:gd name="T62" fmla="*/ 1877 w 3133"/>
                <a:gd name="T63" fmla="*/ 7 h 2981"/>
                <a:gd name="T64" fmla="*/ 2204 w 3133"/>
                <a:gd name="T65" fmla="*/ 7 h 2981"/>
                <a:gd name="T66" fmla="*/ 2471 w 3133"/>
                <a:gd name="T67" fmla="*/ 68 h 2981"/>
                <a:gd name="T68" fmla="*/ 2652 w 3133"/>
                <a:gd name="T69" fmla="*/ 161 h 2981"/>
                <a:gd name="T70" fmla="*/ 2852 w 3133"/>
                <a:gd name="T71" fmla="*/ 324 h 2981"/>
                <a:gd name="T72" fmla="*/ 3005 w 3133"/>
                <a:gd name="T73" fmla="*/ 517 h 2981"/>
                <a:gd name="T74" fmla="*/ 3083 w 3133"/>
                <a:gd name="T75" fmla="*/ 679 h 2981"/>
                <a:gd name="T76" fmla="*/ 3125 w 3133"/>
                <a:gd name="T77" fmla="*/ 877 h 2981"/>
                <a:gd name="T78" fmla="*/ 3131 w 3133"/>
                <a:gd name="T79" fmla="*/ 1166 h 2981"/>
                <a:gd name="T80" fmla="*/ 3133 w 3133"/>
                <a:gd name="T81" fmla="*/ 1430 h 2981"/>
                <a:gd name="T82" fmla="*/ 3098 w 3133"/>
                <a:gd name="T83" fmla="*/ 1659 h 2981"/>
                <a:gd name="T84" fmla="*/ 3031 w 3133"/>
                <a:gd name="T85" fmla="*/ 1868 h 2981"/>
                <a:gd name="T86" fmla="*/ 2953 w 3133"/>
                <a:gd name="T87" fmla="*/ 2010 h 2981"/>
                <a:gd name="T88" fmla="*/ 2885 w 3133"/>
                <a:gd name="T89" fmla="*/ 2071 h 2981"/>
                <a:gd name="T90" fmla="*/ 2905 w 3133"/>
                <a:gd name="T91" fmla="*/ 1745 h 2981"/>
                <a:gd name="T92" fmla="*/ 2878 w 3133"/>
                <a:gd name="T93" fmla="*/ 1469 h 2981"/>
                <a:gd name="T94" fmla="*/ 2810 w 3133"/>
                <a:gd name="T95" fmla="*/ 1180 h 2981"/>
                <a:gd name="T96" fmla="*/ 2744 w 3133"/>
                <a:gd name="T97" fmla="*/ 1031 h 2981"/>
                <a:gd name="T98" fmla="*/ 2655 w 3133"/>
                <a:gd name="T99" fmla="*/ 891 h 2981"/>
                <a:gd name="T100" fmla="*/ 2534 w 3133"/>
                <a:gd name="T101" fmla="*/ 761 h 2981"/>
                <a:gd name="T102" fmla="*/ 2360 w 3133"/>
                <a:gd name="T103" fmla="*/ 623 h 2981"/>
                <a:gd name="T104" fmla="*/ 2134 w 3133"/>
                <a:gd name="T105" fmla="*/ 526 h 2981"/>
                <a:gd name="T106" fmla="*/ 1878 w 3133"/>
                <a:gd name="T107" fmla="*/ 489 h 2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133" h="2981">
                  <a:moveTo>
                    <a:pt x="1642" y="511"/>
                  </a:moveTo>
                  <a:lnTo>
                    <a:pt x="1642" y="511"/>
                  </a:lnTo>
                  <a:lnTo>
                    <a:pt x="1606" y="513"/>
                  </a:lnTo>
                  <a:lnTo>
                    <a:pt x="1569" y="517"/>
                  </a:lnTo>
                  <a:lnTo>
                    <a:pt x="1535" y="524"/>
                  </a:lnTo>
                  <a:lnTo>
                    <a:pt x="1498" y="533"/>
                  </a:lnTo>
                  <a:lnTo>
                    <a:pt x="1464" y="544"/>
                  </a:lnTo>
                  <a:lnTo>
                    <a:pt x="1429" y="559"/>
                  </a:lnTo>
                  <a:lnTo>
                    <a:pt x="1394" y="575"/>
                  </a:lnTo>
                  <a:lnTo>
                    <a:pt x="1361" y="594"/>
                  </a:lnTo>
                  <a:lnTo>
                    <a:pt x="1326" y="614"/>
                  </a:lnTo>
                  <a:lnTo>
                    <a:pt x="1294" y="636"/>
                  </a:lnTo>
                  <a:lnTo>
                    <a:pt x="1261" y="659"/>
                  </a:lnTo>
                  <a:lnTo>
                    <a:pt x="1229" y="685"/>
                  </a:lnTo>
                  <a:lnTo>
                    <a:pt x="1197" y="711"/>
                  </a:lnTo>
                  <a:lnTo>
                    <a:pt x="1167" y="740"/>
                  </a:lnTo>
                  <a:lnTo>
                    <a:pt x="1136" y="769"/>
                  </a:lnTo>
                  <a:lnTo>
                    <a:pt x="1106" y="800"/>
                  </a:lnTo>
                  <a:lnTo>
                    <a:pt x="1106" y="800"/>
                  </a:lnTo>
                  <a:lnTo>
                    <a:pt x="1071" y="839"/>
                  </a:lnTo>
                  <a:lnTo>
                    <a:pt x="1038" y="878"/>
                  </a:lnTo>
                  <a:lnTo>
                    <a:pt x="1004" y="919"/>
                  </a:lnTo>
                  <a:lnTo>
                    <a:pt x="972" y="961"/>
                  </a:lnTo>
                  <a:lnTo>
                    <a:pt x="942" y="1005"/>
                  </a:lnTo>
                  <a:lnTo>
                    <a:pt x="913" y="1047"/>
                  </a:lnTo>
                  <a:lnTo>
                    <a:pt x="886" y="1090"/>
                  </a:lnTo>
                  <a:lnTo>
                    <a:pt x="859" y="1134"/>
                  </a:lnTo>
                  <a:lnTo>
                    <a:pt x="835" y="1177"/>
                  </a:lnTo>
                  <a:lnTo>
                    <a:pt x="812" y="1221"/>
                  </a:lnTo>
                  <a:lnTo>
                    <a:pt x="790" y="1263"/>
                  </a:lnTo>
                  <a:lnTo>
                    <a:pt x="770" y="1305"/>
                  </a:lnTo>
                  <a:lnTo>
                    <a:pt x="752" y="1347"/>
                  </a:lnTo>
                  <a:lnTo>
                    <a:pt x="736" y="1386"/>
                  </a:lnTo>
                  <a:lnTo>
                    <a:pt x="722" y="1425"/>
                  </a:lnTo>
                  <a:lnTo>
                    <a:pt x="709" y="1462"/>
                  </a:lnTo>
                  <a:lnTo>
                    <a:pt x="709" y="1462"/>
                  </a:lnTo>
                  <a:lnTo>
                    <a:pt x="658" y="1616"/>
                  </a:lnTo>
                  <a:lnTo>
                    <a:pt x="606" y="1769"/>
                  </a:lnTo>
                  <a:lnTo>
                    <a:pt x="555" y="1923"/>
                  </a:lnTo>
                  <a:lnTo>
                    <a:pt x="531" y="2000"/>
                  </a:lnTo>
                  <a:lnTo>
                    <a:pt x="507" y="2077"/>
                  </a:lnTo>
                  <a:lnTo>
                    <a:pt x="507" y="2077"/>
                  </a:lnTo>
                  <a:lnTo>
                    <a:pt x="480" y="2174"/>
                  </a:lnTo>
                  <a:lnTo>
                    <a:pt x="455" y="2272"/>
                  </a:lnTo>
                  <a:lnTo>
                    <a:pt x="455" y="2272"/>
                  </a:lnTo>
                  <a:lnTo>
                    <a:pt x="441" y="2338"/>
                  </a:lnTo>
                  <a:lnTo>
                    <a:pt x="428" y="2404"/>
                  </a:lnTo>
                  <a:lnTo>
                    <a:pt x="416" y="2471"/>
                  </a:lnTo>
                  <a:lnTo>
                    <a:pt x="406" y="2537"/>
                  </a:lnTo>
                  <a:lnTo>
                    <a:pt x="397" y="2604"/>
                  </a:lnTo>
                  <a:lnTo>
                    <a:pt x="392" y="2672"/>
                  </a:lnTo>
                  <a:lnTo>
                    <a:pt x="389" y="2741"/>
                  </a:lnTo>
                  <a:lnTo>
                    <a:pt x="387" y="2809"/>
                  </a:lnTo>
                  <a:lnTo>
                    <a:pt x="367" y="2852"/>
                  </a:lnTo>
                  <a:lnTo>
                    <a:pt x="367" y="2852"/>
                  </a:lnTo>
                  <a:lnTo>
                    <a:pt x="357" y="2919"/>
                  </a:lnTo>
                  <a:lnTo>
                    <a:pt x="351" y="2951"/>
                  </a:lnTo>
                  <a:lnTo>
                    <a:pt x="342" y="2981"/>
                  </a:lnTo>
                  <a:lnTo>
                    <a:pt x="287" y="2970"/>
                  </a:lnTo>
                  <a:lnTo>
                    <a:pt x="287" y="2970"/>
                  </a:lnTo>
                  <a:lnTo>
                    <a:pt x="258" y="2919"/>
                  </a:lnTo>
                  <a:lnTo>
                    <a:pt x="231" y="2868"/>
                  </a:lnTo>
                  <a:lnTo>
                    <a:pt x="205" y="2816"/>
                  </a:lnTo>
                  <a:lnTo>
                    <a:pt x="180" y="2764"/>
                  </a:lnTo>
                  <a:lnTo>
                    <a:pt x="157" y="2710"/>
                  </a:lnTo>
                  <a:lnTo>
                    <a:pt x="135" y="2656"/>
                  </a:lnTo>
                  <a:lnTo>
                    <a:pt x="115" y="2601"/>
                  </a:lnTo>
                  <a:lnTo>
                    <a:pt x="97" y="2546"/>
                  </a:lnTo>
                  <a:lnTo>
                    <a:pt x="97" y="2546"/>
                  </a:lnTo>
                  <a:lnTo>
                    <a:pt x="64" y="2440"/>
                  </a:lnTo>
                  <a:lnTo>
                    <a:pt x="47" y="2383"/>
                  </a:lnTo>
                  <a:lnTo>
                    <a:pt x="31" y="2325"/>
                  </a:lnTo>
                  <a:lnTo>
                    <a:pt x="18" y="2267"/>
                  </a:lnTo>
                  <a:lnTo>
                    <a:pt x="12" y="2238"/>
                  </a:lnTo>
                  <a:lnTo>
                    <a:pt x="8" y="2209"/>
                  </a:lnTo>
                  <a:lnTo>
                    <a:pt x="3" y="2182"/>
                  </a:lnTo>
                  <a:lnTo>
                    <a:pt x="2" y="2153"/>
                  </a:lnTo>
                  <a:lnTo>
                    <a:pt x="0" y="2127"/>
                  </a:lnTo>
                  <a:lnTo>
                    <a:pt x="0" y="2099"/>
                  </a:lnTo>
                  <a:lnTo>
                    <a:pt x="0" y="2042"/>
                  </a:lnTo>
                  <a:lnTo>
                    <a:pt x="0" y="2042"/>
                  </a:lnTo>
                  <a:lnTo>
                    <a:pt x="2" y="2018"/>
                  </a:lnTo>
                  <a:lnTo>
                    <a:pt x="5" y="1949"/>
                  </a:lnTo>
                  <a:lnTo>
                    <a:pt x="8" y="1900"/>
                  </a:lnTo>
                  <a:lnTo>
                    <a:pt x="12" y="1844"/>
                  </a:lnTo>
                  <a:lnTo>
                    <a:pt x="19" y="1780"/>
                  </a:lnTo>
                  <a:lnTo>
                    <a:pt x="29" y="1710"/>
                  </a:lnTo>
                  <a:lnTo>
                    <a:pt x="41" y="1635"/>
                  </a:lnTo>
                  <a:lnTo>
                    <a:pt x="55" y="1556"/>
                  </a:lnTo>
                  <a:lnTo>
                    <a:pt x="74" y="1473"/>
                  </a:lnTo>
                  <a:lnTo>
                    <a:pt x="96" y="1388"/>
                  </a:lnTo>
                  <a:lnTo>
                    <a:pt x="109" y="1346"/>
                  </a:lnTo>
                  <a:lnTo>
                    <a:pt x="122" y="1302"/>
                  </a:lnTo>
                  <a:lnTo>
                    <a:pt x="137" y="1260"/>
                  </a:lnTo>
                  <a:lnTo>
                    <a:pt x="152" y="1216"/>
                  </a:lnTo>
                  <a:lnTo>
                    <a:pt x="170" y="1174"/>
                  </a:lnTo>
                  <a:lnTo>
                    <a:pt x="187" y="1132"/>
                  </a:lnTo>
                  <a:lnTo>
                    <a:pt x="208" y="1090"/>
                  </a:lnTo>
                  <a:lnTo>
                    <a:pt x="228" y="1048"/>
                  </a:lnTo>
                  <a:lnTo>
                    <a:pt x="202" y="987"/>
                  </a:lnTo>
                  <a:lnTo>
                    <a:pt x="202" y="987"/>
                  </a:lnTo>
                  <a:lnTo>
                    <a:pt x="200" y="894"/>
                  </a:lnTo>
                  <a:lnTo>
                    <a:pt x="199" y="845"/>
                  </a:lnTo>
                  <a:lnTo>
                    <a:pt x="200" y="794"/>
                  </a:lnTo>
                  <a:lnTo>
                    <a:pt x="202" y="742"/>
                  </a:lnTo>
                  <a:lnTo>
                    <a:pt x="205" y="688"/>
                  </a:lnTo>
                  <a:lnTo>
                    <a:pt x="209" y="636"/>
                  </a:lnTo>
                  <a:lnTo>
                    <a:pt x="215" y="584"/>
                  </a:lnTo>
                  <a:lnTo>
                    <a:pt x="223" y="531"/>
                  </a:lnTo>
                  <a:lnTo>
                    <a:pt x="234" y="479"/>
                  </a:lnTo>
                  <a:lnTo>
                    <a:pt x="247" y="430"/>
                  </a:lnTo>
                  <a:lnTo>
                    <a:pt x="263" y="383"/>
                  </a:lnTo>
                  <a:lnTo>
                    <a:pt x="271" y="360"/>
                  </a:lnTo>
                  <a:lnTo>
                    <a:pt x="280" y="338"/>
                  </a:lnTo>
                  <a:lnTo>
                    <a:pt x="290" y="317"/>
                  </a:lnTo>
                  <a:lnTo>
                    <a:pt x="302" y="295"/>
                  </a:lnTo>
                  <a:lnTo>
                    <a:pt x="313" y="276"/>
                  </a:lnTo>
                  <a:lnTo>
                    <a:pt x="326" y="257"/>
                  </a:lnTo>
                  <a:lnTo>
                    <a:pt x="341" y="238"/>
                  </a:lnTo>
                  <a:lnTo>
                    <a:pt x="355" y="221"/>
                  </a:lnTo>
                  <a:lnTo>
                    <a:pt x="355" y="221"/>
                  </a:lnTo>
                  <a:lnTo>
                    <a:pt x="374" y="202"/>
                  </a:lnTo>
                  <a:lnTo>
                    <a:pt x="394" y="185"/>
                  </a:lnTo>
                  <a:lnTo>
                    <a:pt x="415" y="169"/>
                  </a:lnTo>
                  <a:lnTo>
                    <a:pt x="436" y="153"/>
                  </a:lnTo>
                  <a:lnTo>
                    <a:pt x="458" y="138"/>
                  </a:lnTo>
                  <a:lnTo>
                    <a:pt x="481" y="125"/>
                  </a:lnTo>
                  <a:lnTo>
                    <a:pt x="505" y="113"/>
                  </a:lnTo>
                  <a:lnTo>
                    <a:pt x="529" y="102"/>
                  </a:lnTo>
                  <a:lnTo>
                    <a:pt x="554" y="92"/>
                  </a:lnTo>
                  <a:lnTo>
                    <a:pt x="578" y="83"/>
                  </a:lnTo>
                  <a:lnTo>
                    <a:pt x="604" y="76"/>
                  </a:lnTo>
                  <a:lnTo>
                    <a:pt x="629" y="68"/>
                  </a:lnTo>
                  <a:lnTo>
                    <a:pt x="655" y="63"/>
                  </a:lnTo>
                  <a:lnTo>
                    <a:pt x="681" y="58"/>
                  </a:lnTo>
                  <a:lnTo>
                    <a:pt x="709" y="55"/>
                  </a:lnTo>
                  <a:lnTo>
                    <a:pt x="735" y="52"/>
                  </a:lnTo>
                  <a:lnTo>
                    <a:pt x="762" y="51"/>
                  </a:lnTo>
                  <a:lnTo>
                    <a:pt x="788" y="50"/>
                  </a:lnTo>
                  <a:lnTo>
                    <a:pt x="816" y="50"/>
                  </a:lnTo>
                  <a:lnTo>
                    <a:pt x="842" y="51"/>
                  </a:lnTo>
                  <a:lnTo>
                    <a:pt x="897" y="55"/>
                  </a:lnTo>
                  <a:lnTo>
                    <a:pt x="949" y="63"/>
                  </a:lnTo>
                  <a:lnTo>
                    <a:pt x="1003" y="74"/>
                  </a:lnTo>
                  <a:lnTo>
                    <a:pt x="1054" y="87"/>
                  </a:lnTo>
                  <a:lnTo>
                    <a:pt x="1103" y="105"/>
                  </a:lnTo>
                  <a:lnTo>
                    <a:pt x="1151" y="125"/>
                  </a:lnTo>
                  <a:lnTo>
                    <a:pt x="1203" y="153"/>
                  </a:lnTo>
                  <a:lnTo>
                    <a:pt x="1203" y="153"/>
                  </a:lnTo>
                  <a:lnTo>
                    <a:pt x="1252" y="134"/>
                  </a:lnTo>
                  <a:lnTo>
                    <a:pt x="1301" y="118"/>
                  </a:lnTo>
                  <a:lnTo>
                    <a:pt x="1352" y="102"/>
                  </a:lnTo>
                  <a:lnTo>
                    <a:pt x="1404" y="89"/>
                  </a:lnTo>
                  <a:lnTo>
                    <a:pt x="1404" y="89"/>
                  </a:lnTo>
                  <a:lnTo>
                    <a:pt x="1488" y="68"/>
                  </a:lnTo>
                  <a:lnTo>
                    <a:pt x="1571" y="51"/>
                  </a:lnTo>
                  <a:lnTo>
                    <a:pt x="1651" y="36"/>
                  </a:lnTo>
                  <a:lnTo>
                    <a:pt x="1727" y="23"/>
                  </a:lnTo>
                  <a:lnTo>
                    <a:pt x="1803" y="15"/>
                  </a:lnTo>
                  <a:lnTo>
                    <a:pt x="1877" y="7"/>
                  </a:lnTo>
                  <a:lnTo>
                    <a:pt x="1946" y="2"/>
                  </a:lnTo>
                  <a:lnTo>
                    <a:pt x="2014" y="0"/>
                  </a:lnTo>
                  <a:lnTo>
                    <a:pt x="2081" y="0"/>
                  </a:lnTo>
                  <a:lnTo>
                    <a:pt x="2143" y="2"/>
                  </a:lnTo>
                  <a:lnTo>
                    <a:pt x="2204" y="7"/>
                  </a:lnTo>
                  <a:lnTo>
                    <a:pt x="2263" y="15"/>
                  </a:lnTo>
                  <a:lnTo>
                    <a:pt x="2318" y="23"/>
                  </a:lnTo>
                  <a:lnTo>
                    <a:pt x="2372" y="36"/>
                  </a:lnTo>
                  <a:lnTo>
                    <a:pt x="2423" y="51"/>
                  </a:lnTo>
                  <a:lnTo>
                    <a:pt x="2471" y="68"/>
                  </a:lnTo>
                  <a:lnTo>
                    <a:pt x="2471" y="68"/>
                  </a:lnTo>
                  <a:lnTo>
                    <a:pt x="2517" y="87"/>
                  </a:lnTo>
                  <a:lnTo>
                    <a:pt x="2563" y="109"/>
                  </a:lnTo>
                  <a:lnTo>
                    <a:pt x="2608" y="134"/>
                  </a:lnTo>
                  <a:lnTo>
                    <a:pt x="2652" y="161"/>
                  </a:lnTo>
                  <a:lnTo>
                    <a:pt x="2694" y="190"/>
                  </a:lnTo>
                  <a:lnTo>
                    <a:pt x="2736" y="221"/>
                  </a:lnTo>
                  <a:lnTo>
                    <a:pt x="2776" y="253"/>
                  </a:lnTo>
                  <a:lnTo>
                    <a:pt x="2814" y="288"/>
                  </a:lnTo>
                  <a:lnTo>
                    <a:pt x="2852" y="324"/>
                  </a:lnTo>
                  <a:lnTo>
                    <a:pt x="2886" y="360"/>
                  </a:lnTo>
                  <a:lnTo>
                    <a:pt x="2920" y="398"/>
                  </a:lnTo>
                  <a:lnTo>
                    <a:pt x="2950" y="437"/>
                  </a:lnTo>
                  <a:lnTo>
                    <a:pt x="2979" y="476"/>
                  </a:lnTo>
                  <a:lnTo>
                    <a:pt x="3005" y="517"/>
                  </a:lnTo>
                  <a:lnTo>
                    <a:pt x="3028" y="558"/>
                  </a:lnTo>
                  <a:lnTo>
                    <a:pt x="3050" y="598"/>
                  </a:lnTo>
                  <a:lnTo>
                    <a:pt x="3050" y="598"/>
                  </a:lnTo>
                  <a:lnTo>
                    <a:pt x="3067" y="639"/>
                  </a:lnTo>
                  <a:lnTo>
                    <a:pt x="3083" y="679"/>
                  </a:lnTo>
                  <a:lnTo>
                    <a:pt x="3096" y="719"/>
                  </a:lnTo>
                  <a:lnTo>
                    <a:pt x="3107" y="759"/>
                  </a:lnTo>
                  <a:lnTo>
                    <a:pt x="3115" y="798"/>
                  </a:lnTo>
                  <a:lnTo>
                    <a:pt x="3121" y="838"/>
                  </a:lnTo>
                  <a:lnTo>
                    <a:pt x="3125" y="877"/>
                  </a:lnTo>
                  <a:lnTo>
                    <a:pt x="3130" y="916"/>
                  </a:lnTo>
                  <a:lnTo>
                    <a:pt x="3131" y="955"/>
                  </a:lnTo>
                  <a:lnTo>
                    <a:pt x="3133" y="996"/>
                  </a:lnTo>
                  <a:lnTo>
                    <a:pt x="3133" y="1080"/>
                  </a:lnTo>
                  <a:lnTo>
                    <a:pt x="3131" y="1166"/>
                  </a:lnTo>
                  <a:lnTo>
                    <a:pt x="3130" y="1259"/>
                  </a:lnTo>
                  <a:lnTo>
                    <a:pt x="3130" y="1259"/>
                  </a:lnTo>
                  <a:lnTo>
                    <a:pt x="3131" y="1337"/>
                  </a:lnTo>
                  <a:lnTo>
                    <a:pt x="3133" y="1392"/>
                  </a:lnTo>
                  <a:lnTo>
                    <a:pt x="3133" y="1430"/>
                  </a:lnTo>
                  <a:lnTo>
                    <a:pt x="3133" y="1459"/>
                  </a:lnTo>
                  <a:lnTo>
                    <a:pt x="3130" y="1488"/>
                  </a:lnTo>
                  <a:lnTo>
                    <a:pt x="3124" y="1526"/>
                  </a:lnTo>
                  <a:lnTo>
                    <a:pt x="3098" y="1659"/>
                  </a:lnTo>
                  <a:lnTo>
                    <a:pt x="3098" y="1659"/>
                  </a:lnTo>
                  <a:lnTo>
                    <a:pt x="3088" y="1707"/>
                  </a:lnTo>
                  <a:lnTo>
                    <a:pt x="3076" y="1751"/>
                  </a:lnTo>
                  <a:lnTo>
                    <a:pt x="3062" y="1793"/>
                  </a:lnTo>
                  <a:lnTo>
                    <a:pt x="3047" y="1832"/>
                  </a:lnTo>
                  <a:lnTo>
                    <a:pt x="3031" y="1868"/>
                  </a:lnTo>
                  <a:lnTo>
                    <a:pt x="3015" y="1903"/>
                  </a:lnTo>
                  <a:lnTo>
                    <a:pt x="2999" y="1934"/>
                  </a:lnTo>
                  <a:lnTo>
                    <a:pt x="2983" y="1963"/>
                  </a:lnTo>
                  <a:lnTo>
                    <a:pt x="2967" y="1989"/>
                  </a:lnTo>
                  <a:lnTo>
                    <a:pt x="2953" y="2010"/>
                  </a:lnTo>
                  <a:lnTo>
                    <a:pt x="2928" y="2045"/>
                  </a:lnTo>
                  <a:lnTo>
                    <a:pt x="2911" y="2067"/>
                  </a:lnTo>
                  <a:lnTo>
                    <a:pt x="2905" y="2074"/>
                  </a:lnTo>
                  <a:lnTo>
                    <a:pt x="2885" y="2071"/>
                  </a:lnTo>
                  <a:lnTo>
                    <a:pt x="2885" y="2071"/>
                  </a:lnTo>
                  <a:lnTo>
                    <a:pt x="2892" y="2013"/>
                  </a:lnTo>
                  <a:lnTo>
                    <a:pt x="2896" y="1958"/>
                  </a:lnTo>
                  <a:lnTo>
                    <a:pt x="2898" y="1903"/>
                  </a:lnTo>
                  <a:lnTo>
                    <a:pt x="2896" y="1849"/>
                  </a:lnTo>
                  <a:lnTo>
                    <a:pt x="2905" y="1745"/>
                  </a:lnTo>
                  <a:lnTo>
                    <a:pt x="2905" y="1745"/>
                  </a:lnTo>
                  <a:lnTo>
                    <a:pt x="2899" y="1674"/>
                  </a:lnTo>
                  <a:lnTo>
                    <a:pt x="2894" y="1604"/>
                  </a:lnTo>
                  <a:lnTo>
                    <a:pt x="2886" y="1536"/>
                  </a:lnTo>
                  <a:lnTo>
                    <a:pt x="2878" y="1469"/>
                  </a:lnTo>
                  <a:lnTo>
                    <a:pt x="2866" y="1402"/>
                  </a:lnTo>
                  <a:lnTo>
                    <a:pt x="2853" y="1337"/>
                  </a:lnTo>
                  <a:lnTo>
                    <a:pt x="2839" y="1273"/>
                  </a:lnTo>
                  <a:lnTo>
                    <a:pt x="2820" y="1211"/>
                  </a:lnTo>
                  <a:lnTo>
                    <a:pt x="2810" y="1180"/>
                  </a:lnTo>
                  <a:lnTo>
                    <a:pt x="2798" y="1150"/>
                  </a:lnTo>
                  <a:lnTo>
                    <a:pt x="2786" y="1119"/>
                  </a:lnTo>
                  <a:lnTo>
                    <a:pt x="2773" y="1089"/>
                  </a:lnTo>
                  <a:lnTo>
                    <a:pt x="2759" y="1060"/>
                  </a:lnTo>
                  <a:lnTo>
                    <a:pt x="2744" y="1031"/>
                  </a:lnTo>
                  <a:lnTo>
                    <a:pt x="2728" y="1002"/>
                  </a:lnTo>
                  <a:lnTo>
                    <a:pt x="2711" y="974"/>
                  </a:lnTo>
                  <a:lnTo>
                    <a:pt x="2694" y="947"/>
                  </a:lnTo>
                  <a:lnTo>
                    <a:pt x="2675" y="919"/>
                  </a:lnTo>
                  <a:lnTo>
                    <a:pt x="2655" y="891"/>
                  </a:lnTo>
                  <a:lnTo>
                    <a:pt x="2633" y="864"/>
                  </a:lnTo>
                  <a:lnTo>
                    <a:pt x="2610" y="838"/>
                  </a:lnTo>
                  <a:lnTo>
                    <a:pt x="2586" y="812"/>
                  </a:lnTo>
                  <a:lnTo>
                    <a:pt x="2562" y="787"/>
                  </a:lnTo>
                  <a:lnTo>
                    <a:pt x="2534" y="761"/>
                  </a:lnTo>
                  <a:lnTo>
                    <a:pt x="2534" y="761"/>
                  </a:lnTo>
                  <a:lnTo>
                    <a:pt x="2491" y="722"/>
                  </a:lnTo>
                  <a:lnTo>
                    <a:pt x="2447" y="685"/>
                  </a:lnTo>
                  <a:lnTo>
                    <a:pt x="2404" y="652"/>
                  </a:lnTo>
                  <a:lnTo>
                    <a:pt x="2360" y="623"/>
                  </a:lnTo>
                  <a:lnTo>
                    <a:pt x="2317" y="598"/>
                  </a:lnTo>
                  <a:lnTo>
                    <a:pt x="2274" y="575"/>
                  </a:lnTo>
                  <a:lnTo>
                    <a:pt x="2227" y="556"/>
                  </a:lnTo>
                  <a:lnTo>
                    <a:pt x="2182" y="540"/>
                  </a:lnTo>
                  <a:lnTo>
                    <a:pt x="2134" y="526"/>
                  </a:lnTo>
                  <a:lnTo>
                    <a:pt x="2087" y="514"/>
                  </a:lnTo>
                  <a:lnTo>
                    <a:pt x="2037" y="505"/>
                  </a:lnTo>
                  <a:lnTo>
                    <a:pt x="1987" y="498"/>
                  </a:lnTo>
                  <a:lnTo>
                    <a:pt x="1933" y="494"/>
                  </a:lnTo>
                  <a:lnTo>
                    <a:pt x="1878" y="489"/>
                  </a:lnTo>
                  <a:lnTo>
                    <a:pt x="1821" y="488"/>
                  </a:lnTo>
                  <a:lnTo>
                    <a:pt x="1762" y="48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85E47E80-3606-50D9-93A8-5512C20937BC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6" y="2203"/>
              <a:ext cx="2196" cy="2117"/>
            </a:xfrm>
            <a:custGeom>
              <a:avLst/>
              <a:gdLst>
                <a:gd name="T0" fmla="*/ 6573 w 6589"/>
                <a:gd name="T1" fmla="*/ 6057 h 6352"/>
                <a:gd name="T2" fmla="*/ 6530 w 6589"/>
                <a:gd name="T3" fmla="*/ 5718 h 6352"/>
                <a:gd name="T4" fmla="*/ 6476 w 6589"/>
                <a:gd name="T5" fmla="*/ 5468 h 6352"/>
                <a:gd name="T6" fmla="*/ 6441 w 6589"/>
                <a:gd name="T7" fmla="*/ 5250 h 6352"/>
                <a:gd name="T8" fmla="*/ 6401 w 6589"/>
                <a:gd name="T9" fmla="*/ 4925 h 6352"/>
                <a:gd name="T10" fmla="*/ 6295 w 6589"/>
                <a:gd name="T11" fmla="*/ 4512 h 6352"/>
                <a:gd name="T12" fmla="*/ 6121 w 6589"/>
                <a:gd name="T13" fmla="*/ 4025 h 6352"/>
                <a:gd name="T14" fmla="*/ 5786 w 6589"/>
                <a:gd name="T15" fmla="*/ 3160 h 6352"/>
                <a:gd name="T16" fmla="*/ 5652 w 6589"/>
                <a:gd name="T17" fmla="*/ 2808 h 6352"/>
                <a:gd name="T18" fmla="*/ 5559 w 6589"/>
                <a:gd name="T19" fmla="*/ 2630 h 6352"/>
                <a:gd name="T20" fmla="*/ 5378 w 6589"/>
                <a:gd name="T21" fmla="*/ 2372 h 6352"/>
                <a:gd name="T22" fmla="*/ 5185 w 6589"/>
                <a:gd name="T23" fmla="*/ 2018 h 6352"/>
                <a:gd name="T24" fmla="*/ 5042 w 6589"/>
                <a:gd name="T25" fmla="*/ 1642 h 6352"/>
                <a:gd name="T26" fmla="*/ 4946 w 6589"/>
                <a:gd name="T27" fmla="*/ 1233 h 6352"/>
                <a:gd name="T28" fmla="*/ 4836 w 6589"/>
                <a:gd name="T29" fmla="*/ 694 h 6352"/>
                <a:gd name="T30" fmla="*/ 4713 w 6589"/>
                <a:gd name="T31" fmla="*/ 301 h 6352"/>
                <a:gd name="T32" fmla="*/ 4620 w 6589"/>
                <a:gd name="T33" fmla="*/ 96 h 6352"/>
                <a:gd name="T34" fmla="*/ 4425 w 6589"/>
                <a:gd name="T35" fmla="*/ 2 h 6352"/>
                <a:gd name="T36" fmla="*/ 4200 w 6589"/>
                <a:gd name="T37" fmla="*/ 19 h 6352"/>
                <a:gd name="T38" fmla="*/ 3833 w 6589"/>
                <a:gd name="T39" fmla="*/ 112 h 6352"/>
                <a:gd name="T40" fmla="*/ 3568 w 6589"/>
                <a:gd name="T41" fmla="*/ 180 h 6352"/>
                <a:gd name="T42" fmla="*/ 3121 w 6589"/>
                <a:gd name="T43" fmla="*/ 326 h 6352"/>
                <a:gd name="T44" fmla="*/ 2748 w 6589"/>
                <a:gd name="T45" fmla="*/ 463 h 6352"/>
                <a:gd name="T46" fmla="*/ 2550 w 6589"/>
                <a:gd name="T47" fmla="*/ 564 h 6352"/>
                <a:gd name="T48" fmla="*/ 2443 w 6589"/>
                <a:gd name="T49" fmla="*/ 668 h 6352"/>
                <a:gd name="T50" fmla="*/ 2346 w 6589"/>
                <a:gd name="T51" fmla="*/ 762 h 6352"/>
                <a:gd name="T52" fmla="*/ 2199 w 6589"/>
                <a:gd name="T53" fmla="*/ 861 h 6352"/>
                <a:gd name="T54" fmla="*/ 1985 w 6589"/>
                <a:gd name="T55" fmla="*/ 970 h 6352"/>
                <a:gd name="T56" fmla="*/ 1823 w 6589"/>
                <a:gd name="T57" fmla="*/ 1083 h 6352"/>
                <a:gd name="T58" fmla="*/ 1840 w 6589"/>
                <a:gd name="T59" fmla="*/ 1192 h 6352"/>
                <a:gd name="T60" fmla="*/ 1821 w 6589"/>
                <a:gd name="T61" fmla="*/ 1376 h 6352"/>
                <a:gd name="T62" fmla="*/ 1750 w 6589"/>
                <a:gd name="T63" fmla="*/ 1738 h 6352"/>
                <a:gd name="T64" fmla="*/ 1641 w 6589"/>
                <a:gd name="T65" fmla="*/ 2321 h 6352"/>
                <a:gd name="T66" fmla="*/ 1588 w 6589"/>
                <a:gd name="T67" fmla="*/ 2511 h 6352"/>
                <a:gd name="T68" fmla="*/ 1508 w 6589"/>
                <a:gd name="T69" fmla="*/ 2706 h 6352"/>
                <a:gd name="T70" fmla="*/ 1401 w 6589"/>
                <a:gd name="T71" fmla="*/ 2890 h 6352"/>
                <a:gd name="T72" fmla="*/ 1266 w 6589"/>
                <a:gd name="T73" fmla="*/ 3048 h 6352"/>
                <a:gd name="T74" fmla="*/ 1104 w 6589"/>
                <a:gd name="T75" fmla="*/ 3163 h 6352"/>
                <a:gd name="T76" fmla="*/ 913 w 6589"/>
                <a:gd name="T77" fmla="*/ 3220 h 6352"/>
                <a:gd name="T78" fmla="*/ 761 w 6589"/>
                <a:gd name="T79" fmla="*/ 3218 h 6352"/>
                <a:gd name="T80" fmla="*/ 601 w 6589"/>
                <a:gd name="T81" fmla="*/ 3176 h 6352"/>
                <a:gd name="T82" fmla="*/ 459 w 6589"/>
                <a:gd name="T83" fmla="*/ 3101 h 6352"/>
                <a:gd name="T84" fmla="*/ 335 w 6589"/>
                <a:gd name="T85" fmla="*/ 2999 h 6352"/>
                <a:gd name="T86" fmla="*/ 227 w 6589"/>
                <a:gd name="T87" fmla="*/ 2876 h 6352"/>
                <a:gd name="T88" fmla="*/ 61 w 6589"/>
                <a:gd name="T89" fmla="*/ 2594 h 6352"/>
                <a:gd name="T90" fmla="*/ 0 w 6589"/>
                <a:gd name="T91" fmla="*/ 2651 h 6352"/>
                <a:gd name="T92" fmla="*/ 28 w 6589"/>
                <a:gd name="T93" fmla="*/ 2771 h 6352"/>
                <a:gd name="T94" fmla="*/ 138 w 6589"/>
                <a:gd name="T95" fmla="*/ 2977 h 6352"/>
                <a:gd name="T96" fmla="*/ 290 w 6589"/>
                <a:gd name="T97" fmla="*/ 3352 h 6352"/>
                <a:gd name="T98" fmla="*/ 400 w 6589"/>
                <a:gd name="T99" fmla="*/ 3562 h 6352"/>
                <a:gd name="T100" fmla="*/ 504 w 6589"/>
                <a:gd name="T101" fmla="*/ 3699 h 6352"/>
                <a:gd name="T102" fmla="*/ 646 w 6589"/>
                <a:gd name="T103" fmla="*/ 3826 h 6352"/>
                <a:gd name="T104" fmla="*/ 833 w 6589"/>
                <a:gd name="T105" fmla="*/ 3930 h 6352"/>
                <a:gd name="T106" fmla="*/ 1023 w 6589"/>
                <a:gd name="T107" fmla="*/ 3970 h 6352"/>
                <a:gd name="T108" fmla="*/ 1127 w 6589"/>
                <a:gd name="T109" fmla="*/ 4005 h 6352"/>
                <a:gd name="T110" fmla="*/ 1179 w 6589"/>
                <a:gd name="T111" fmla="*/ 4111 h 6352"/>
                <a:gd name="T112" fmla="*/ 1255 w 6589"/>
                <a:gd name="T113" fmla="*/ 4311 h 6352"/>
                <a:gd name="T114" fmla="*/ 1279 w 6589"/>
                <a:gd name="T115" fmla="*/ 4517 h 6352"/>
                <a:gd name="T116" fmla="*/ 1281 w 6589"/>
                <a:gd name="T117" fmla="*/ 5298 h 6352"/>
                <a:gd name="T118" fmla="*/ 1284 w 6589"/>
                <a:gd name="T119" fmla="*/ 5982 h 6352"/>
                <a:gd name="T120" fmla="*/ 1307 w 6589"/>
                <a:gd name="T121" fmla="*/ 6252 h 6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589" h="6352">
                  <a:moveTo>
                    <a:pt x="6589" y="6352"/>
                  </a:moveTo>
                  <a:lnTo>
                    <a:pt x="6589" y="6352"/>
                  </a:lnTo>
                  <a:lnTo>
                    <a:pt x="6585" y="6253"/>
                  </a:lnTo>
                  <a:lnTo>
                    <a:pt x="6580" y="6155"/>
                  </a:lnTo>
                  <a:lnTo>
                    <a:pt x="6573" y="6057"/>
                  </a:lnTo>
                  <a:lnTo>
                    <a:pt x="6564" y="5960"/>
                  </a:lnTo>
                  <a:lnTo>
                    <a:pt x="6553" y="5863"/>
                  </a:lnTo>
                  <a:lnTo>
                    <a:pt x="6546" y="5815"/>
                  </a:lnTo>
                  <a:lnTo>
                    <a:pt x="6538" y="5766"/>
                  </a:lnTo>
                  <a:lnTo>
                    <a:pt x="6530" y="5718"/>
                  </a:lnTo>
                  <a:lnTo>
                    <a:pt x="6520" y="5670"/>
                  </a:lnTo>
                  <a:lnTo>
                    <a:pt x="6508" y="5620"/>
                  </a:lnTo>
                  <a:lnTo>
                    <a:pt x="6496" y="5573"/>
                  </a:lnTo>
                  <a:lnTo>
                    <a:pt x="6476" y="5468"/>
                  </a:lnTo>
                  <a:lnTo>
                    <a:pt x="6476" y="5468"/>
                  </a:lnTo>
                  <a:lnTo>
                    <a:pt x="6464" y="5432"/>
                  </a:lnTo>
                  <a:lnTo>
                    <a:pt x="6457" y="5395"/>
                  </a:lnTo>
                  <a:lnTo>
                    <a:pt x="6451" y="5359"/>
                  </a:lnTo>
                  <a:lnTo>
                    <a:pt x="6447" y="5323"/>
                  </a:lnTo>
                  <a:lnTo>
                    <a:pt x="6441" y="5250"/>
                  </a:lnTo>
                  <a:lnTo>
                    <a:pt x="6436" y="5178"/>
                  </a:lnTo>
                  <a:lnTo>
                    <a:pt x="6436" y="5178"/>
                  </a:lnTo>
                  <a:lnTo>
                    <a:pt x="6427" y="5094"/>
                  </a:lnTo>
                  <a:lnTo>
                    <a:pt x="6415" y="5009"/>
                  </a:lnTo>
                  <a:lnTo>
                    <a:pt x="6401" y="4925"/>
                  </a:lnTo>
                  <a:lnTo>
                    <a:pt x="6383" y="4842"/>
                  </a:lnTo>
                  <a:lnTo>
                    <a:pt x="6365" y="4760"/>
                  </a:lnTo>
                  <a:lnTo>
                    <a:pt x="6343" y="4677"/>
                  </a:lnTo>
                  <a:lnTo>
                    <a:pt x="6320" y="4594"/>
                  </a:lnTo>
                  <a:lnTo>
                    <a:pt x="6295" y="4512"/>
                  </a:lnTo>
                  <a:lnTo>
                    <a:pt x="6269" y="4430"/>
                  </a:lnTo>
                  <a:lnTo>
                    <a:pt x="6241" y="4349"/>
                  </a:lnTo>
                  <a:lnTo>
                    <a:pt x="6212" y="4268"/>
                  </a:lnTo>
                  <a:lnTo>
                    <a:pt x="6182" y="4186"/>
                  </a:lnTo>
                  <a:lnTo>
                    <a:pt x="6121" y="4025"/>
                  </a:lnTo>
                  <a:lnTo>
                    <a:pt x="6057" y="3864"/>
                  </a:lnTo>
                  <a:lnTo>
                    <a:pt x="6057" y="3864"/>
                  </a:lnTo>
                  <a:lnTo>
                    <a:pt x="5815" y="3236"/>
                  </a:lnTo>
                  <a:lnTo>
                    <a:pt x="5815" y="3236"/>
                  </a:lnTo>
                  <a:lnTo>
                    <a:pt x="5786" y="3160"/>
                  </a:lnTo>
                  <a:lnTo>
                    <a:pt x="5757" y="3083"/>
                  </a:lnTo>
                  <a:lnTo>
                    <a:pt x="5729" y="3004"/>
                  </a:lnTo>
                  <a:lnTo>
                    <a:pt x="5700" y="2924"/>
                  </a:lnTo>
                  <a:lnTo>
                    <a:pt x="5669" y="2845"/>
                  </a:lnTo>
                  <a:lnTo>
                    <a:pt x="5652" y="2808"/>
                  </a:lnTo>
                  <a:lnTo>
                    <a:pt x="5636" y="2770"/>
                  </a:lnTo>
                  <a:lnTo>
                    <a:pt x="5617" y="2734"/>
                  </a:lnTo>
                  <a:lnTo>
                    <a:pt x="5598" y="2697"/>
                  </a:lnTo>
                  <a:lnTo>
                    <a:pt x="5579" y="2664"/>
                  </a:lnTo>
                  <a:lnTo>
                    <a:pt x="5559" y="2630"/>
                  </a:lnTo>
                  <a:lnTo>
                    <a:pt x="5518" y="2574"/>
                  </a:lnTo>
                  <a:lnTo>
                    <a:pt x="5518" y="2574"/>
                  </a:lnTo>
                  <a:lnTo>
                    <a:pt x="5469" y="2507"/>
                  </a:lnTo>
                  <a:lnTo>
                    <a:pt x="5423" y="2440"/>
                  </a:lnTo>
                  <a:lnTo>
                    <a:pt x="5378" y="2372"/>
                  </a:lnTo>
                  <a:lnTo>
                    <a:pt x="5336" y="2302"/>
                  </a:lnTo>
                  <a:lnTo>
                    <a:pt x="5295" y="2233"/>
                  </a:lnTo>
                  <a:lnTo>
                    <a:pt x="5256" y="2162"/>
                  </a:lnTo>
                  <a:lnTo>
                    <a:pt x="5220" y="2091"/>
                  </a:lnTo>
                  <a:lnTo>
                    <a:pt x="5185" y="2018"/>
                  </a:lnTo>
                  <a:lnTo>
                    <a:pt x="5153" y="1944"/>
                  </a:lnTo>
                  <a:lnTo>
                    <a:pt x="5123" y="1870"/>
                  </a:lnTo>
                  <a:lnTo>
                    <a:pt x="5094" y="1794"/>
                  </a:lnTo>
                  <a:lnTo>
                    <a:pt x="5066" y="1719"/>
                  </a:lnTo>
                  <a:lnTo>
                    <a:pt x="5042" y="1642"/>
                  </a:lnTo>
                  <a:lnTo>
                    <a:pt x="5020" y="1564"/>
                  </a:lnTo>
                  <a:lnTo>
                    <a:pt x="4998" y="1485"/>
                  </a:lnTo>
                  <a:lnTo>
                    <a:pt x="4979" y="1405"/>
                  </a:lnTo>
                  <a:lnTo>
                    <a:pt x="4979" y="1405"/>
                  </a:lnTo>
                  <a:lnTo>
                    <a:pt x="4946" y="1233"/>
                  </a:lnTo>
                  <a:lnTo>
                    <a:pt x="4913" y="1056"/>
                  </a:lnTo>
                  <a:lnTo>
                    <a:pt x="4895" y="966"/>
                  </a:lnTo>
                  <a:lnTo>
                    <a:pt x="4877" y="876"/>
                  </a:lnTo>
                  <a:lnTo>
                    <a:pt x="4858" y="786"/>
                  </a:lnTo>
                  <a:lnTo>
                    <a:pt x="4836" y="694"/>
                  </a:lnTo>
                  <a:lnTo>
                    <a:pt x="4813" y="606"/>
                  </a:lnTo>
                  <a:lnTo>
                    <a:pt x="4787" y="517"/>
                  </a:lnTo>
                  <a:lnTo>
                    <a:pt x="4759" y="429"/>
                  </a:lnTo>
                  <a:lnTo>
                    <a:pt x="4729" y="343"/>
                  </a:lnTo>
                  <a:lnTo>
                    <a:pt x="4713" y="301"/>
                  </a:lnTo>
                  <a:lnTo>
                    <a:pt x="4697" y="259"/>
                  </a:lnTo>
                  <a:lnTo>
                    <a:pt x="4678" y="217"/>
                  </a:lnTo>
                  <a:lnTo>
                    <a:pt x="4661" y="176"/>
                  </a:lnTo>
                  <a:lnTo>
                    <a:pt x="4640" y="137"/>
                  </a:lnTo>
                  <a:lnTo>
                    <a:pt x="4620" y="96"/>
                  </a:lnTo>
                  <a:lnTo>
                    <a:pt x="4600" y="59"/>
                  </a:lnTo>
                  <a:lnTo>
                    <a:pt x="4577" y="19"/>
                  </a:lnTo>
                  <a:lnTo>
                    <a:pt x="4449" y="3"/>
                  </a:lnTo>
                  <a:lnTo>
                    <a:pt x="4449" y="3"/>
                  </a:lnTo>
                  <a:lnTo>
                    <a:pt x="4425" y="2"/>
                  </a:lnTo>
                  <a:lnTo>
                    <a:pt x="4401" y="0"/>
                  </a:lnTo>
                  <a:lnTo>
                    <a:pt x="4352" y="2"/>
                  </a:lnTo>
                  <a:lnTo>
                    <a:pt x="4303" y="5"/>
                  </a:lnTo>
                  <a:lnTo>
                    <a:pt x="4252" y="11"/>
                  </a:lnTo>
                  <a:lnTo>
                    <a:pt x="4200" y="19"/>
                  </a:lnTo>
                  <a:lnTo>
                    <a:pt x="4148" y="29"/>
                  </a:lnTo>
                  <a:lnTo>
                    <a:pt x="4096" y="41"/>
                  </a:lnTo>
                  <a:lnTo>
                    <a:pt x="4042" y="54"/>
                  </a:lnTo>
                  <a:lnTo>
                    <a:pt x="3936" y="83"/>
                  </a:lnTo>
                  <a:lnTo>
                    <a:pt x="3833" y="112"/>
                  </a:lnTo>
                  <a:lnTo>
                    <a:pt x="3732" y="141"/>
                  </a:lnTo>
                  <a:lnTo>
                    <a:pt x="3684" y="153"/>
                  </a:lnTo>
                  <a:lnTo>
                    <a:pt x="3636" y="164"/>
                  </a:lnTo>
                  <a:lnTo>
                    <a:pt x="3636" y="164"/>
                  </a:lnTo>
                  <a:lnTo>
                    <a:pt x="3568" y="180"/>
                  </a:lnTo>
                  <a:lnTo>
                    <a:pt x="3503" y="198"/>
                  </a:lnTo>
                  <a:lnTo>
                    <a:pt x="3441" y="217"/>
                  </a:lnTo>
                  <a:lnTo>
                    <a:pt x="3379" y="237"/>
                  </a:lnTo>
                  <a:lnTo>
                    <a:pt x="3254" y="279"/>
                  </a:lnTo>
                  <a:lnTo>
                    <a:pt x="3121" y="326"/>
                  </a:lnTo>
                  <a:lnTo>
                    <a:pt x="3121" y="326"/>
                  </a:lnTo>
                  <a:lnTo>
                    <a:pt x="2966" y="381"/>
                  </a:lnTo>
                  <a:lnTo>
                    <a:pt x="2879" y="411"/>
                  </a:lnTo>
                  <a:lnTo>
                    <a:pt x="2792" y="446"/>
                  </a:lnTo>
                  <a:lnTo>
                    <a:pt x="2748" y="463"/>
                  </a:lnTo>
                  <a:lnTo>
                    <a:pt x="2705" y="482"/>
                  </a:lnTo>
                  <a:lnTo>
                    <a:pt x="2664" y="503"/>
                  </a:lnTo>
                  <a:lnTo>
                    <a:pt x="2624" y="522"/>
                  </a:lnTo>
                  <a:lnTo>
                    <a:pt x="2585" y="543"/>
                  </a:lnTo>
                  <a:lnTo>
                    <a:pt x="2550" y="564"/>
                  </a:lnTo>
                  <a:lnTo>
                    <a:pt x="2517" y="585"/>
                  </a:lnTo>
                  <a:lnTo>
                    <a:pt x="2486" y="609"/>
                  </a:lnTo>
                  <a:lnTo>
                    <a:pt x="2454" y="652"/>
                  </a:lnTo>
                  <a:lnTo>
                    <a:pt x="2454" y="652"/>
                  </a:lnTo>
                  <a:lnTo>
                    <a:pt x="2443" y="668"/>
                  </a:lnTo>
                  <a:lnTo>
                    <a:pt x="2431" y="683"/>
                  </a:lnTo>
                  <a:lnTo>
                    <a:pt x="2418" y="697"/>
                  </a:lnTo>
                  <a:lnTo>
                    <a:pt x="2405" y="712"/>
                  </a:lnTo>
                  <a:lnTo>
                    <a:pt x="2376" y="738"/>
                  </a:lnTo>
                  <a:lnTo>
                    <a:pt x="2346" y="762"/>
                  </a:lnTo>
                  <a:lnTo>
                    <a:pt x="2314" y="786"/>
                  </a:lnTo>
                  <a:lnTo>
                    <a:pt x="2280" y="807"/>
                  </a:lnTo>
                  <a:lnTo>
                    <a:pt x="2217" y="850"/>
                  </a:lnTo>
                  <a:lnTo>
                    <a:pt x="2217" y="850"/>
                  </a:lnTo>
                  <a:lnTo>
                    <a:pt x="2199" y="861"/>
                  </a:lnTo>
                  <a:lnTo>
                    <a:pt x="2182" y="871"/>
                  </a:lnTo>
                  <a:lnTo>
                    <a:pt x="2143" y="892"/>
                  </a:lnTo>
                  <a:lnTo>
                    <a:pt x="2063" y="929"/>
                  </a:lnTo>
                  <a:lnTo>
                    <a:pt x="2023" y="950"/>
                  </a:lnTo>
                  <a:lnTo>
                    <a:pt x="1985" y="970"/>
                  </a:lnTo>
                  <a:lnTo>
                    <a:pt x="1967" y="982"/>
                  </a:lnTo>
                  <a:lnTo>
                    <a:pt x="1950" y="993"/>
                  </a:lnTo>
                  <a:lnTo>
                    <a:pt x="1934" y="1006"/>
                  </a:lnTo>
                  <a:lnTo>
                    <a:pt x="1918" y="1019"/>
                  </a:lnTo>
                  <a:lnTo>
                    <a:pt x="1823" y="1083"/>
                  </a:lnTo>
                  <a:lnTo>
                    <a:pt x="1823" y="1083"/>
                  </a:lnTo>
                  <a:lnTo>
                    <a:pt x="1830" y="1109"/>
                  </a:lnTo>
                  <a:lnTo>
                    <a:pt x="1836" y="1135"/>
                  </a:lnTo>
                  <a:lnTo>
                    <a:pt x="1839" y="1163"/>
                  </a:lnTo>
                  <a:lnTo>
                    <a:pt x="1840" y="1192"/>
                  </a:lnTo>
                  <a:lnTo>
                    <a:pt x="1840" y="1223"/>
                  </a:lnTo>
                  <a:lnTo>
                    <a:pt x="1839" y="1253"/>
                  </a:lnTo>
                  <a:lnTo>
                    <a:pt x="1836" y="1284"/>
                  </a:lnTo>
                  <a:lnTo>
                    <a:pt x="1831" y="1315"/>
                  </a:lnTo>
                  <a:lnTo>
                    <a:pt x="1821" y="1376"/>
                  </a:lnTo>
                  <a:lnTo>
                    <a:pt x="1808" y="1437"/>
                  </a:lnTo>
                  <a:lnTo>
                    <a:pt x="1796" y="1493"/>
                  </a:lnTo>
                  <a:lnTo>
                    <a:pt x="1786" y="1543"/>
                  </a:lnTo>
                  <a:lnTo>
                    <a:pt x="1786" y="1543"/>
                  </a:lnTo>
                  <a:lnTo>
                    <a:pt x="1750" y="1738"/>
                  </a:lnTo>
                  <a:lnTo>
                    <a:pt x="1717" y="1934"/>
                  </a:lnTo>
                  <a:lnTo>
                    <a:pt x="1681" y="2128"/>
                  </a:lnTo>
                  <a:lnTo>
                    <a:pt x="1662" y="2226"/>
                  </a:lnTo>
                  <a:lnTo>
                    <a:pt x="1641" y="2321"/>
                  </a:lnTo>
                  <a:lnTo>
                    <a:pt x="1641" y="2321"/>
                  </a:lnTo>
                  <a:lnTo>
                    <a:pt x="1633" y="2358"/>
                  </a:lnTo>
                  <a:lnTo>
                    <a:pt x="1623" y="2395"/>
                  </a:lnTo>
                  <a:lnTo>
                    <a:pt x="1613" y="2433"/>
                  </a:lnTo>
                  <a:lnTo>
                    <a:pt x="1601" y="2472"/>
                  </a:lnTo>
                  <a:lnTo>
                    <a:pt x="1588" y="2511"/>
                  </a:lnTo>
                  <a:lnTo>
                    <a:pt x="1575" y="2551"/>
                  </a:lnTo>
                  <a:lnTo>
                    <a:pt x="1559" y="2590"/>
                  </a:lnTo>
                  <a:lnTo>
                    <a:pt x="1543" y="2629"/>
                  </a:lnTo>
                  <a:lnTo>
                    <a:pt x="1527" y="2668"/>
                  </a:lnTo>
                  <a:lnTo>
                    <a:pt x="1508" y="2706"/>
                  </a:lnTo>
                  <a:lnTo>
                    <a:pt x="1489" y="2745"/>
                  </a:lnTo>
                  <a:lnTo>
                    <a:pt x="1469" y="2783"/>
                  </a:lnTo>
                  <a:lnTo>
                    <a:pt x="1447" y="2819"/>
                  </a:lnTo>
                  <a:lnTo>
                    <a:pt x="1426" y="2855"/>
                  </a:lnTo>
                  <a:lnTo>
                    <a:pt x="1401" y="2890"/>
                  </a:lnTo>
                  <a:lnTo>
                    <a:pt x="1376" y="2925"/>
                  </a:lnTo>
                  <a:lnTo>
                    <a:pt x="1350" y="2957"/>
                  </a:lnTo>
                  <a:lnTo>
                    <a:pt x="1324" y="2989"/>
                  </a:lnTo>
                  <a:lnTo>
                    <a:pt x="1295" y="3019"/>
                  </a:lnTo>
                  <a:lnTo>
                    <a:pt x="1266" y="3048"/>
                  </a:lnTo>
                  <a:lnTo>
                    <a:pt x="1236" y="3075"/>
                  </a:lnTo>
                  <a:lnTo>
                    <a:pt x="1205" y="3099"/>
                  </a:lnTo>
                  <a:lnTo>
                    <a:pt x="1172" y="3123"/>
                  </a:lnTo>
                  <a:lnTo>
                    <a:pt x="1139" y="3144"/>
                  </a:lnTo>
                  <a:lnTo>
                    <a:pt x="1104" y="3163"/>
                  </a:lnTo>
                  <a:lnTo>
                    <a:pt x="1068" y="3179"/>
                  </a:lnTo>
                  <a:lnTo>
                    <a:pt x="1032" y="3194"/>
                  </a:lnTo>
                  <a:lnTo>
                    <a:pt x="992" y="3205"/>
                  </a:lnTo>
                  <a:lnTo>
                    <a:pt x="953" y="3214"/>
                  </a:lnTo>
                  <a:lnTo>
                    <a:pt x="913" y="3220"/>
                  </a:lnTo>
                  <a:lnTo>
                    <a:pt x="871" y="3223"/>
                  </a:lnTo>
                  <a:lnTo>
                    <a:pt x="829" y="3223"/>
                  </a:lnTo>
                  <a:lnTo>
                    <a:pt x="829" y="3223"/>
                  </a:lnTo>
                  <a:lnTo>
                    <a:pt x="794" y="3221"/>
                  </a:lnTo>
                  <a:lnTo>
                    <a:pt x="761" y="3218"/>
                  </a:lnTo>
                  <a:lnTo>
                    <a:pt x="727" y="3213"/>
                  </a:lnTo>
                  <a:lnTo>
                    <a:pt x="694" y="3205"/>
                  </a:lnTo>
                  <a:lnTo>
                    <a:pt x="662" y="3197"/>
                  </a:lnTo>
                  <a:lnTo>
                    <a:pt x="632" y="3188"/>
                  </a:lnTo>
                  <a:lnTo>
                    <a:pt x="601" y="3176"/>
                  </a:lnTo>
                  <a:lnTo>
                    <a:pt x="571" y="3163"/>
                  </a:lnTo>
                  <a:lnTo>
                    <a:pt x="542" y="3150"/>
                  </a:lnTo>
                  <a:lnTo>
                    <a:pt x="514" y="3134"/>
                  </a:lnTo>
                  <a:lnTo>
                    <a:pt x="487" y="3118"/>
                  </a:lnTo>
                  <a:lnTo>
                    <a:pt x="459" y="3101"/>
                  </a:lnTo>
                  <a:lnTo>
                    <a:pt x="433" y="3082"/>
                  </a:lnTo>
                  <a:lnTo>
                    <a:pt x="407" y="3063"/>
                  </a:lnTo>
                  <a:lnTo>
                    <a:pt x="382" y="3043"/>
                  </a:lnTo>
                  <a:lnTo>
                    <a:pt x="358" y="3021"/>
                  </a:lnTo>
                  <a:lnTo>
                    <a:pt x="335" y="2999"/>
                  </a:lnTo>
                  <a:lnTo>
                    <a:pt x="311" y="2976"/>
                  </a:lnTo>
                  <a:lnTo>
                    <a:pt x="290" y="2951"/>
                  </a:lnTo>
                  <a:lnTo>
                    <a:pt x="268" y="2927"/>
                  </a:lnTo>
                  <a:lnTo>
                    <a:pt x="248" y="2902"/>
                  </a:lnTo>
                  <a:lnTo>
                    <a:pt x="227" y="2876"/>
                  </a:lnTo>
                  <a:lnTo>
                    <a:pt x="188" y="2822"/>
                  </a:lnTo>
                  <a:lnTo>
                    <a:pt x="154" y="2767"/>
                  </a:lnTo>
                  <a:lnTo>
                    <a:pt x="120" y="2710"/>
                  </a:lnTo>
                  <a:lnTo>
                    <a:pt x="88" y="2652"/>
                  </a:lnTo>
                  <a:lnTo>
                    <a:pt x="61" y="2594"/>
                  </a:lnTo>
                  <a:lnTo>
                    <a:pt x="9" y="2596"/>
                  </a:lnTo>
                  <a:lnTo>
                    <a:pt x="9" y="2596"/>
                  </a:lnTo>
                  <a:lnTo>
                    <a:pt x="4" y="2609"/>
                  </a:lnTo>
                  <a:lnTo>
                    <a:pt x="3" y="2623"/>
                  </a:lnTo>
                  <a:lnTo>
                    <a:pt x="0" y="2651"/>
                  </a:lnTo>
                  <a:lnTo>
                    <a:pt x="0" y="2678"/>
                  </a:lnTo>
                  <a:lnTo>
                    <a:pt x="0" y="2706"/>
                  </a:lnTo>
                  <a:lnTo>
                    <a:pt x="9" y="2744"/>
                  </a:lnTo>
                  <a:lnTo>
                    <a:pt x="9" y="2744"/>
                  </a:lnTo>
                  <a:lnTo>
                    <a:pt x="28" y="2771"/>
                  </a:lnTo>
                  <a:lnTo>
                    <a:pt x="46" y="2800"/>
                  </a:lnTo>
                  <a:lnTo>
                    <a:pt x="62" y="2828"/>
                  </a:lnTo>
                  <a:lnTo>
                    <a:pt x="80" y="2857"/>
                  </a:lnTo>
                  <a:lnTo>
                    <a:pt x="109" y="2916"/>
                  </a:lnTo>
                  <a:lnTo>
                    <a:pt x="138" y="2977"/>
                  </a:lnTo>
                  <a:lnTo>
                    <a:pt x="164" y="3038"/>
                  </a:lnTo>
                  <a:lnTo>
                    <a:pt x="190" y="3101"/>
                  </a:lnTo>
                  <a:lnTo>
                    <a:pt x="239" y="3227"/>
                  </a:lnTo>
                  <a:lnTo>
                    <a:pt x="264" y="3289"/>
                  </a:lnTo>
                  <a:lnTo>
                    <a:pt x="290" y="3352"/>
                  </a:lnTo>
                  <a:lnTo>
                    <a:pt x="319" y="3413"/>
                  </a:lnTo>
                  <a:lnTo>
                    <a:pt x="349" y="3474"/>
                  </a:lnTo>
                  <a:lnTo>
                    <a:pt x="365" y="3503"/>
                  </a:lnTo>
                  <a:lnTo>
                    <a:pt x="381" y="3533"/>
                  </a:lnTo>
                  <a:lnTo>
                    <a:pt x="400" y="3562"/>
                  </a:lnTo>
                  <a:lnTo>
                    <a:pt x="419" y="3590"/>
                  </a:lnTo>
                  <a:lnTo>
                    <a:pt x="438" y="3619"/>
                  </a:lnTo>
                  <a:lnTo>
                    <a:pt x="459" y="3646"/>
                  </a:lnTo>
                  <a:lnTo>
                    <a:pt x="481" y="3673"/>
                  </a:lnTo>
                  <a:lnTo>
                    <a:pt x="504" y="3699"/>
                  </a:lnTo>
                  <a:lnTo>
                    <a:pt x="504" y="3699"/>
                  </a:lnTo>
                  <a:lnTo>
                    <a:pt x="539" y="3735"/>
                  </a:lnTo>
                  <a:lnTo>
                    <a:pt x="574" y="3768"/>
                  </a:lnTo>
                  <a:lnTo>
                    <a:pt x="610" y="3799"/>
                  </a:lnTo>
                  <a:lnTo>
                    <a:pt x="646" y="3826"/>
                  </a:lnTo>
                  <a:lnTo>
                    <a:pt x="682" y="3853"/>
                  </a:lnTo>
                  <a:lnTo>
                    <a:pt x="720" y="3876"/>
                  </a:lnTo>
                  <a:lnTo>
                    <a:pt x="756" y="3896"/>
                  </a:lnTo>
                  <a:lnTo>
                    <a:pt x="794" y="3915"/>
                  </a:lnTo>
                  <a:lnTo>
                    <a:pt x="833" y="3930"/>
                  </a:lnTo>
                  <a:lnTo>
                    <a:pt x="871" y="3943"/>
                  </a:lnTo>
                  <a:lnTo>
                    <a:pt x="908" y="3954"/>
                  </a:lnTo>
                  <a:lnTo>
                    <a:pt x="948" y="3961"/>
                  </a:lnTo>
                  <a:lnTo>
                    <a:pt x="985" y="3967"/>
                  </a:lnTo>
                  <a:lnTo>
                    <a:pt x="1023" y="3970"/>
                  </a:lnTo>
                  <a:lnTo>
                    <a:pt x="1062" y="3970"/>
                  </a:lnTo>
                  <a:lnTo>
                    <a:pt x="1100" y="3967"/>
                  </a:lnTo>
                  <a:lnTo>
                    <a:pt x="1121" y="3998"/>
                  </a:lnTo>
                  <a:lnTo>
                    <a:pt x="1121" y="3998"/>
                  </a:lnTo>
                  <a:lnTo>
                    <a:pt x="1127" y="4005"/>
                  </a:lnTo>
                  <a:lnTo>
                    <a:pt x="1132" y="4012"/>
                  </a:lnTo>
                  <a:lnTo>
                    <a:pt x="1142" y="4028"/>
                  </a:lnTo>
                  <a:lnTo>
                    <a:pt x="1149" y="4047"/>
                  </a:lnTo>
                  <a:lnTo>
                    <a:pt x="1156" y="4066"/>
                  </a:lnTo>
                  <a:lnTo>
                    <a:pt x="1179" y="4111"/>
                  </a:lnTo>
                  <a:lnTo>
                    <a:pt x="1179" y="4111"/>
                  </a:lnTo>
                  <a:lnTo>
                    <a:pt x="1202" y="4160"/>
                  </a:lnTo>
                  <a:lnTo>
                    <a:pt x="1224" y="4211"/>
                  </a:lnTo>
                  <a:lnTo>
                    <a:pt x="1240" y="4260"/>
                  </a:lnTo>
                  <a:lnTo>
                    <a:pt x="1255" y="4311"/>
                  </a:lnTo>
                  <a:lnTo>
                    <a:pt x="1265" y="4364"/>
                  </a:lnTo>
                  <a:lnTo>
                    <a:pt x="1273" y="4414"/>
                  </a:lnTo>
                  <a:lnTo>
                    <a:pt x="1278" y="4465"/>
                  </a:lnTo>
                  <a:lnTo>
                    <a:pt x="1279" y="4517"/>
                  </a:lnTo>
                  <a:lnTo>
                    <a:pt x="1279" y="4517"/>
                  </a:lnTo>
                  <a:lnTo>
                    <a:pt x="1282" y="4615"/>
                  </a:lnTo>
                  <a:lnTo>
                    <a:pt x="1284" y="4713"/>
                  </a:lnTo>
                  <a:lnTo>
                    <a:pt x="1284" y="4908"/>
                  </a:lnTo>
                  <a:lnTo>
                    <a:pt x="1282" y="5104"/>
                  </a:lnTo>
                  <a:lnTo>
                    <a:pt x="1281" y="5298"/>
                  </a:lnTo>
                  <a:lnTo>
                    <a:pt x="1278" y="5494"/>
                  </a:lnTo>
                  <a:lnTo>
                    <a:pt x="1278" y="5689"/>
                  </a:lnTo>
                  <a:lnTo>
                    <a:pt x="1279" y="5786"/>
                  </a:lnTo>
                  <a:lnTo>
                    <a:pt x="1281" y="5885"/>
                  </a:lnTo>
                  <a:lnTo>
                    <a:pt x="1284" y="5982"/>
                  </a:lnTo>
                  <a:lnTo>
                    <a:pt x="1287" y="6081"/>
                  </a:lnTo>
                  <a:lnTo>
                    <a:pt x="1287" y="6081"/>
                  </a:lnTo>
                  <a:lnTo>
                    <a:pt x="1294" y="6147"/>
                  </a:lnTo>
                  <a:lnTo>
                    <a:pt x="1301" y="6217"/>
                  </a:lnTo>
                  <a:lnTo>
                    <a:pt x="1307" y="6252"/>
                  </a:lnTo>
                  <a:lnTo>
                    <a:pt x="1313" y="6285"/>
                  </a:lnTo>
                  <a:lnTo>
                    <a:pt x="1318" y="6319"/>
                  </a:lnTo>
                  <a:lnTo>
                    <a:pt x="1327" y="6351"/>
                  </a:lnTo>
                  <a:lnTo>
                    <a:pt x="6589" y="6352"/>
                  </a:lnTo>
                  <a:close/>
                </a:path>
              </a:pathLst>
            </a:custGeom>
            <a:solidFill>
              <a:srgbClr val="EEDF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EE975201-7F0C-B69B-A85A-94EC91529D7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6" y="2203"/>
              <a:ext cx="2196" cy="2117"/>
            </a:xfrm>
            <a:custGeom>
              <a:avLst/>
              <a:gdLst>
                <a:gd name="T0" fmla="*/ 6573 w 6589"/>
                <a:gd name="T1" fmla="*/ 6057 h 6352"/>
                <a:gd name="T2" fmla="*/ 6530 w 6589"/>
                <a:gd name="T3" fmla="*/ 5718 h 6352"/>
                <a:gd name="T4" fmla="*/ 6476 w 6589"/>
                <a:gd name="T5" fmla="*/ 5468 h 6352"/>
                <a:gd name="T6" fmla="*/ 6441 w 6589"/>
                <a:gd name="T7" fmla="*/ 5250 h 6352"/>
                <a:gd name="T8" fmla="*/ 6401 w 6589"/>
                <a:gd name="T9" fmla="*/ 4925 h 6352"/>
                <a:gd name="T10" fmla="*/ 6295 w 6589"/>
                <a:gd name="T11" fmla="*/ 4512 h 6352"/>
                <a:gd name="T12" fmla="*/ 6121 w 6589"/>
                <a:gd name="T13" fmla="*/ 4025 h 6352"/>
                <a:gd name="T14" fmla="*/ 5786 w 6589"/>
                <a:gd name="T15" fmla="*/ 3160 h 6352"/>
                <a:gd name="T16" fmla="*/ 5652 w 6589"/>
                <a:gd name="T17" fmla="*/ 2808 h 6352"/>
                <a:gd name="T18" fmla="*/ 5559 w 6589"/>
                <a:gd name="T19" fmla="*/ 2630 h 6352"/>
                <a:gd name="T20" fmla="*/ 5378 w 6589"/>
                <a:gd name="T21" fmla="*/ 2372 h 6352"/>
                <a:gd name="T22" fmla="*/ 5185 w 6589"/>
                <a:gd name="T23" fmla="*/ 2018 h 6352"/>
                <a:gd name="T24" fmla="*/ 5042 w 6589"/>
                <a:gd name="T25" fmla="*/ 1642 h 6352"/>
                <a:gd name="T26" fmla="*/ 4946 w 6589"/>
                <a:gd name="T27" fmla="*/ 1233 h 6352"/>
                <a:gd name="T28" fmla="*/ 4836 w 6589"/>
                <a:gd name="T29" fmla="*/ 694 h 6352"/>
                <a:gd name="T30" fmla="*/ 4713 w 6589"/>
                <a:gd name="T31" fmla="*/ 301 h 6352"/>
                <a:gd name="T32" fmla="*/ 4620 w 6589"/>
                <a:gd name="T33" fmla="*/ 96 h 6352"/>
                <a:gd name="T34" fmla="*/ 4425 w 6589"/>
                <a:gd name="T35" fmla="*/ 2 h 6352"/>
                <a:gd name="T36" fmla="*/ 4200 w 6589"/>
                <a:gd name="T37" fmla="*/ 19 h 6352"/>
                <a:gd name="T38" fmla="*/ 3833 w 6589"/>
                <a:gd name="T39" fmla="*/ 112 h 6352"/>
                <a:gd name="T40" fmla="*/ 3568 w 6589"/>
                <a:gd name="T41" fmla="*/ 180 h 6352"/>
                <a:gd name="T42" fmla="*/ 3121 w 6589"/>
                <a:gd name="T43" fmla="*/ 326 h 6352"/>
                <a:gd name="T44" fmla="*/ 2748 w 6589"/>
                <a:gd name="T45" fmla="*/ 463 h 6352"/>
                <a:gd name="T46" fmla="*/ 2550 w 6589"/>
                <a:gd name="T47" fmla="*/ 564 h 6352"/>
                <a:gd name="T48" fmla="*/ 2443 w 6589"/>
                <a:gd name="T49" fmla="*/ 668 h 6352"/>
                <a:gd name="T50" fmla="*/ 2346 w 6589"/>
                <a:gd name="T51" fmla="*/ 762 h 6352"/>
                <a:gd name="T52" fmla="*/ 2199 w 6589"/>
                <a:gd name="T53" fmla="*/ 861 h 6352"/>
                <a:gd name="T54" fmla="*/ 1985 w 6589"/>
                <a:gd name="T55" fmla="*/ 970 h 6352"/>
                <a:gd name="T56" fmla="*/ 1823 w 6589"/>
                <a:gd name="T57" fmla="*/ 1083 h 6352"/>
                <a:gd name="T58" fmla="*/ 1840 w 6589"/>
                <a:gd name="T59" fmla="*/ 1192 h 6352"/>
                <a:gd name="T60" fmla="*/ 1821 w 6589"/>
                <a:gd name="T61" fmla="*/ 1376 h 6352"/>
                <a:gd name="T62" fmla="*/ 1750 w 6589"/>
                <a:gd name="T63" fmla="*/ 1738 h 6352"/>
                <a:gd name="T64" fmla="*/ 1641 w 6589"/>
                <a:gd name="T65" fmla="*/ 2321 h 6352"/>
                <a:gd name="T66" fmla="*/ 1588 w 6589"/>
                <a:gd name="T67" fmla="*/ 2511 h 6352"/>
                <a:gd name="T68" fmla="*/ 1508 w 6589"/>
                <a:gd name="T69" fmla="*/ 2706 h 6352"/>
                <a:gd name="T70" fmla="*/ 1401 w 6589"/>
                <a:gd name="T71" fmla="*/ 2890 h 6352"/>
                <a:gd name="T72" fmla="*/ 1266 w 6589"/>
                <a:gd name="T73" fmla="*/ 3048 h 6352"/>
                <a:gd name="T74" fmla="*/ 1104 w 6589"/>
                <a:gd name="T75" fmla="*/ 3163 h 6352"/>
                <a:gd name="T76" fmla="*/ 913 w 6589"/>
                <a:gd name="T77" fmla="*/ 3220 h 6352"/>
                <a:gd name="T78" fmla="*/ 761 w 6589"/>
                <a:gd name="T79" fmla="*/ 3218 h 6352"/>
                <a:gd name="T80" fmla="*/ 601 w 6589"/>
                <a:gd name="T81" fmla="*/ 3176 h 6352"/>
                <a:gd name="T82" fmla="*/ 459 w 6589"/>
                <a:gd name="T83" fmla="*/ 3101 h 6352"/>
                <a:gd name="T84" fmla="*/ 335 w 6589"/>
                <a:gd name="T85" fmla="*/ 2999 h 6352"/>
                <a:gd name="T86" fmla="*/ 227 w 6589"/>
                <a:gd name="T87" fmla="*/ 2876 h 6352"/>
                <a:gd name="T88" fmla="*/ 61 w 6589"/>
                <a:gd name="T89" fmla="*/ 2594 h 6352"/>
                <a:gd name="T90" fmla="*/ 0 w 6589"/>
                <a:gd name="T91" fmla="*/ 2651 h 6352"/>
                <a:gd name="T92" fmla="*/ 28 w 6589"/>
                <a:gd name="T93" fmla="*/ 2771 h 6352"/>
                <a:gd name="T94" fmla="*/ 138 w 6589"/>
                <a:gd name="T95" fmla="*/ 2977 h 6352"/>
                <a:gd name="T96" fmla="*/ 290 w 6589"/>
                <a:gd name="T97" fmla="*/ 3352 h 6352"/>
                <a:gd name="T98" fmla="*/ 400 w 6589"/>
                <a:gd name="T99" fmla="*/ 3562 h 6352"/>
                <a:gd name="T100" fmla="*/ 504 w 6589"/>
                <a:gd name="T101" fmla="*/ 3699 h 6352"/>
                <a:gd name="T102" fmla="*/ 646 w 6589"/>
                <a:gd name="T103" fmla="*/ 3826 h 6352"/>
                <a:gd name="T104" fmla="*/ 833 w 6589"/>
                <a:gd name="T105" fmla="*/ 3930 h 6352"/>
                <a:gd name="T106" fmla="*/ 1023 w 6589"/>
                <a:gd name="T107" fmla="*/ 3970 h 6352"/>
                <a:gd name="T108" fmla="*/ 1127 w 6589"/>
                <a:gd name="T109" fmla="*/ 4005 h 6352"/>
                <a:gd name="T110" fmla="*/ 1179 w 6589"/>
                <a:gd name="T111" fmla="*/ 4111 h 6352"/>
                <a:gd name="T112" fmla="*/ 1255 w 6589"/>
                <a:gd name="T113" fmla="*/ 4311 h 6352"/>
                <a:gd name="T114" fmla="*/ 1279 w 6589"/>
                <a:gd name="T115" fmla="*/ 4517 h 6352"/>
                <a:gd name="T116" fmla="*/ 1281 w 6589"/>
                <a:gd name="T117" fmla="*/ 5298 h 6352"/>
                <a:gd name="T118" fmla="*/ 1284 w 6589"/>
                <a:gd name="T119" fmla="*/ 5982 h 6352"/>
                <a:gd name="T120" fmla="*/ 1307 w 6589"/>
                <a:gd name="T121" fmla="*/ 6252 h 6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6589" h="6352">
                  <a:moveTo>
                    <a:pt x="6589" y="6352"/>
                  </a:moveTo>
                  <a:lnTo>
                    <a:pt x="6589" y="6352"/>
                  </a:lnTo>
                  <a:lnTo>
                    <a:pt x="6585" y="6253"/>
                  </a:lnTo>
                  <a:lnTo>
                    <a:pt x="6580" y="6155"/>
                  </a:lnTo>
                  <a:lnTo>
                    <a:pt x="6573" y="6057"/>
                  </a:lnTo>
                  <a:lnTo>
                    <a:pt x="6564" y="5960"/>
                  </a:lnTo>
                  <a:lnTo>
                    <a:pt x="6553" y="5863"/>
                  </a:lnTo>
                  <a:lnTo>
                    <a:pt x="6546" y="5815"/>
                  </a:lnTo>
                  <a:lnTo>
                    <a:pt x="6538" y="5766"/>
                  </a:lnTo>
                  <a:lnTo>
                    <a:pt x="6530" y="5718"/>
                  </a:lnTo>
                  <a:lnTo>
                    <a:pt x="6520" y="5670"/>
                  </a:lnTo>
                  <a:lnTo>
                    <a:pt x="6508" y="5620"/>
                  </a:lnTo>
                  <a:lnTo>
                    <a:pt x="6496" y="5573"/>
                  </a:lnTo>
                  <a:lnTo>
                    <a:pt x="6476" y="5468"/>
                  </a:lnTo>
                  <a:lnTo>
                    <a:pt x="6476" y="5468"/>
                  </a:lnTo>
                  <a:lnTo>
                    <a:pt x="6464" y="5432"/>
                  </a:lnTo>
                  <a:lnTo>
                    <a:pt x="6457" y="5395"/>
                  </a:lnTo>
                  <a:lnTo>
                    <a:pt x="6451" y="5359"/>
                  </a:lnTo>
                  <a:lnTo>
                    <a:pt x="6447" y="5323"/>
                  </a:lnTo>
                  <a:lnTo>
                    <a:pt x="6441" y="5250"/>
                  </a:lnTo>
                  <a:lnTo>
                    <a:pt x="6436" y="5178"/>
                  </a:lnTo>
                  <a:lnTo>
                    <a:pt x="6436" y="5178"/>
                  </a:lnTo>
                  <a:lnTo>
                    <a:pt x="6427" y="5094"/>
                  </a:lnTo>
                  <a:lnTo>
                    <a:pt x="6415" y="5009"/>
                  </a:lnTo>
                  <a:lnTo>
                    <a:pt x="6401" y="4925"/>
                  </a:lnTo>
                  <a:lnTo>
                    <a:pt x="6383" y="4842"/>
                  </a:lnTo>
                  <a:lnTo>
                    <a:pt x="6365" y="4760"/>
                  </a:lnTo>
                  <a:lnTo>
                    <a:pt x="6343" y="4677"/>
                  </a:lnTo>
                  <a:lnTo>
                    <a:pt x="6320" y="4594"/>
                  </a:lnTo>
                  <a:lnTo>
                    <a:pt x="6295" y="4512"/>
                  </a:lnTo>
                  <a:lnTo>
                    <a:pt x="6269" y="4430"/>
                  </a:lnTo>
                  <a:lnTo>
                    <a:pt x="6241" y="4349"/>
                  </a:lnTo>
                  <a:lnTo>
                    <a:pt x="6212" y="4268"/>
                  </a:lnTo>
                  <a:lnTo>
                    <a:pt x="6182" y="4186"/>
                  </a:lnTo>
                  <a:lnTo>
                    <a:pt x="6121" y="4025"/>
                  </a:lnTo>
                  <a:lnTo>
                    <a:pt x="6057" y="3864"/>
                  </a:lnTo>
                  <a:lnTo>
                    <a:pt x="6057" y="3864"/>
                  </a:lnTo>
                  <a:lnTo>
                    <a:pt x="5815" y="3236"/>
                  </a:lnTo>
                  <a:lnTo>
                    <a:pt x="5815" y="3236"/>
                  </a:lnTo>
                  <a:lnTo>
                    <a:pt x="5786" y="3160"/>
                  </a:lnTo>
                  <a:lnTo>
                    <a:pt x="5757" y="3083"/>
                  </a:lnTo>
                  <a:lnTo>
                    <a:pt x="5729" y="3004"/>
                  </a:lnTo>
                  <a:lnTo>
                    <a:pt x="5700" y="2924"/>
                  </a:lnTo>
                  <a:lnTo>
                    <a:pt x="5669" y="2845"/>
                  </a:lnTo>
                  <a:lnTo>
                    <a:pt x="5652" y="2808"/>
                  </a:lnTo>
                  <a:lnTo>
                    <a:pt x="5636" y="2770"/>
                  </a:lnTo>
                  <a:lnTo>
                    <a:pt x="5617" y="2734"/>
                  </a:lnTo>
                  <a:lnTo>
                    <a:pt x="5598" y="2697"/>
                  </a:lnTo>
                  <a:lnTo>
                    <a:pt x="5579" y="2664"/>
                  </a:lnTo>
                  <a:lnTo>
                    <a:pt x="5559" y="2630"/>
                  </a:lnTo>
                  <a:lnTo>
                    <a:pt x="5518" y="2574"/>
                  </a:lnTo>
                  <a:lnTo>
                    <a:pt x="5518" y="2574"/>
                  </a:lnTo>
                  <a:lnTo>
                    <a:pt x="5469" y="2507"/>
                  </a:lnTo>
                  <a:lnTo>
                    <a:pt x="5423" y="2440"/>
                  </a:lnTo>
                  <a:lnTo>
                    <a:pt x="5378" y="2372"/>
                  </a:lnTo>
                  <a:lnTo>
                    <a:pt x="5336" y="2302"/>
                  </a:lnTo>
                  <a:lnTo>
                    <a:pt x="5295" y="2233"/>
                  </a:lnTo>
                  <a:lnTo>
                    <a:pt x="5256" y="2162"/>
                  </a:lnTo>
                  <a:lnTo>
                    <a:pt x="5220" y="2091"/>
                  </a:lnTo>
                  <a:lnTo>
                    <a:pt x="5185" y="2018"/>
                  </a:lnTo>
                  <a:lnTo>
                    <a:pt x="5153" y="1944"/>
                  </a:lnTo>
                  <a:lnTo>
                    <a:pt x="5123" y="1870"/>
                  </a:lnTo>
                  <a:lnTo>
                    <a:pt x="5094" y="1794"/>
                  </a:lnTo>
                  <a:lnTo>
                    <a:pt x="5066" y="1719"/>
                  </a:lnTo>
                  <a:lnTo>
                    <a:pt x="5042" y="1642"/>
                  </a:lnTo>
                  <a:lnTo>
                    <a:pt x="5020" y="1564"/>
                  </a:lnTo>
                  <a:lnTo>
                    <a:pt x="4998" y="1485"/>
                  </a:lnTo>
                  <a:lnTo>
                    <a:pt x="4979" y="1405"/>
                  </a:lnTo>
                  <a:lnTo>
                    <a:pt x="4979" y="1405"/>
                  </a:lnTo>
                  <a:lnTo>
                    <a:pt x="4946" y="1233"/>
                  </a:lnTo>
                  <a:lnTo>
                    <a:pt x="4913" y="1056"/>
                  </a:lnTo>
                  <a:lnTo>
                    <a:pt x="4895" y="966"/>
                  </a:lnTo>
                  <a:lnTo>
                    <a:pt x="4877" y="876"/>
                  </a:lnTo>
                  <a:lnTo>
                    <a:pt x="4858" y="786"/>
                  </a:lnTo>
                  <a:lnTo>
                    <a:pt x="4836" y="694"/>
                  </a:lnTo>
                  <a:lnTo>
                    <a:pt x="4813" y="606"/>
                  </a:lnTo>
                  <a:lnTo>
                    <a:pt x="4787" y="517"/>
                  </a:lnTo>
                  <a:lnTo>
                    <a:pt x="4759" y="429"/>
                  </a:lnTo>
                  <a:lnTo>
                    <a:pt x="4729" y="343"/>
                  </a:lnTo>
                  <a:lnTo>
                    <a:pt x="4713" y="301"/>
                  </a:lnTo>
                  <a:lnTo>
                    <a:pt x="4697" y="259"/>
                  </a:lnTo>
                  <a:lnTo>
                    <a:pt x="4678" y="217"/>
                  </a:lnTo>
                  <a:lnTo>
                    <a:pt x="4661" y="176"/>
                  </a:lnTo>
                  <a:lnTo>
                    <a:pt x="4640" y="137"/>
                  </a:lnTo>
                  <a:lnTo>
                    <a:pt x="4620" y="96"/>
                  </a:lnTo>
                  <a:lnTo>
                    <a:pt x="4600" y="59"/>
                  </a:lnTo>
                  <a:lnTo>
                    <a:pt x="4577" y="19"/>
                  </a:lnTo>
                  <a:lnTo>
                    <a:pt x="4449" y="3"/>
                  </a:lnTo>
                  <a:lnTo>
                    <a:pt x="4449" y="3"/>
                  </a:lnTo>
                  <a:lnTo>
                    <a:pt x="4425" y="2"/>
                  </a:lnTo>
                  <a:lnTo>
                    <a:pt x="4401" y="0"/>
                  </a:lnTo>
                  <a:lnTo>
                    <a:pt x="4352" y="2"/>
                  </a:lnTo>
                  <a:lnTo>
                    <a:pt x="4303" y="5"/>
                  </a:lnTo>
                  <a:lnTo>
                    <a:pt x="4252" y="11"/>
                  </a:lnTo>
                  <a:lnTo>
                    <a:pt x="4200" y="19"/>
                  </a:lnTo>
                  <a:lnTo>
                    <a:pt x="4148" y="29"/>
                  </a:lnTo>
                  <a:lnTo>
                    <a:pt x="4096" y="41"/>
                  </a:lnTo>
                  <a:lnTo>
                    <a:pt x="4042" y="54"/>
                  </a:lnTo>
                  <a:lnTo>
                    <a:pt x="3936" y="83"/>
                  </a:lnTo>
                  <a:lnTo>
                    <a:pt x="3833" y="112"/>
                  </a:lnTo>
                  <a:lnTo>
                    <a:pt x="3732" y="141"/>
                  </a:lnTo>
                  <a:lnTo>
                    <a:pt x="3684" y="153"/>
                  </a:lnTo>
                  <a:lnTo>
                    <a:pt x="3636" y="164"/>
                  </a:lnTo>
                  <a:lnTo>
                    <a:pt x="3636" y="164"/>
                  </a:lnTo>
                  <a:lnTo>
                    <a:pt x="3568" y="180"/>
                  </a:lnTo>
                  <a:lnTo>
                    <a:pt x="3503" y="198"/>
                  </a:lnTo>
                  <a:lnTo>
                    <a:pt x="3441" y="217"/>
                  </a:lnTo>
                  <a:lnTo>
                    <a:pt x="3379" y="237"/>
                  </a:lnTo>
                  <a:lnTo>
                    <a:pt x="3254" y="279"/>
                  </a:lnTo>
                  <a:lnTo>
                    <a:pt x="3121" y="326"/>
                  </a:lnTo>
                  <a:lnTo>
                    <a:pt x="3121" y="326"/>
                  </a:lnTo>
                  <a:lnTo>
                    <a:pt x="2966" y="381"/>
                  </a:lnTo>
                  <a:lnTo>
                    <a:pt x="2879" y="411"/>
                  </a:lnTo>
                  <a:lnTo>
                    <a:pt x="2792" y="446"/>
                  </a:lnTo>
                  <a:lnTo>
                    <a:pt x="2748" y="463"/>
                  </a:lnTo>
                  <a:lnTo>
                    <a:pt x="2705" y="482"/>
                  </a:lnTo>
                  <a:lnTo>
                    <a:pt x="2664" y="503"/>
                  </a:lnTo>
                  <a:lnTo>
                    <a:pt x="2624" y="522"/>
                  </a:lnTo>
                  <a:lnTo>
                    <a:pt x="2585" y="543"/>
                  </a:lnTo>
                  <a:lnTo>
                    <a:pt x="2550" y="564"/>
                  </a:lnTo>
                  <a:lnTo>
                    <a:pt x="2517" y="585"/>
                  </a:lnTo>
                  <a:lnTo>
                    <a:pt x="2486" y="609"/>
                  </a:lnTo>
                  <a:lnTo>
                    <a:pt x="2454" y="652"/>
                  </a:lnTo>
                  <a:lnTo>
                    <a:pt x="2454" y="652"/>
                  </a:lnTo>
                  <a:lnTo>
                    <a:pt x="2443" y="668"/>
                  </a:lnTo>
                  <a:lnTo>
                    <a:pt x="2431" y="683"/>
                  </a:lnTo>
                  <a:lnTo>
                    <a:pt x="2418" y="697"/>
                  </a:lnTo>
                  <a:lnTo>
                    <a:pt x="2405" y="712"/>
                  </a:lnTo>
                  <a:lnTo>
                    <a:pt x="2376" y="738"/>
                  </a:lnTo>
                  <a:lnTo>
                    <a:pt x="2346" y="762"/>
                  </a:lnTo>
                  <a:lnTo>
                    <a:pt x="2314" y="786"/>
                  </a:lnTo>
                  <a:lnTo>
                    <a:pt x="2280" y="807"/>
                  </a:lnTo>
                  <a:lnTo>
                    <a:pt x="2217" y="850"/>
                  </a:lnTo>
                  <a:lnTo>
                    <a:pt x="2217" y="850"/>
                  </a:lnTo>
                  <a:lnTo>
                    <a:pt x="2199" y="861"/>
                  </a:lnTo>
                  <a:lnTo>
                    <a:pt x="2182" y="871"/>
                  </a:lnTo>
                  <a:lnTo>
                    <a:pt x="2143" y="892"/>
                  </a:lnTo>
                  <a:lnTo>
                    <a:pt x="2063" y="929"/>
                  </a:lnTo>
                  <a:lnTo>
                    <a:pt x="2023" y="950"/>
                  </a:lnTo>
                  <a:lnTo>
                    <a:pt x="1985" y="970"/>
                  </a:lnTo>
                  <a:lnTo>
                    <a:pt x="1967" y="982"/>
                  </a:lnTo>
                  <a:lnTo>
                    <a:pt x="1950" y="993"/>
                  </a:lnTo>
                  <a:lnTo>
                    <a:pt x="1934" y="1006"/>
                  </a:lnTo>
                  <a:lnTo>
                    <a:pt x="1918" y="1019"/>
                  </a:lnTo>
                  <a:lnTo>
                    <a:pt x="1823" y="1083"/>
                  </a:lnTo>
                  <a:lnTo>
                    <a:pt x="1823" y="1083"/>
                  </a:lnTo>
                  <a:lnTo>
                    <a:pt x="1830" y="1109"/>
                  </a:lnTo>
                  <a:lnTo>
                    <a:pt x="1836" y="1135"/>
                  </a:lnTo>
                  <a:lnTo>
                    <a:pt x="1839" y="1163"/>
                  </a:lnTo>
                  <a:lnTo>
                    <a:pt x="1840" y="1192"/>
                  </a:lnTo>
                  <a:lnTo>
                    <a:pt x="1840" y="1223"/>
                  </a:lnTo>
                  <a:lnTo>
                    <a:pt x="1839" y="1253"/>
                  </a:lnTo>
                  <a:lnTo>
                    <a:pt x="1836" y="1284"/>
                  </a:lnTo>
                  <a:lnTo>
                    <a:pt x="1831" y="1315"/>
                  </a:lnTo>
                  <a:lnTo>
                    <a:pt x="1821" y="1376"/>
                  </a:lnTo>
                  <a:lnTo>
                    <a:pt x="1808" y="1437"/>
                  </a:lnTo>
                  <a:lnTo>
                    <a:pt x="1796" y="1493"/>
                  </a:lnTo>
                  <a:lnTo>
                    <a:pt x="1786" y="1543"/>
                  </a:lnTo>
                  <a:lnTo>
                    <a:pt x="1786" y="1543"/>
                  </a:lnTo>
                  <a:lnTo>
                    <a:pt x="1750" y="1738"/>
                  </a:lnTo>
                  <a:lnTo>
                    <a:pt x="1717" y="1934"/>
                  </a:lnTo>
                  <a:lnTo>
                    <a:pt x="1681" y="2128"/>
                  </a:lnTo>
                  <a:lnTo>
                    <a:pt x="1662" y="2226"/>
                  </a:lnTo>
                  <a:lnTo>
                    <a:pt x="1641" y="2321"/>
                  </a:lnTo>
                  <a:lnTo>
                    <a:pt x="1641" y="2321"/>
                  </a:lnTo>
                  <a:lnTo>
                    <a:pt x="1633" y="2358"/>
                  </a:lnTo>
                  <a:lnTo>
                    <a:pt x="1623" y="2395"/>
                  </a:lnTo>
                  <a:lnTo>
                    <a:pt x="1613" y="2433"/>
                  </a:lnTo>
                  <a:lnTo>
                    <a:pt x="1601" y="2472"/>
                  </a:lnTo>
                  <a:lnTo>
                    <a:pt x="1588" y="2511"/>
                  </a:lnTo>
                  <a:lnTo>
                    <a:pt x="1575" y="2551"/>
                  </a:lnTo>
                  <a:lnTo>
                    <a:pt x="1559" y="2590"/>
                  </a:lnTo>
                  <a:lnTo>
                    <a:pt x="1543" y="2629"/>
                  </a:lnTo>
                  <a:lnTo>
                    <a:pt x="1527" y="2668"/>
                  </a:lnTo>
                  <a:lnTo>
                    <a:pt x="1508" y="2706"/>
                  </a:lnTo>
                  <a:lnTo>
                    <a:pt x="1489" y="2745"/>
                  </a:lnTo>
                  <a:lnTo>
                    <a:pt x="1469" y="2783"/>
                  </a:lnTo>
                  <a:lnTo>
                    <a:pt x="1447" y="2819"/>
                  </a:lnTo>
                  <a:lnTo>
                    <a:pt x="1426" y="2855"/>
                  </a:lnTo>
                  <a:lnTo>
                    <a:pt x="1401" y="2890"/>
                  </a:lnTo>
                  <a:lnTo>
                    <a:pt x="1376" y="2925"/>
                  </a:lnTo>
                  <a:lnTo>
                    <a:pt x="1350" y="2957"/>
                  </a:lnTo>
                  <a:lnTo>
                    <a:pt x="1324" y="2989"/>
                  </a:lnTo>
                  <a:lnTo>
                    <a:pt x="1295" y="3019"/>
                  </a:lnTo>
                  <a:lnTo>
                    <a:pt x="1266" y="3048"/>
                  </a:lnTo>
                  <a:lnTo>
                    <a:pt x="1236" y="3075"/>
                  </a:lnTo>
                  <a:lnTo>
                    <a:pt x="1205" y="3099"/>
                  </a:lnTo>
                  <a:lnTo>
                    <a:pt x="1172" y="3123"/>
                  </a:lnTo>
                  <a:lnTo>
                    <a:pt x="1139" y="3144"/>
                  </a:lnTo>
                  <a:lnTo>
                    <a:pt x="1104" y="3163"/>
                  </a:lnTo>
                  <a:lnTo>
                    <a:pt x="1068" y="3179"/>
                  </a:lnTo>
                  <a:lnTo>
                    <a:pt x="1032" y="3194"/>
                  </a:lnTo>
                  <a:lnTo>
                    <a:pt x="992" y="3205"/>
                  </a:lnTo>
                  <a:lnTo>
                    <a:pt x="953" y="3214"/>
                  </a:lnTo>
                  <a:lnTo>
                    <a:pt x="913" y="3220"/>
                  </a:lnTo>
                  <a:lnTo>
                    <a:pt x="871" y="3223"/>
                  </a:lnTo>
                  <a:lnTo>
                    <a:pt x="829" y="3223"/>
                  </a:lnTo>
                  <a:lnTo>
                    <a:pt x="829" y="3223"/>
                  </a:lnTo>
                  <a:lnTo>
                    <a:pt x="794" y="3221"/>
                  </a:lnTo>
                  <a:lnTo>
                    <a:pt x="761" y="3218"/>
                  </a:lnTo>
                  <a:lnTo>
                    <a:pt x="727" y="3213"/>
                  </a:lnTo>
                  <a:lnTo>
                    <a:pt x="694" y="3205"/>
                  </a:lnTo>
                  <a:lnTo>
                    <a:pt x="662" y="3197"/>
                  </a:lnTo>
                  <a:lnTo>
                    <a:pt x="632" y="3188"/>
                  </a:lnTo>
                  <a:lnTo>
                    <a:pt x="601" y="3176"/>
                  </a:lnTo>
                  <a:lnTo>
                    <a:pt x="571" y="3163"/>
                  </a:lnTo>
                  <a:lnTo>
                    <a:pt x="542" y="3150"/>
                  </a:lnTo>
                  <a:lnTo>
                    <a:pt x="514" y="3134"/>
                  </a:lnTo>
                  <a:lnTo>
                    <a:pt x="487" y="3118"/>
                  </a:lnTo>
                  <a:lnTo>
                    <a:pt x="459" y="3101"/>
                  </a:lnTo>
                  <a:lnTo>
                    <a:pt x="433" y="3082"/>
                  </a:lnTo>
                  <a:lnTo>
                    <a:pt x="407" y="3063"/>
                  </a:lnTo>
                  <a:lnTo>
                    <a:pt x="382" y="3043"/>
                  </a:lnTo>
                  <a:lnTo>
                    <a:pt x="358" y="3021"/>
                  </a:lnTo>
                  <a:lnTo>
                    <a:pt x="335" y="2999"/>
                  </a:lnTo>
                  <a:lnTo>
                    <a:pt x="311" y="2976"/>
                  </a:lnTo>
                  <a:lnTo>
                    <a:pt x="290" y="2951"/>
                  </a:lnTo>
                  <a:lnTo>
                    <a:pt x="268" y="2927"/>
                  </a:lnTo>
                  <a:lnTo>
                    <a:pt x="248" y="2902"/>
                  </a:lnTo>
                  <a:lnTo>
                    <a:pt x="227" y="2876"/>
                  </a:lnTo>
                  <a:lnTo>
                    <a:pt x="188" y="2822"/>
                  </a:lnTo>
                  <a:lnTo>
                    <a:pt x="154" y="2767"/>
                  </a:lnTo>
                  <a:lnTo>
                    <a:pt x="120" y="2710"/>
                  </a:lnTo>
                  <a:lnTo>
                    <a:pt x="88" y="2652"/>
                  </a:lnTo>
                  <a:lnTo>
                    <a:pt x="61" y="2594"/>
                  </a:lnTo>
                  <a:lnTo>
                    <a:pt x="9" y="2596"/>
                  </a:lnTo>
                  <a:lnTo>
                    <a:pt x="9" y="2596"/>
                  </a:lnTo>
                  <a:lnTo>
                    <a:pt x="4" y="2609"/>
                  </a:lnTo>
                  <a:lnTo>
                    <a:pt x="3" y="2623"/>
                  </a:lnTo>
                  <a:lnTo>
                    <a:pt x="0" y="2651"/>
                  </a:lnTo>
                  <a:lnTo>
                    <a:pt x="0" y="2678"/>
                  </a:lnTo>
                  <a:lnTo>
                    <a:pt x="0" y="2706"/>
                  </a:lnTo>
                  <a:lnTo>
                    <a:pt x="9" y="2744"/>
                  </a:lnTo>
                  <a:lnTo>
                    <a:pt x="9" y="2744"/>
                  </a:lnTo>
                  <a:lnTo>
                    <a:pt x="28" y="2771"/>
                  </a:lnTo>
                  <a:lnTo>
                    <a:pt x="46" y="2800"/>
                  </a:lnTo>
                  <a:lnTo>
                    <a:pt x="62" y="2828"/>
                  </a:lnTo>
                  <a:lnTo>
                    <a:pt x="80" y="2857"/>
                  </a:lnTo>
                  <a:lnTo>
                    <a:pt x="109" y="2916"/>
                  </a:lnTo>
                  <a:lnTo>
                    <a:pt x="138" y="2977"/>
                  </a:lnTo>
                  <a:lnTo>
                    <a:pt x="164" y="3038"/>
                  </a:lnTo>
                  <a:lnTo>
                    <a:pt x="190" y="3101"/>
                  </a:lnTo>
                  <a:lnTo>
                    <a:pt x="239" y="3227"/>
                  </a:lnTo>
                  <a:lnTo>
                    <a:pt x="264" y="3289"/>
                  </a:lnTo>
                  <a:lnTo>
                    <a:pt x="290" y="3352"/>
                  </a:lnTo>
                  <a:lnTo>
                    <a:pt x="319" y="3413"/>
                  </a:lnTo>
                  <a:lnTo>
                    <a:pt x="349" y="3474"/>
                  </a:lnTo>
                  <a:lnTo>
                    <a:pt x="365" y="3503"/>
                  </a:lnTo>
                  <a:lnTo>
                    <a:pt x="381" y="3533"/>
                  </a:lnTo>
                  <a:lnTo>
                    <a:pt x="400" y="3562"/>
                  </a:lnTo>
                  <a:lnTo>
                    <a:pt x="419" y="3590"/>
                  </a:lnTo>
                  <a:lnTo>
                    <a:pt x="438" y="3619"/>
                  </a:lnTo>
                  <a:lnTo>
                    <a:pt x="459" y="3646"/>
                  </a:lnTo>
                  <a:lnTo>
                    <a:pt x="481" y="3673"/>
                  </a:lnTo>
                  <a:lnTo>
                    <a:pt x="504" y="3699"/>
                  </a:lnTo>
                  <a:lnTo>
                    <a:pt x="504" y="3699"/>
                  </a:lnTo>
                  <a:lnTo>
                    <a:pt x="539" y="3735"/>
                  </a:lnTo>
                  <a:lnTo>
                    <a:pt x="574" y="3768"/>
                  </a:lnTo>
                  <a:lnTo>
                    <a:pt x="610" y="3799"/>
                  </a:lnTo>
                  <a:lnTo>
                    <a:pt x="646" y="3826"/>
                  </a:lnTo>
                  <a:lnTo>
                    <a:pt x="682" y="3853"/>
                  </a:lnTo>
                  <a:lnTo>
                    <a:pt x="720" y="3876"/>
                  </a:lnTo>
                  <a:lnTo>
                    <a:pt x="756" y="3896"/>
                  </a:lnTo>
                  <a:lnTo>
                    <a:pt x="794" y="3915"/>
                  </a:lnTo>
                  <a:lnTo>
                    <a:pt x="833" y="3930"/>
                  </a:lnTo>
                  <a:lnTo>
                    <a:pt x="871" y="3943"/>
                  </a:lnTo>
                  <a:lnTo>
                    <a:pt x="908" y="3954"/>
                  </a:lnTo>
                  <a:lnTo>
                    <a:pt x="948" y="3961"/>
                  </a:lnTo>
                  <a:lnTo>
                    <a:pt x="985" y="3967"/>
                  </a:lnTo>
                  <a:lnTo>
                    <a:pt x="1023" y="3970"/>
                  </a:lnTo>
                  <a:lnTo>
                    <a:pt x="1062" y="3970"/>
                  </a:lnTo>
                  <a:lnTo>
                    <a:pt x="1100" y="3967"/>
                  </a:lnTo>
                  <a:lnTo>
                    <a:pt x="1121" y="3998"/>
                  </a:lnTo>
                  <a:lnTo>
                    <a:pt x="1121" y="3998"/>
                  </a:lnTo>
                  <a:lnTo>
                    <a:pt x="1127" y="4005"/>
                  </a:lnTo>
                  <a:lnTo>
                    <a:pt x="1132" y="4012"/>
                  </a:lnTo>
                  <a:lnTo>
                    <a:pt x="1142" y="4028"/>
                  </a:lnTo>
                  <a:lnTo>
                    <a:pt x="1149" y="4047"/>
                  </a:lnTo>
                  <a:lnTo>
                    <a:pt x="1156" y="4066"/>
                  </a:lnTo>
                  <a:lnTo>
                    <a:pt x="1179" y="4111"/>
                  </a:lnTo>
                  <a:lnTo>
                    <a:pt x="1179" y="4111"/>
                  </a:lnTo>
                  <a:lnTo>
                    <a:pt x="1202" y="4160"/>
                  </a:lnTo>
                  <a:lnTo>
                    <a:pt x="1224" y="4211"/>
                  </a:lnTo>
                  <a:lnTo>
                    <a:pt x="1240" y="4260"/>
                  </a:lnTo>
                  <a:lnTo>
                    <a:pt x="1255" y="4311"/>
                  </a:lnTo>
                  <a:lnTo>
                    <a:pt x="1265" y="4364"/>
                  </a:lnTo>
                  <a:lnTo>
                    <a:pt x="1273" y="4414"/>
                  </a:lnTo>
                  <a:lnTo>
                    <a:pt x="1278" y="4465"/>
                  </a:lnTo>
                  <a:lnTo>
                    <a:pt x="1279" y="4517"/>
                  </a:lnTo>
                  <a:lnTo>
                    <a:pt x="1279" y="4517"/>
                  </a:lnTo>
                  <a:lnTo>
                    <a:pt x="1282" y="4615"/>
                  </a:lnTo>
                  <a:lnTo>
                    <a:pt x="1284" y="4713"/>
                  </a:lnTo>
                  <a:lnTo>
                    <a:pt x="1284" y="4908"/>
                  </a:lnTo>
                  <a:lnTo>
                    <a:pt x="1282" y="5104"/>
                  </a:lnTo>
                  <a:lnTo>
                    <a:pt x="1281" y="5298"/>
                  </a:lnTo>
                  <a:lnTo>
                    <a:pt x="1278" y="5494"/>
                  </a:lnTo>
                  <a:lnTo>
                    <a:pt x="1278" y="5689"/>
                  </a:lnTo>
                  <a:lnTo>
                    <a:pt x="1279" y="5786"/>
                  </a:lnTo>
                  <a:lnTo>
                    <a:pt x="1281" y="5885"/>
                  </a:lnTo>
                  <a:lnTo>
                    <a:pt x="1284" y="5982"/>
                  </a:lnTo>
                  <a:lnTo>
                    <a:pt x="1287" y="6081"/>
                  </a:lnTo>
                  <a:lnTo>
                    <a:pt x="1287" y="6081"/>
                  </a:lnTo>
                  <a:lnTo>
                    <a:pt x="1294" y="6147"/>
                  </a:lnTo>
                  <a:lnTo>
                    <a:pt x="1301" y="6217"/>
                  </a:lnTo>
                  <a:lnTo>
                    <a:pt x="1307" y="6252"/>
                  </a:lnTo>
                  <a:lnTo>
                    <a:pt x="1313" y="6285"/>
                  </a:lnTo>
                  <a:lnTo>
                    <a:pt x="1318" y="6319"/>
                  </a:lnTo>
                  <a:lnTo>
                    <a:pt x="1327" y="63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88DAEC4C-69E9-8ED7-2792-3E62A4FCA1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" y="1628"/>
              <a:ext cx="2199" cy="2692"/>
            </a:xfrm>
            <a:custGeom>
              <a:avLst/>
              <a:gdLst>
                <a:gd name="T0" fmla="*/ 6585 w 6599"/>
                <a:gd name="T1" fmla="*/ 8009 h 8076"/>
                <a:gd name="T2" fmla="*/ 6420 w 6599"/>
                <a:gd name="T3" fmla="*/ 7511 h 8076"/>
                <a:gd name="T4" fmla="*/ 6225 w 6599"/>
                <a:gd name="T5" fmla="*/ 6786 h 8076"/>
                <a:gd name="T6" fmla="*/ 6112 w 6599"/>
                <a:gd name="T7" fmla="*/ 6040 h 8076"/>
                <a:gd name="T8" fmla="*/ 6105 w 6599"/>
                <a:gd name="T9" fmla="*/ 5696 h 8076"/>
                <a:gd name="T10" fmla="*/ 6127 w 6599"/>
                <a:gd name="T11" fmla="*/ 5082 h 8076"/>
                <a:gd name="T12" fmla="*/ 6123 w 6599"/>
                <a:gd name="T13" fmla="*/ 4873 h 8076"/>
                <a:gd name="T14" fmla="*/ 6137 w 6599"/>
                <a:gd name="T15" fmla="*/ 4593 h 8076"/>
                <a:gd name="T16" fmla="*/ 6095 w 6599"/>
                <a:gd name="T17" fmla="*/ 3976 h 8076"/>
                <a:gd name="T18" fmla="*/ 6049 w 6599"/>
                <a:gd name="T19" fmla="*/ 3565 h 8076"/>
                <a:gd name="T20" fmla="*/ 5917 w 6599"/>
                <a:gd name="T21" fmla="*/ 2875 h 8076"/>
                <a:gd name="T22" fmla="*/ 5791 w 6599"/>
                <a:gd name="T23" fmla="*/ 2391 h 8076"/>
                <a:gd name="T24" fmla="*/ 5700 w 6599"/>
                <a:gd name="T25" fmla="*/ 2261 h 8076"/>
                <a:gd name="T26" fmla="*/ 5649 w 6599"/>
                <a:gd name="T27" fmla="*/ 2214 h 8076"/>
                <a:gd name="T28" fmla="*/ 5516 w 6599"/>
                <a:gd name="T29" fmla="*/ 2135 h 8076"/>
                <a:gd name="T30" fmla="*/ 5379 w 6599"/>
                <a:gd name="T31" fmla="*/ 1977 h 8076"/>
                <a:gd name="T32" fmla="*/ 5185 w 6599"/>
                <a:gd name="T33" fmla="*/ 1662 h 8076"/>
                <a:gd name="T34" fmla="*/ 5064 w 6599"/>
                <a:gd name="T35" fmla="*/ 1392 h 8076"/>
                <a:gd name="T36" fmla="*/ 4990 w 6599"/>
                <a:gd name="T37" fmla="*/ 1129 h 8076"/>
                <a:gd name="T38" fmla="*/ 4956 w 6599"/>
                <a:gd name="T39" fmla="*/ 839 h 8076"/>
                <a:gd name="T40" fmla="*/ 4984 w 6599"/>
                <a:gd name="T41" fmla="*/ 556 h 8076"/>
                <a:gd name="T42" fmla="*/ 5069 w 6599"/>
                <a:gd name="T43" fmla="*/ 353 h 8076"/>
                <a:gd name="T44" fmla="*/ 5155 w 6599"/>
                <a:gd name="T45" fmla="*/ 256 h 8076"/>
                <a:gd name="T46" fmla="*/ 5268 w 6599"/>
                <a:gd name="T47" fmla="*/ 180 h 8076"/>
                <a:gd name="T48" fmla="*/ 5174 w 6599"/>
                <a:gd name="T49" fmla="*/ 87 h 8076"/>
                <a:gd name="T50" fmla="*/ 4994 w 6599"/>
                <a:gd name="T51" fmla="*/ 55 h 8076"/>
                <a:gd name="T52" fmla="*/ 4707 w 6599"/>
                <a:gd name="T53" fmla="*/ 73 h 8076"/>
                <a:gd name="T54" fmla="*/ 4271 w 6599"/>
                <a:gd name="T55" fmla="*/ 157 h 8076"/>
                <a:gd name="T56" fmla="*/ 3749 w 6599"/>
                <a:gd name="T57" fmla="*/ 244 h 8076"/>
                <a:gd name="T58" fmla="*/ 3303 w 6599"/>
                <a:gd name="T59" fmla="*/ 276 h 8076"/>
                <a:gd name="T60" fmla="*/ 3090 w 6599"/>
                <a:gd name="T61" fmla="*/ 212 h 8076"/>
                <a:gd name="T62" fmla="*/ 2996 w 6599"/>
                <a:gd name="T63" fmla="*/ 180 h 8076"/>
                <a:gd name="T64" fmla="*/ 2832 w 6599"/>
                <a:gd name="T65" fmla="*/ 150 h 8076"/>
                <a:gd name="T66" fmla="*/ 2651 w 6599"/>
                <a:gd name="T67" fmla="*/ 47 h 8076"/>
                <a:gd name="T68" fmla="*/ 2546 w 6599"/>
                <a:gd name="T69" fmla="*/ 266 h 8076"/>
                <a:gd name="T70" fmla="*/ 2472 w 6599"/>
                <a:gd name="T71" fmla="*/ 481 h 8076"/>
                <a:gd name="T72" fmla="*/ 2373 w 6599"/>
                <a:gd name="T73" fmla="*/ 645 h 8076"/>
                <a:gd name="T74" fmla="*/ 2238 w 6599"/>
                <a:gd name="T75" fmla="*/ 781 h 8076"/>
                <a:gd name="T76" fmla="*/ 2095 w 6599"/>
                <a:gd name="T77" fmla="*/ 870 h 8076"/>
                <a:gd name="T78" fmla="*/ 1914 w 6599"/>
                <a:gd name="T79" fmla="*/ 928 h 8076"/>
                <a:gd name="T80" fmla="*/ 1721 w 6599"/>
                <a:gd name="T81" fmla="*/ 933 h 8076"/>
                <a:gd name="T82" fmla="*/ 1526 w 6599"/>
                <a:gd name="T83" fmla="*/ 894 h 8076"/>
                <a:gd name="T84" fmla="*/ 1216 w 6599"/>
                <a:gd name="T85" fmla="*/ 761 h 8076"/>
                <a:gd name="T86" fmla="*/ 1213 w 6599"/>
                <a:gd name="T87" fmla="*/ 899 h 8076"/>
                <a:gd name="T88" fmla="*/ 1139 w 6599"/>
                <a:gd name="T89" fmla="*/ 1312 h 8076"/>
                <a:gd name="T90" fmla="*/ 1047 w 6599"/>
                <a:gd name="T91" fmla="*/ 1549 h 8076"/>
                <a:gd name="T92" fmla="*/ 836 w 6599"/>
                <a:gd name="T93" fmla="*/ 1794 h 8076"/>
                <a:gd name="T94" fmla="*/ 569 w 6599"/>
                <a:gd name="T95" fmla="*/ 2002 h 8076"/>
                <a:gd name="T96" fmla="*/ 333 w 6599"/>
                <a:gd name="T97" fmla="*/ 2185 h 8076"/>
                <a:gd name="T98" fmla="*/ 0 w 6599"/>
                <a:gd name="T99" fmla="*/ 2518 h 8076"/>
                <a:gd name="T100" fmla="*/ 327 w 6599"/>
                <a:gd name="T101" fmla="*/ 3048 h 8076"/>
                <a:gd name="T102" fmla="*/ 507 w 6599"/>
                <a:gd name="T103" fmla="*/ 3420 h 8076"/>
                <a:gd name="T104" fmla="*/ 711 w 6599"/>
                <a:gd name="T105" fmla="*/ 3835 h 8076"/>
                <a:gd name="T106" fmla="*/ 855 w 6599"/>
                <a:gd name="T107" fmla="*/ 4130 h 8076"/>
                <a:gd name="T108" fmla="*/ 1181 w 6599"/>
                <a:gd name="T109" fmla="*/ 4796 h 8076"/>
                <a:gd name="T110" fmla="*/ 1355 w 6599"/>
                <a:gd name="T111" fmla="*/ 5164 h 8076"/>
                <a:gd name="T112" fmla="*/ 1442 w 6599"/>
                <a:gd name="T113" fmla="*/ 5504 h 8076"/>
                <a:gd name="T114" fmla="*/ 1452 w 6599"/>
                <a:gd name="T115" fmla="*/ 5918 h 8076"/>
                <a:gd name="T116" fmla="*/ 694 w 6599"/>
                <a:gd name="T117" fmla="*/ 6654 h 8076"/>
                <a:gd name="T118" fmla="*/ 761 w 6599"/>
                <a:gd name="T119" fmla="*/ 7048 h 8076"/>
                <a:gd name="T120" fmla="*/ 901 w 6599"/>
                <a:gd name="T121" fmla="*/ 7706 h 8076"/>
                <a:gd name="T122" fmla="*/ 924 w 6599"/>
                <a:gd name="T123" fmla="*/ 7993 h 8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599" h="8076">
                  <a:moveTo>
                    <a:pt x="6599" y="8069"/>
                  </a:moveTo>
                  <a:lnTo>
                    <a:pt x="6599" y="8069"/>
                  </a:lnTo>
                  <a:lnTo>
                    <a:pt x="6595" y="8060"/>
                  </a:lnTo>
                  <a:lnTo>
                    <a:pt x="6592" y="8050"/>
                  </a:lnTo>
                  <a:lnTo>
                    <a:pt x="6588" y="8030"/>
                  </a:lnTo>
                  <a:lnTo>
                    <a:pt x="6585" y="8009"/>
                  </a:lnTo>
                  <a:lnTo>
                    <a:pt x="6579" y="7990"/>
                  </a:lnTo>
                  <a:lnTo>
                    <a:pt x="6579" y="7990"/>
                  </a:lnTo>
                  <a:lnTo>
                    <a:pt x="6538" y="7870"/>
                  </a:lnTo>
                  <a:lnTo>
                    <a:pt x="6498" y="7751"/>
                  </a:lnTo>
                  <a:lnTo>
                    <a:pt x="6457" y="7632"/>
                  </a:lnTo>
                  <a:lnTo>
                    <a:pt x="6420" y="7511"/>
                  </a:lnTo>
                  <a:lnTo>
                    <a:pt x="6383" y="7391"/>
                  </a:lnTo>
                  <a:lnTo>
                    <a:pt x="6347" y="7272"/>
                  </a:lnTo>
                  <a:lnTo>
                    <a:pt x="6314" y="7150"/>
                  </a:lnTo>
                  <a:lnTo>
                    <a:pt x="6283" y="7030"/>
                  </a:lnTo>
                  <a:lnTo>
                    <a:pt x="6253" y="6908"/>
                  </a:lnTo>
                  <a:lnTo>
                    <a:pt x="6225" y="6786"/>
                  </a:lnTo>
                  <a:lnTo>
                    <a:pt x="6201" y="6664"/>
                  </a:lnTo>
                  <a:lnTo>
                    <a:pt x="6178" y="6540"/>
                  </a:lnTo>
                  <a:lnTo>
                    <a:pt x="6157" y="6416"/>
                  </a:lnTo>
                  <a:lnTo>
                    <a:pt x="6140" y="6291"/>
                  </a:lnTo>
                  <a:lnTo>
                    <a:pt x="6125" y="6166"/>
                  </a:lnTo>
                  <a:lnTo>
                    <a:pt x="6112" y="6040"/>
                  </a:lnTo>
                  <a:lnTo>
                    <a:pt x="6112" y="6040"/>
                  </a:lnTo>
                  <a:lnTo>
                    <a:pt x="6108" y="5970"/>
                  </a:lnTo>
                  <a:lnTo>
                    <a:pt x="6105" y="5902"/>
                  </a:lnTo>
                  <a:lnTo>
                    <a:pt x="6104" y="5832"/>
                  </a:lnTo>
                  <a:lnTo>
                    <a:pt x="6104" y="5764"/>
                  </a:lnTo>
                  <a:lnTo>
                    <a:pt x="6105" y="5696"/>
                  </a:lnTo>
                  <a:lnTo>
                    <a:pt x="6108" y="5627"/>
                  </a:lnTo>
                  <a:lnTo>
                    <a:pt x="6114" y="5491"/>
                  </a:lnTo>
                  <a:lnTo>
                    <a:pt x="6121" y="5356"/>
                  </a:lnTo>
                  <a:lnTo>
                    <a:pt x="6125" y="5220"/>
                  </a:lnTo>
                  <a:lnTo>
                    <a:pt x="6127" y="5150"/>
                  </a:lnTo>
                  <a:lnTo>
                    <a:pt x="6127" y="5082"/>
                  </a:lnTo>
                  <a:lnTo>
                    <a:pt x="6124" y="5012"/>
                  </a:lnTo>
                  <a:lnTo>
                    <a:pt x="6121" y="4944"/>
                  </a:lnTo>
                  <a:lnTo>
                    <a:pt x="6121" y="4944"/>
                  </a:lnTo>
                  <a:lnTo>
                    <a:pt x="6123" y="4915"/>
                  </a:lnTo>
                  <a:lnTo>
                    <a:pt x="6123" y="4887"/>
                  </a:lnTo>
                  <a:lnTo>
                    <a:pt x="6123" y="4873"/>
                  </a:lnTo>
                  <a:lnTo>
                    <a:pt x="6121" y="4860"/>
                  </a:lnTo>
                  <a:lnTo>
                    <a:pt x="6118" y="4845"/>
                  </a:lnTo>
                  <a:lnTo>
                    <a:pt x="6112" y="4831"/>
                  </a:lnTo>
                  <a:lnTo>
                    <a:pt x="6146" y="4661"/>
                  </a:lnTo>
                  <a:lnTo>
                    <a:pt x="6146" y="4661"/>
                  </a:lnTo>
                  <a:lnTo>
                    <a:pt x="6137" y="4593"/>
                  </a:lnTo>
                  <a:lnTo>
                    <a:pt x="6130" y="4524"/>
                  </a:lnTo>
                  <a:lnTo>
                    <a:pt x="6124" y="4456"/>
                  </a:lnTo>
                  <a:lnTo>
                    <a:pt x="6118" y="4388"/>
                  </a:lnTo>
                  <a:lnTo>
                    <a:pt x="6111" y="4251"/>
                  </a:lnTo>
                  <a:lnTo>
                    <a:pt x="6102" y="4114"/>
                  </a:lnTo>
                  <a:lnTo>
                    <a:pt x="6095" y="3976"/>
                  </a:lnTo>
                  <a:lnTo>
                    <a:pt x="6089" y="3907"/>
                  </a:lnTo>
                  <a:lnTo>
                    <a:pt x="6083" y="3838"/>
                  </a:lnTo>
                  <a:lnTo>
                    <a:pt x="6078" y="3770"/>
                  </a:lnTo>
                  <a:lnTo>
                    <a:pt x="6069" y="3701"/>
                  </a:lnTo>
                  <a:lnTo>
                    <a:pt x="6060" y="3633"/>
                  </a:lnTo>
                  <a:lnTo>
                    <a:pt x="6049" y="3565"/>
                  </a:lnTo>
                  <a:lnTo>
                    <a:pt x="6049" y="3565"/>
                  </a:lnTo>
                  <a:lnTo>
                    <a:pt x="6024" y="3427"/>
                  </a:lnTo>
                  <a:lnTo>
                    <a:pt x="5998" y="3289"/>
                  </a:lnTo>
                  <a:lnTo>
                    <a:pt x="5972" y="3151"/>
                  </a:lnTo>
                  <a:lnTo>
                    <a:pt x="5944" y="3013"/>
                  </a:lnTo>
                  <a:lnTo>
                    <a:pt x="5917" y="2875"/>
                  </a:lnTo>
                  <a:lnTo>
                    <a:pt x="5886" y="2738"/>
                  </a:lnTo>
                  <a:lnTo>
                    <a:pt x="5856" y="2600"/>
                  </a:lnTo>
                  <a:lnTo>
                    <a:pt x="5823" y="2462"/>
                  </a:lnTo>
                  <a:lnTo>
                    <a:pt x="5802" y="2412"/>
                  </a:lnTo>
                  <a:lnTo>
                    <a:pt x="5802" y="2412"/>
                  </a:lnTo>
                  <a:lnTo>
                    <a:pt x="5791" y="2391"/>
                  </a:lnTo>
                  <a:lnTo>
                    <a:pt x="5779" y="2366"/>
                  </a:lnTo>
                  <a:lnTo>
                    <a:pt x="5763" y="2340"/>
                  </a:lnTo>
                  <a:lnTo>
                    <a:pt x="5747" y="2315"/>
                  </a:lnTo>
                  <a:lnTo>
                    <a:pt x="5729" y="2291"/>
                  </a:lnTo>
                  <a:lnTo>
                    <a:pt x="5710" y="2270"/>
                  </a:lnTo>
                  <a:lnTo>
                    <a:pt x="5700" y="2261"/>
                  </a:lnTo>
                  <a:lnTo>
                    <a:pt x="5689" y="2253"/>
                  </a:lnTo>
                  <a:lnTo>
                    <a:pt x="5678" y="2246"/>
                  </a:lnTo>
                  <a:lnTo>
                    <a:pt x="5668" y="2241"/>
                  </a:lnTo>
                  <a:lnTo>
                    <a:pt x="5672" y="2218"/>
                  </a:lnTo>
                  <a:lnTo>
                    <a:pt x="5672" y="2218"/>
                  </a:lnTo>
                  <a:lnTo>
                    <a:pt x="5649" y="2214"/>
                  </a:lnTo>
                  <a:lnTo>
                    <a:pt x="5627" y="2206"/>
                  </a:lnTo>
                  <a:lnTo>
                    <a:pt x="5604" y="2196"/>
                  </a:lnTo>
                  <a:lnTo>
                    <a:pt x="5582" y="2185"/>
                  </a:lnTo>
                  <a:lnTo>
                    <a:pt x="5559" y="2172"/>
                  </a:lnTo>
                  <a:lnTo>
                    <a:pt x="5537" y="2154"/>
                  </a:lnTo>
                  <a:lnTo>
                    <a:pt x="5516" y="2135"/>
                  </a:lnTo>
                  <a:lnTo>
                    <a:pt x="5494" y="2115"/>
                  </a:lnTo>
                  <a:lnTo>
                    <a:pt x="5494" y="2115"/>
                  </a:lnTo>
                  <a:lnTo>
                    <a:pt x="5463" y="2082"/>
                  </a:lnTo>
                  <a:lnTo>
                    <a:pt x="5434" y="2048"/>
                  </a:lnTo>
                  <a:lnTo>
                    <a:pt x="5407" y="2013"/>
                  </a:lnTo>
                  <a:lnTo>
                    <a:pt x="5379" y="1977"/>
                  </a:lnTo>
                  <a:lnTo>
                    <a:pt x="5352" y="1939"/>
                  </a:lnTo>
                  <a:lnTo>
                    <a:pt x="5326" y="1902"/>
                  </a:lnTo>
                  <a:lnTo>
                    <a:pt x="5301" y="1862"/>
                  </a:lnTo>
                  <a:lnTo>
                    <a:pt x="5277" y="1823"/>
                  </a:lnTo>
                  <a:lnTo>
                    <a:pt x="5230" y="1743"/>
                  </a:lnTo>
                  <a:lnTo>
                    <a:pt x="5185" y="1662"/>
                  </a:lnTo>
                  <a:lnTo>
                    <a:pt x="5145" y="1582"/>
                  </a:lnTo>
                  <a:lnTo>
                    <a:pt x="5107" y="1502"/>
                  </a:lnTo>
                  <a:lnTo>
                    <a:pt x="5107" y="1502"/>
                  </a:lnTo>
                  <a:lnTo>
                    <a:pt x="5093" y="1468"/>
                  </a:lnTo>
                  <a:lnTo>
                    <a:pt x="5078" y="1431"/>
                  </a:lnTo>
                  <a:lnTo>
                    <a:pt x="5064" y="1392"/>
                  </a:lnTo>
                  <a:lnTo>
                    <a:pt x="5049" y="1353"/>
                  </a:lnTo>
                  <a:lnTo>
                    <a:pt x="5036" y="1311"/>
                  </a:lnTo>
                  <a:lnTo>
                    <a:pt x="5023" y="1267"/>
                  </a:lnTo>
                  <a:lnTo>
                    <a:pt x="5011" y="1222"/>
                  </a:lnTo>
                  <a:lnTo>
                    <a:pt x="5000" y="1177"/>
                  </a:lnTo>
                  <a:lnTo>
                    <a:pt x="4990" y="1129"/>
                  </a:lnTo>
                  <a:lnTo>
                    <a:pt x="4981" y="1083"/>
                  </a:lnTo>
                  <a:lnTo>
                    <a:pt x="4974" y="1034"/>
                  </a:lnTo>
                  <a:lnTo>
                    <a:pt x="4966" y="986"/>
                  </a:lnTo>
                  <a:lnTo>
                    <a:pt x="4962" y="936"/>
                  </a:lnTo>
                  <a:lnTo>
                    <a:pt x="4958" y="887"/>
                  </a:lnTo>
                  <a:lnTo>
                    <a:pt x="4956" y="839"/>
                  </a:lnTo>
                  <a:lnTo>
                    <a:pt x="4955" y="790"/>
                  </a:lnTo>
                  <a:lnTo>
                    <a:pt x="4958" y="742"/>
                  </a:lnTo>
                  <a:lnTo>
                    <a:pt x="4961" y="694"/>
                  </a:lnTo>
                  <a:lnTo>
                    <a:pt x="4966" y="647"/>
                  </a:lnTo>
                  <a:lnTo>
                    <a:pt x="4974" y="601"/>
                  </a:lnTo>
                  <a:lnTo>
                    <a:pt x="4984" y="556"/>
                  </a:lnTo>
                  <a:lnTo>
                    <a:pt x="4995" y="512"/>
                  </a:lnTo>
                  <a:lnTo>
                    <a:pt x="5010" y="469"/>
                  </a:lnTo>
                  <a:lnTo>
                    <a:pt x="5027" y="428"/>
                  </a:lnTo>
                  <a:lnTo>
                    <a:pt x="5048" y="391"/>
                  </a:lnTo>
                  <a:lnTo>
                    <a:pt x="5058" y="372"/>
                  </a:lnTo>
                  <a:lnTo>
                    <a:pt x="5069" y="353"/>
                  </a:lnTo>
                  <a:lnTo>
                    <a:pt x="5082" y="335"/>
                  </a:lnTo>
                  <a:lnTo>
                    <a:pt x="5095" y="318"/>
                  </a:lnTo>
                  <a:lnTo>
                    <a:pt x="5108" y="301"/>
                  </a:lnTo>
                  <a:lnTo>
                    <a:pt x="5123" y="285"/>
                  </a:lnTo>
                  <a:lnTo>
                    <a:pt x="5139" y="270"/>
                  </a:lnTo>
                  <a:lnTo>
                    <a:pt x="5155" y="256"/>
                  </a:lnTo>
                  <a:lnTo>
                    <a:pt x="5171" y="241"/>
                  </a:lnTo>
                  <a:lnTo>
                    <a:pt x="5190" y="227"/>
                  </a:lnTo>
                  <a:lnTo>
                    <a:pt x="5208" y="215"/>
                  </a:lnTo>
                  <a:lnTo>
                    <a:pt x="5227" y="202"/>
                  </a:lnTo>
                  <a:lnTo>
                    <a:pt x="5248" y="192"/>
                  </a:lnTo>
                  <a:lnTo>
                    <a:pt x="5268" y="180"/>
                  </a:lnTo>
                  <a:lnTo>
                    <a:pt x="5261" y="139"/>
                  </a:lnTo>
                  <a:lnTo>
                    <a:pt x="5261" y="139"/>
                  </a:lnTo>
                  <a:lnTo>
                    <a:pt x="5242" y="125"/>
                  </a:lnTo>
                  <a:lnTo>
                    <a:pt x="5221" y="110"/>
                  </a:lnTo>
                  <a:lnTo>
                    <a:pt x="5198" y="99"/>
                  </a:lnTo>
                  <a:lnTo>
                    <a:pt x="5174" y="87"/>
                  </a:lnTo>
                  <a:lnTo>
                    <a:pt x="5148" y="79"/>
                  </a:lnTo>
                  <a:lnTo>
                    <a:pt x="5120" y="71"/>
                  </a:lnTo>
                  <a:lnTo>
                    <a:pt x="5090" y="65"/>
                  </a:lnTo>
                  <a:lnTo>
                    <a:pt x="5059" y="61"/>
                  </a:lnTo>
                  <a:lnTo>
                    <a:pt x="5027" y="58"/>
                  </a:lnTo>
                  <a:lnTo>
                    <a:pt x="4994" y="55"/>
                  </a:lnTo>
                  <a:lnTo>
                    <a:pt x="4961" y="54"/>
                  </a:lnTo>
                  <a:lnTo>
                    <a:pt x="4926" y="55"/>
                  </a:lnTo>
                  <a:lnTo>
                    <a:pt x="4890" y="55"/>
                  </a:lnTo>
                  <a:lnTo>
                    <a:pt x="4853" y="57"/>
                  </a:lnTo>
                  <a:lnTo>
                    <a:pt x="4781" y="64"/>
                  </a:lnTo>
                  <a:lnTo>
                    <a:pt x="4707" y="73"/>
                  </a:lnTo>
                  <a:lnTo>
                    <a:pt x="4635" y="83"/>
                  </a:lnTo>
                  <a:lnTo>
                    <a:pt x="4562" y="96"/>
                  </a:lnTo>
                  <a:lnTo>
                    <a:pt x="4494" y="109"/>
                  </a:lnTo>
                  <a:lnTo>
                    <a:pt x="4371" y="135"/>
                  </a:lnTo>
                  <a:lnTo>
                    <a:pt x="4271" y="157"/>
                  </a:lnTo>
                  <a:lnTo>
                    <a:pt x="4271" y="157"/>
                  </a:lnTo>
                  <a:lnTo>
                    <a:pt x="4165" y="179"/>
                  </a:lnTo>
                  <a:lnTo>
                    <a:pt x="4061" y="198"/>
                  </a:lnTo>
                  <a:lnTo>
                    <a:pt x="3957" y="215"/>
                  </a:lnTo>
                  <a:lnTo>
                    <a:pt x="3852" y="231"/>
                  </a:lnTo>
                  <a:lnTo>
                    <a:pt x="3852" y="231"/>
                  </a:lnTo>
                  <a:lnTo>
                    <a:pt x="3749" y="244"/>
                  </a:lnTo>
                  <a:lnTo>
                    <a:pt x="3645" y="256"/>
                  </a:lnTo>
                  <a:lnTo>
                    <a:pt x="3541" y="264"/>
                  </a:lnTo>
                  <a:lnTo>
                    <a:pt x="3437" y="270"/>
                  </a:lnTo>
                  <a:lnTo>
                    <a:pt x="3437" y="270"/>
                  </a:lnTo>
                  <a:lnTo>
                    <a:pt x="3370" y="273"/>
                  </a:lnTo>
                  <a:lnTo>
                    <a:pt x="3303" y="276"/>
                  </a:lnTo>
                  <a:lnTo>
                    <a:pt x="3169" y="277"/>
                  </a:lnTo>
                  <a:lnTo>
                    <a:pt x="3128" y="251"/>
                  </a:lnTo>
                  <a:lnTo>
                    <a:pt x="3128" y="251"/>
                  </a:lnTo>
                  <a:lnTo>
                    <a:pt x="3116" y="237"/>
                  </a:lnTo>
                  <a:lnTo>
                    <a:pt x="3105" y="224"/>
                  </a:lnTo>
                  <a:lnTo>
                    <a:pt x="3090" y="212"/>
                  </a:lnTo>
                  <a:lnTo>
                    <a:pt x="3074" y="202"/>
                  </a:lnTo>
                  <a:lnTo>
                    <a:pt x="3074" y="202"/>
                  </a:lnTo>
                  <a:lnTo>
                    <a:pt x="3063" y="196"/>
                  </a:lnTo>
                  <a:lnTo>
                    <a:pt x="3050" y="192"/>
                  </a:lnTo>
                  <a:lnTo>
                    <a:pt x="3024" y="184"/>
                  </a:lnTo>
                  <a:lnTo>
                    <a:pt x="2996" y="180"/>
                  </a:lnTo>
                  <a:lnTo>
                    <a:pt x="2967" y="176"/>
                  </a:lnTo>
                  <a:lnTo>
                    <a:pt x="2912" y="170"/>
                  </a:lnTo>
                  <a:lnTo>
                    <a:pt x="2886" y="166"/>
                  </a:lnTo>
                  <a:lnTo>
                    <a:pt x="2860" y="158"/>
                  </a:lnTo>
                  <a:lnTo>
                    <a:pt x="2860" y="158"/>
                  </a:lnTo>
                  <a:lnTo>
                    <a:pt x="2832" y="150"/>
                  </a:lnTo>
                  <a:lnTo>
                    <a:pt x="2806" y="138"/>
                  </a:lnTo>
                  <a:lnTo>
                    <a:pt x="2780" y="124"/>
                  </a:lnTo>
                  <a:lnTo>
                    <a:pt x="2754" y="109"/>
                  </a:lnTo>
                  <a:lnTo>
                    <a:pt x="2703" y="77"/>
                  </a:lnTo>
                  <a:lnTo>
                    <a:pt x="2677" y="61"/>
                  </a:lnTo>
                  <a:lnTo>
                    <a:pt x="2651" y="47"/>
                  </a:lnTo>
                  <a:lnTo>
                    <a:pt x="2585" y="0"/>
                  </a:lnTo>
                  <a:lnTo>
                    <a:pt x="2585" y="0"/>
                  </a:lnTo>
                  <a:lnTo>
                    <a:pt x="2579" y="67"/>
                  </a:lnTo>
                  <a:lnTo>
                    <a:pt x="2570" y="134"/>
                  </a:lnTo>
                  <a:lnTo>
                    <a:pt x="2560" y="200"/>
                  </a:lnTo>
                  <a:lnTo>
                    <a:pt x="2546" y="266"/>
                  </a:lnTo>
                  <a:lnTo>
                    <a:pt x="2528" y="330"/>
                  </a:lnTo>
                  <a:lnTo>
                    <a:pt x="2518" y="360"/>
                  </a:lnTo>
                  <a:lnTo>
                    <a:pt x="2508" y="391"/>
                  </a:lnTo>
                  <a:lnTo>
                    <a:pt x="2496" y="421"/>
                  </a:lnTo>
                  <a:lnTo>
                    <a:pt x="2485" y="452"/>
                  </a:lnTo>
                  <a:lnTo>
                    <a:pt x="2472" y="481"/>
                  </a:lnTo>
                  <a:lnTo>
                    <a:pt x="2457" y="510"/>
                  </a:lnTo>
                  <a:lnTo>
                    <a:pt x="2443" y="537"/>
                  </a:lnTo>
                  <a:lnTo>
                    <a:pt x="2427" y="566"/>
                  </a:lnTo>
                  <a:lnTo>
                    <a:pt x="2409" y="592"/>
                  </a:lnTo>
                  <a:lnTo>
                    <a:pt x="2392" y="618"/>
                  </a:lnTo>
                  <a:lnTo>
                    <a:pt x="2373" y="645"/>
                  </a:lnTo>
                  <a:lnTo>
                    <a:pt x="2353" y="669"/>
                  </a:lnTo>
                  <a:lnTo>
                    <a:pt x="2333" y="694"/>
                  </a:lnTo>
                  <a:lnTo>
                    <a:pt x="2311" y="717"/>
                  </a:lnTo>
                  <a:lnTo>
                    <a:pt x="2288" y="739"/>
                  </a:lnTo>
                  <a:lnTo>
                    <a:pt x="2264" y="761"/>
                  </a:lnTo>
                  <a:lnTo>
                    <a:pt x="2238" y="781"/>
                  </a:lnTo>
                  <a:lnTo>
                    <a:pt x="2212" y="801"/>
                  </a:lnTo>
                  <a:lnTo>
                    <a:pt x="2185" y="820"/>
                  </a:lnTo>
                  <a:lnTo>
                    <a:pt x="2156" y="838"/>
                  </a:lnTo>
                  <a:lnTo>
                    <a:pt x="2127" y="855"/>
                  </a:lnTo>
                  <a:lnTo>
                    <a:pt x="2095" y="870"/>
                  </a:lnTo>
                  <a:lnTo>
                    <a:pt x="2095" y="870"/>
                  </a:lnTo>
                  <a:lnTo>
                    <a:pt x="2066" y="884"/>
                  </a:lnTo>
                  <a:lnTo>
                    <a:pt x="2037" y="896"/>
                  </a:lnTo>
                  <a:lnTo>
                    <a:pt x="2007" y="906"/>
                  </a:lnTo>
                  <a:lnTo>
                    <a:pt x="1976" y="915"/>
                  </a:lnTo>
                  <a:lnTo>
                    <a:pt x="1946" y="922"/>
                  </a:lnTo>
                  <a:lnTo>
                    <a:pt x="1914" y="928"/>
                  </a:lnTo>
                  <a:lnTo>
                    <a:pt x="1882" y="932"/>
                  </a:lnTo>
                  <a:lnTo>
                    <a:pt x="1850" y="935"/>
                  </a:lnTo>
                  <a:lnTo>
                    <a:pt x="1818" y="936"/>
                  </a:lnTo>
                  <a:lnTo>
                    <a:pt x="1786" y="936"/>
                  </a:lnTo>
                  <a:lnTo>
                    <a:pt x="1753" y="935"/>
                  </a:lnTo>
                  <a:lnTo>
                    <a:pt x="1721" y="933"/>
                  </a:lnTo>
                  <a:lnTo>
                    <a:pt x="1688" y="929"/>
                  </a:lnTo>
                  <a:lnTo>
                    <a:pt x="1656" y="925"/>
                  </a:lnTo>
                  <a:lnTo>
                    <a:pt x="1623" y="919"/>
                  </a:lnTo>
                  <a:lnTo>
                    <a:pt x="1591" y="912"/>
                  </a:lnTo>
                  <a:lnTo>
                    <a:pt x="1557" y="903"/>
                  </a:lnTo>
                  <a:lnTo>
                    <a:pt x="1526" y="894"/>
                  </a:lnTo>
                  <a:lnTo>
                    <a:pt x="1494" y="884"/>
                  </a:lnTo>
                  <a:lnTo>
                    <a:pt x="1460" y="874"/>
                  </a:lnTo>
                  <a:lnTo>
                    <a:pt x="1397" y="849"/>
                  </a:lnTo>
                  <a:lnTo>
                    <a:pt x="1334" y="823"/>
                  </a:lnTo>
                  <a:lnTo>
                    <a:pt x="1273" y="793"/>
                  </a:lnTo>
                  <a:lnTo>
                    <a:pt x="1216" y="761"/>
                  </a:lnTo>
                  <a:lnTo>
                    <a:pt x="1158" y="726"/>
                  </a:lnTo>
                  <a:lnTo>
                    <a:pt x="1104" y="690"/>
                  </a:lnTo>
                  <a:lnTo>
                    <a:pt x="1139" y="782"/>
                  </a:lnTo>
                  <a:lnTo>
                    <a:pt x="1139" y="782"/>
                  </a:lnTo>
                  <a:lnTo>
                    <a:pt x="1176" y="841"/>
                  </a:lnTo>
                  <a:lnTo>
                    <a:pt x="1213" y="899"/>
                  </a:lnTo>
                  <a:lnTo>
                    <a:pt x="1247" y="958"/>
                  </a:lnTo>
                  <a:lnTo>
                    <a:pt x="1281" y="1019"/>
                  </a:lnTo>
                  <a:lnTo>
                    <a:pt x="1236" y="1115"/>
                  </a:lnTo>
                  <a:lnTo>
                    <a:pt x="1236" y="1115"/>
                  </a:lnTo>
                  <a:lnTo>
                    <a:pt x="1187" y="1215"/>
                  </a:lnTo>
                  <a:lnTo>
                    <a:pt x="1139" y="1312"/>
                  </a:lnTo>
                  <a:lnTo>
                    <a:pt x="1117" y="1362"/>
                  </a:lnTo>
                  <a:lnTo>
                    <a:pt x="1095" y="1411"/>
                  </a:lnTo>
                  <a:lnTo>
                    <a:pt x="1076" y="1462"/>
                  </a:lnTo>
                  <a:lnTo>
                    <a:pt x="1059" y="1513"/>
                  </a:lnTo>
                  <a:lnTo>
                    <a:pt x="1059" y="1513"/>
                  </a:lnTo>
                  <a:lnTo>
                    <a:pt x="1047" y="1549"/>
                  </a:lnTo>
                  <a:lnTo>
                    <a:pt x="1039" y="1585"/>
                  </a:lnTo>
                  <a:lnTo>
                    <a:pt x="914" y="1711"/>
                  </a:lnTo>
                  <a:lnTo>
                    <a:pt x="914" y="1711"/>
                  </a:lnTo>
                  <a:lnTo>
                    <a:pt x="890" y="1740"/>
                  </a:lnTo>
                  <a:lnTo>
                    <a:pt x="863" y="1768"/>
                  </a:lnTo>
                  <a:lnTo>
                    <a:pt x="836" y="1794"/>
                  </a:lnTo>
                  <a:lnTo>
                    <a:pt x="808" y="1819"/>
                  </a:lnTo>
                  <a:lnTo>
                    <a:pt x="781" y="1843"/>
                  </a:lnTo>
                  <a:lnTo>
                    <a:pt x="752" y="1868"/>
                  </a:lnTo>
                  <a:lnTo>
                    <a:pt x="693" y="1913"/>
                  </a:lnTo>
                  <a:lnTo>
                    <a:pt x="632" y="1958"/>
                  </a:lnTo>
                  <a:lnTo>
                    <a:pt x="569" y="2002"/>
                  </a:lnTo>
                  <a:lnTo>
                    <a:pt x="509" y="2044"/>
                  </a:lnTo>
                  <a:lnTo>
                    <a:pt x="448" y="2087"/>
                  </a:lnTo>
                  <a:lnTo>
                    <a:pt x="448" y="2087"/>
                  </a:lnTo>
                  <a:lnTo>
                    <a:pt x="417" y="2111"/>
                  </a:lnTo>
                  <a:lnTo>
                    <a:pt x="388" y="2135"/>
                  </a:lnTo>
                  <a:lnTo>
                    <a:pt x="333" y="2185"/>
                  </a:lnTo>
                  <a:lnTo>
                    <a:pt x="280" y="2235"/>
                  </a:lnTo>
                  <a:lnTo>
                    <a:pt x="227" y="2286"/>
                  </a:lnTo>
                  <a:lnTo>
                    <a:pt x="177" y="2340"/>
                  </a:lnTo>
                  <a:lnTo>
                    <a:pt x="126" y="2394"/>
                  </a:lnTo>
                  <a:lnTo>
                    <a:pt x="23" y="2501"/>
                  </a:lnTo>
                  <a:lnTo>
                    <a:pt x="0" y="2518"/>
                  </a:lnTo>
                  <a:lnTo>
                    <a:pt x="0" y="2518"/>
                  </a:lnTo>
                  <a:lnTo>
                    <a:pt x="74" y="2636"/>
                  </a:lnTo>
                  <a:lnTo>
                    <a:pt x="148" y="2754"/>
                  </a:lnTo>
                  <a:lnTo>
                    <a:pt x="222" y="2871"/>
                  </a:lnTo>
                  <a:lnTo>
                    <a:pt x="293" y="2989"/>
                  </a:lnTo>
                  <a:lnTo>
                    <a:pt x="327" y="3048"/>
                  </a:lnTo>
                  <a:lnTo>
                    <a:pt x="361" y="3109"/>
                  </a:lnTo>
                  <a:lnTo>
                    <a:pt x="393" y="3170"/>
                  </a:lnTo>
                  <a:lnTo>
                    <a:pt x="423" y="3231"/>
                  </a:lnTo>
                  <a:lnTo>
                    <a:pt x="453" y="3293"/>
                  </a:lnTo>
                  <a:lnTo>
                    <a:pt x="481" y="3356"/>
                  </a:lnTo>
                  <a:lnTo>
                    <a:pt x="507" y="3420"/>
                  </a:lnTo>
                  <a:lnTo>
                    <a:pt x="530" y="3485"/>
                  </a:lnTo>
                  <a:lnTo>
                    <a:pt x="587" y="3610"/>
                  </a:lnTo>
                  <a:lnTo>
                    <a:pt x="587" y="3610"/>
                  </a:lnTo>
                  <a:lnTo>
                    <a:pt x="649" y="3722"/>
                  </a:lnTo>
                  <a:lnTo>
                    <a:pt x="688" y="3791"/>
                  </a:lnTo>
                  <a:lnTo>
                    <a:pt x="711" y="3835"/>
                  </a:lnTo>
                  <a:lnTo>
                    <a:pt x="726" y="3865"/>
                  </a:lnTo>
                  <a:lnTo>
                    <a:pt x="739" y="3896"/>
                  </a:lnTo>
                  <a:lnTo>
                    <a:pt x="761" y="3942"/>
                  </a:lnTo>
                  <a:lnTo>
                    <a:pt x="795" y="4015"/>
                  </a:lnTo>
                  <a:lnTo>
                    <a:pt x="855" y="4130"/>
                  </a:lnTo>
                  <a:lnTo>
                    <a:pt x="855" y="4130"/>
                  </a:lnTo>
                  <a:lnTo>
                    <a:pt x="910" y="4234"/>
                  </a:lnTo>
                  <a:lnTo>
                    <a:pt x="959" y="4331"/>
                  </a:lnTo>
                  <a:lnTo>
                    <a:pt x="1004" y="4424"/>
                  </a:lnTo>
                  <a:lnTo>
                    <a:pt x="1047" y="4516"/>
                  </a:lnTo>
                  <a:lnTo>
                    <a:pt x="1134" y="4698"/>
                  </a:lnTo>
                  <a:lnTo>
                    <a:pt x="1181" y="4796"/>
                  </a:lnTo>
                  <a:lnTo>
                    <a:pt x="1231" y="4900"/>
                  </a:lnTo>
                  <a:lnTo>
                    <a:pt x="1231" y="4900"/>
                  </a:lnTo>
                  <a:lnTo>
                    <a:pt x="1268" y="4973"/>
                  </a:lnTo>
                  <a:lnTo>
                    <a:pt x="1301" y="5040"/>
                  </a:lnTo>
                  <a:lnTo>
                    <a:pt x="1330" y="5103"/>
                  </a:lnTo>
                  <a:lnTo>
                    <a:pt x="1355" y="5164"/>
                  </a:lnTo>
                  <a:lnTo>
                    <a:pt x="1376" y="5222"/>
                  </a:lnTo>
                  <a:lnTo>
                    <a:pt x="1395" y="5279"/>
                  </a:lnTo>
                  <a:lnTo>
                    <a:pt x="1410" y="5334"/>
                  </a:lnTo>
                  <a:lnTo>
                    <a:pt x="1423" y="5391"/>
                  </a:lnTo>
                  <a:lnTo>
                    <a:pt x="1433" y="5446"/>
                  </a:lnTo>
                  <a:lnTo>
                    <a:pt x="1442" y="5504"/>
                  </a:lnTo>
                  <a:lnTo>
                    <a:pt x="1447" y="5564"/>
                  </a:lnTo>
                  <a:lnTo>
                    <a:pt x="1450" y="5626"/>
                  </a:lnTo>
                  <a:lnTo>
                    <a:pt x="1453" y="5691"/>
                  </a:lnTo>
                  <a:lnTo>
                    <a:pt x="1453" y="5761"/>
                  </a:lnTo>
                  <a:lnTo>
                    <a:pt x="1453" y="5836"/>
                  </a:lnTo>
                  <a:lnTo>
                    <a:pt x="1452" y="5918"/>
                  </a:lnTo>
                  <a:lnTo>
                    <a:pt x="697" y="6500"/>
                  </a:lnTo>
                  <a:lnTo>
                    <a:pt x="697" y="6500"/>
                  </a:lnTo>
                  <a:lnTo>
                    <a:pt x="693" y="6535"/>
                  </a:lnTo>
                  <a:lnTo>
                    <a:pt x="691" y="6572"/>
                  </a:lnTo>
                  <a:lnTo>
                    <a:pt x="691" y="6613"/>
                  </a:lnTo>
                  <a:lnTo>
                    <a:pt x="694" y="6654"/>
                  </a:lnTo>
                  <a:lnTo>
                    <a:pt x="697" y="6699"/>
                  </a:lnTo>
                  <a:lnTo>
                    <a:pt x="703" y="6744"/>
                  </a:lnTo>
                  <a:lnTo>
                    <a:pt x="710" y="6791"/>
                  </a:lnTo>
                  <a:lnTo>
                    <a:pt x="719" y="6839"/>
                  </a:lnTo>
                  <a:lnTo>
                    <a:pt x="737" y="6942"/>
                  </a:lnTo>
                  <a:lnTo>
                    <a:pt x="761" y="7048"/>
                  </a:lnTo>
                  <a:lnTo>
                    <a:pt x="811" y="7268"/>
                  </a:lnTo>
                  <a:lnTo>
                    <a:pt x="836" y="7379"/>
                  </a:lnTo>
                  <a:lnTo>
                    <a:pt x="861" y="7490"/>
                  </a:lnTo>
                  <a:lnTo>
                    <a:pt x="884" y="7600"/>
                  </a:lnTo>
                  <a:lnTo>
                    <a:pt x="892" y="7652"/>
                  </a:lnTo>
                  <a:lnTo>
                    <a:pt x="901" y="7706"/>
                  </a:lnTo>
                  <a:lnTo>
                    <a:pt x="908" y="7757"/>
                  </a:lnTo>
                  <a:lnTo>
                    <a:pt x="916" y="7807"/>
                  </a:lnTo>
                  <a:lnTo>
                    <a:pt x="920" y="7857"/>
                  </a:lnTo>
                  <a:lnTo>
                    <a:pt x="923" y="7903"/>
                  </a:lnTo>
                  <a:lnTo>
                    <a:pt x="924" y="7950"/>
                  </a:lnTo>
                  <a:lnTo>
                    <a:pt x="924" y="7993"/>
                  </a:lnTo>
                  <a:lnTo>
                    <a:pt x="921" y="8035"/>
                  </a:lnTo>
                  <a:lnTo>
                    <a:pt x="917" y="8076"/>
                  </a:lnTo>
                  <a:lnTo>
                    <a:pt x="6599" y="8069"/>
                  </a:lnTo>
                  <a:close/>
                </a:path>
              </a:pathLst>
            </a:custGeom>
            <a:solidFill>
              <a:srgbClr val="B8E1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49D85842-9EC7-11EB-CDEF-C4959A0F14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7" y="1628"/>
              <a:ext cx="2199" cy="2692"/>
            </a:xfrm>
            <a:custGeom>
              <a:avLst/>
              <a:gdLst>
                <a:gd name="T0" fmla="*/ 6585 w 6599"/>
                <a:gd name="T1" fmla="*/ 8009 h 8076"/>
                <a:gd name="T2" fmla="*/ 6420 w 6599"/>
                <a:gd name="T3" fmla="*/ 7511 h 8076"/>
                <a:gd name="T4" fmla="*/ 6225 w 6599"/>
                <a:gd name="T5" fmla="*/ 6786 h 8076"/>
                <a:gd name="T6" fmla="*/ 6112 w 6599"/>
                <a:gd name="T7" fmla="*/ 6040 h 8076"/>
                <a:gd name="T8" fmla="*/ 6105 w 6599"/>
                <a:gd name="T9" fmla="*/ 5696 h 8076"/>
                <a:gd name="T10" fmla="*/ 6127 w 6599"/>
                <a:gd name="T11" fmla="*/ 5082 h 8076"/>
                <a:gd name="T12" fmla="*/ 6123 w 6599"/>
                <a:gd name="T13" fmla="*/ 4873 h 8076"/>
                <a:gd name="T14" fmla="*/ 6137 w 6599"/>
                <a:gd name="T15" fmla="*/ 4593 h 8076"/>
                <a:gd name="T16" fmla="*/ 6095 w 6599"/>
                <a:gd name="T17" fmla="*/ 3976 h 8076"/>
                <a:gd name="T18" fmla="*/ 6049 w 6599"/>
                <a:gd name="T19" fmla="*/ 3565 h 8076"/>
                <a:gd name="T20" fmla="*/ 5917 w 6599"/>
                <a:gd name="T21" fmla="*/ 2875 h 8076"/>
                <a:gd name="T22" fmla="*/ 5791 w 6599"/>
                <a:gd name="T23" fmla="*/ 2391 h 8076"/>
                <a:gd name="T24" fmla="*/ 5700 w 6599"/>
                <a:gd name="T25" fmla="*/ 2261 h 8076"/>
                <a:gd name="T26" fmla="*/ 5649 w 6599"/>
                <a:gd name="T27" fmla="*/ 2214 h 8076"/>
                <a:gd name="T28" fmla="*/ 5516 w 6599"/>
                <a:gd name="T29" fmla="*/ 2135 h 8076"/>
                <a:gd name="T30" fmla="*/ 5379 w 6599"/>
                <a:gd name="T31" fmla="*/ 1977 h 8076"/>
                <a:gd name="T32" fmla="*/ 5185 w 6599"/>
                <a:gd name="T33" fmla="*/ 1662 h 8076"/>
                <a:gd name="T34" fmla="*/ 5064 w 6599"/>
                <a:gd name="T35" fmla="*/ 1392 h 8076"/>
                <a:gd name="T36" fmla="*/ 4990 w 6599"/>
                <a:gd name="T37" fmla="*/ 1129 h 8076"/>
                <a:gd name="T38" fmla="*/ 4956 w 6599"/>
                <a:gd name="T39" fmla="*/ 839 h 8076"/>
                <a:gd name="T40" fmla="*/ 4984 w 6599"/>
                <a:gd name="T41" fmla="*/ 556 h 8076"/>
                <a:gd name="T42" fmla="*/ 5069 w 6599"/>
                <a:gd name="T43" fmla="*/ 353 h 8076"/>
                <a:gd name="T44" fmla="*/ 5155 w 6599"/>
                <a:gd name="T45" fmla="*/ 256 h 8076"/>
                <a:gd name="T46" fmla="*/ 5268 w 6599"/>
                <a:gd name="T47" fmla="*/ 180 h 8076"/>
                <a:gd name="T48" fmla="*/ 5174 w 6599"/>
                <a:gd name="T49" fmla="*/ 87 h 8076"/>
                <a:gd name="T50" fmla="*/ 4994 w 6599"/>
                <a:gd name="T51" fmla="*/ 55 h 8076"/>
                <a:gd name="T52" fmla="*/ 4707 w 6599"/>
                <a:gd name="T53" fmla="*/ 73 h 8076"/>
                <a:gd name="T54" fmla="*/ 4271 w 6599"/>
                <a:gd name="T55" fmla="*/ 157 h 8076"/>
                <a:gd name="T56" fmla="*/ 3749 w 6599"/>
                <a:gd name="T57" fmla="*/ 244 h 8076"/>
                <a:gd name="T58" fmla="*/ 3303 w 6599"/>
                <a:gd name="T59" fmla="*/ 276 h 8076"/>
                <a:gd name="T60" fmla="*/ 3090 w 6599"/>
                <a:gd name="T61" fmla="*/ 212 h 8076"/>
                <a:gd name="T62" fmla="*/ 2996 w 6599"/>
                <a:gd name="T63" fmla="*/ 180 h 8076"/>
                <a:gd name="T64" fmla="*/ 2832 w 6599"/>
                <a:gd name="T65" fmla="*/ 150 h 8076"/>
                <a:gd name="T66" fmla="*/ 2651 w 6599"/>
                <a:gd name="T67" fmla="*/ 47 h 8076"/>
                <a:gd name="T68" fmla="*/ 2546 w 6599"/>
                <a:gd name="T69" fmla="*/ 266 h 8076"/>
                <a:gd name="T70" fmla="*/ 2472 w 6599"/>
                <a:gd name="T71" fmla="*/ 481 h 8076"/>
                <a:gd name="T72" fmla="*/ 2373 w 6599"/>
                <a:gd name="T73" fmla="*/ 645 h 8076"/>
                <a:gd name="T74" fmla="*/ 2238 w 6599"/>
                <a:gd name="T75" fmla="*/ 781 h 8076"/>
                <a:gd name="T76" fmla="*/ 2095 w 6599"/>
                <a:gd name="T77" fmla="*/ 870 h 8076"/>
                <a:gd name="T78" fmla="*/ 1914 w 6599"/>
                <a:gd name="T79" fmla="*/ 928 h 8076"/>
                <a:gd name="T80" fmla="*/ 1721 w 6599"/>
                <a:gd name="T81" fmla="*/ 933 h 8076"/>
                <a:gd name="T82" fmla="*/ 1526 w 6599"/>
                <a:gd name="T83" fmla="*/ 894 h 8076"/>
                <a:gd name="T84" fmla="*/ 1216 w 6599"/>
                <a:gd name="T85" fmla="*/ 761 h 8076"/>
                <a:gd name="T86" fmla="*/ 1213 w 6599"/>
                <a:gd name="T87" fmla="*/ 899 h 8076"/>
                <a:gd name="T88" fmla="*/ 1139 w 6599"/>
                <a:gd name="T89" fmla="*/ 1312 h 8076"/>
                <a:gd name="T90" fmla="*/ 1047 w 6599"/>
                <a:gd name="T91" fmla="*/ 1549 h 8076"/>
                <a:gd name="T92" fmla="*/ 836 w 6599"/>
                <a:gd name="T93" fmla="*/ 1794 h 8076"/>
                <a:gd name="T94" fmla="*/ 569 w 6599"/>
                <a:gd name="T95" fmla="*/ 2002 h 8076"/>
                <a:gd name="T96" fmla="*/ 333 w 6599"/>
                <a:gd name="T97" fmla="*/ 2185 h 8076"/>
                <a:gd name="T98" fmla="*/ 0 w 6599"/>
                <a:gd name="T99" fmla="*/ 2518 h 8076"/>
                <a:gd name="T100" fmla="*/ 327 w 6599"/>
                <a:gd name="T101" fmla="*/ 3048 h 8076"/>
                <a:gd name="T102" fmla="*/ 507 w 6599"/>
                <a:gd name="T103" fmla="*/ 3420 h 8076"/>
                <a:gd name="T104" fmla="*/ 711 w 6599"/>
                <a:gd name="T105" fmla="*/ 3835 h 8076"/>
                <a:gd name="T106" fmla="*/ 855 w 6599"/>
                <a:gd name="T107" fmla="*/ 4130 h 8076"/>
                <a:gd name="T108" fmla="*/ 1181 w 6599"/>
                <a:gd name="T109" fmla="*/ 4796 h 8076"/>
                <a:gd name="T110" fmla="*/ 1355 w 6599"/>
                <a:gd name="T111" fmla="*/ 5164 h 8076"/>
                <a:gd name="T112" fmla="*/ 1442 w 6599"/>
                <a:gd name="T113" fmla="*/ 5504 h 8076"/>
                <a:gd name="T114" fmla="*/ 1452 w 6599"/>
                <a:gd name="T115" fmla="*/ 5918 h 8076"/>
                <a:gd name="T116" fmla="*/ 694 w 6599"/>
                <a:gd name="T117" fmla="*/ 6654 h 8076"/>
                <a:gd name="T118" fmla="*/ 761 w 6599"/>
                <a:gd name="T119" fmla="*/ 7048 h 8076"/>
                <a:gd name="T120" fmla="*/ 901 w 6599"/>
                <a:gd name="T121" fmla="*/ 7706 h 8076"/>
                <a:gd name="T122" fmla="*/ 924 w 6599"/>
                <a:gd name="T123" fmla="*/ 7993 h 8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6599" h="8076">
                  <a:moveTo>
                    <a:pt x="6599" y="8069"/>
                  </a:moveTo>
                  <a:lnTo>
                    <a:pt x="6599" y="8069"/>
                  </a:lnTo>
                  <a:lnTo>
                    <a:pt x="6595" y="8060"/>
                  </a:lnTo>
                  <a:lnTo>
                    <a:pt x="6592" y="8050"/>
                  </a:lnTo>
                  <a:lnTo>
                    <a:pt x="6588" y="8030"/>
                  </a:lnTo>
                  <a:lnTo>
                    <a:pt x="6585" y="8009"/>
                  </a:lnTo>
                  <a:lnTo>
                    <a:pt x="6579" y="7990"/>
                  </a:lnTo>
                  <a:lnTo>
                    <a:pt x="6579" y="7990"/>
                  </a:lnTo>
                  <a:lnTo>
                    <a:pt x="6538" y="7870"/>
                  </a:lnTo>
                  <a:lnTo>
                    <a:pt x="6498" y="7751"/>
                  </a:lnTo>
                  <a:lnTo>
                    <a:pt x="6457" y="7632"/>
                  </a:lnTo>
                  <a:lnTo>
                    <a:pt x="6420" y="7511"/>
                  </a:lnTo>
                  <a:lnTo>
                    <a:pt x="6383" y="7391"/>
                  </a:lnTo>
                  <a:lnTo>
                    <a:pt x="6347" y="7272"/>
                  </a:lnTo>
                  <a:lnTo>
                    <a:pt x="6314" y="7150"/>
                  </a:lnTo>
                  <a:lnTo>
                    <a:pt x="6283" y="7030"/>
                  </a:lnTo>
                  <a:lnTo>
                    <a:pt x="6253" y="6908"/>
                  </a:lnTo>
                  <a:lnTo>
                    <a:pt x="6225" y="6786"/>
                  </a:lnTo>
                  <a:lnTo>
                    <a:pt x="6201" y="6664"/>
                  </a:lnTo>
                  <a:lnTo>
                    <a:pt x="6178" y="6540"/>
                  </a:lnTo>
                  <a:lnTo>
                    <a:pt x="6157" y="6416"/>
                  </a:lnTo>
                  <a:lnTo>
                    <a:pt x="6140" y="6291"/>
                  </a:lnTo>
                  <a:lnTo>
                    <a:pt x="6125" y="6166"/>
                  </a:lnTo>
                  <a:lnTo>
                    <a:pt x="6112" y="6040"/>
                  </a:lnTo>
                  <a:lnTo>
                    <a:pt x="6112" y="6040"/>
                  </a:lnTo>
                  <a:lnTo>
                    <a:pt x="6108" y="5970"/>
                  </a:lnTo>
                  <a:lnTo>
                    <a:pt x="6105" y="5902"/>
                  </a:lnTo>
                  <a:lnTo>
                    <a:pt x="6104" y="5832"/>
                  </a:lnTo>
                  <a:lnTo>
                    <a:pt x="6104" y="5764"/>
                  </a:lnTo>
                  <a:lnTo>
                    <a:pt x="6105" y="5696"/>
                  </a:lnTo>
                  <a:lnTo>
                    <a:pt x="6108" y="5627"/>
                  </a:lnTo>
                  <a:lnTo>
                    <a:pt x="6114" y="5491"/>
                  </a:lnTo>
                  <a:lnTo>
                    <a:pt x="6121" y="5356"/>
                  </a:lnTo>
                  <a:lnTo>
                    <a:pt x="6125" y="5220"/>
                  </a:lnTo>
                  <a:lnTo>
                    <a:pt x="6127" y="5150"/>
                  </a:lnTo>
                  <a:lnTo>
                    <a:pt x="6127" y="5082"/>
                  </a:lnTo>
                  <a:lnTo>
                    <a:pt x="6124" y="5012"/>
                  </a:lnTo>
                  <a:lnTo>
                    <a:pt x="6121" y="4944"/>
                  </a:lnTo>
                  <a:lnTo>
                    <a:pt x="6121" y="4944"/>
                  </a:lnTo>
                  <a:lnTo>
                    <a:pt x="6123" y="4915"/>
                  </a:lnTo>
                  <a:lnTo>
                    <a:pt x="6123" y="4887"/>
                  </a:lnTo>
                  <a:lnTo>
                    <a:pt x="6123" y="4873"/>
                  </a:lnTo>
                  <a:lnTo>
                    <a:pt x="6121" y="4860"/>
                  </a:lnTo>
                  <a:lnTo>
                    <a:pt x="6118" y="4845"/>
                  </a:lnTo>
                  <a:lnTo>
                    <a:pt x="6112" y="4831"/>
                  </a:lnTo>
                  <a:lnTo>
                    <a:pt x="6146" y="4661"/>
                  </a:lnTo>
                  <a:lnTo>
                    <a:pt x="6146" y="4661"/>
                  </a:lnTo>
                  <a:lnTo>
                    <a:pt x="6137" y="4593"/>
                  </a:lnTo>
                  <a:lnTo>
                    <a:pt x="6130" y="4524"/>
                  </a:lnTo>
                  <a:lnTo>
                    <a:pt x="6124" y="4456"/>
                  </a:lnTo>
                  <a:lnTo>
                    <a:pt x="6118" y="4388"/>
                  </a:lnTo>
                  <a:lnTo>
                    <a:pt x="6111" y="4251"/>
                  </a:lnTo>
                  <a:lnTo>
                    <a:pt x="6102" y="4114"/>
                  </a:lnTo>
                  <a:lnTo>
                    <a:pt x="6095" y="3976"/>
                  </a:lnTo>
                  <a:lnTo>
                    <a:pt x="6089" y="3907"/>
                  </a:lnTo>
                  <a:lnTo>
                    <a:pt x="6083" y="3838"/>
                  </a:lnTo>
                  <a:lnTo>
                    <a:pt x="6078" y="3770"/>
                  </a:lnTo>
                  <a:lnTo>
                    <a:pt x="6069" y="3701"/>
                  </a:lnTo>
                  <a:lnTo>
                    <a:pt x="6060" y="3633"/>
                  </a:lnTo>
                  <a:lnTo>
                    <a:pt x="6049" y="3565"/>
                  </a:lnTo>
                  <a:lnTo>
                    <a:pt x="6049" y="3565"/>
                  </a:lnTo>
                  <a:lnTo>
                    <a:pt x="6024" y="3427"/>
                  </a:lnTo>
                  <a:lnTo>
                    <a:pt x="5998" y="3289"/>
                  </a:lnTo>
                  <a:lnTo>
                    <a:pt x="5972" y="3151"/>
                  </a:lnTo>
                  <a:lnTo>
                    <a:pt x="5944" y="3013"/>
                  </a:lnTo>
                  <a:lnTo>
                    <a:pt x="5917" y="2875"/>
                  </a:lnTo>
                  <a:lnTo>
                    <a:pt x="5886" y="2738"/>
                  </a:lnTo>
                  <a:lnTo>
                    <a:pt x="5856" y="2600"/>
                  </a:lnTo>
                  <a:lnTo>
                    <a:pt x="5823" y="2462"/>
                  </a:lnTo>
                  <a:lnTo>
                    <a:pt x="5802" y="2412"/>
                  </a:lnTo>
                  <a:lnTo>
                    <a:pt x="5802" y="2412"/>
                  </a:lnTo>
                  <a:lnTo>
                    <a:pt x="5791" y="2391"/>
                  </a:lnTo>
                  <a:lnTo>
                    <a:pt x="5779" y="2366"/>
                  </a:lnTo>
                  <a:lnTo>
                    <a:pt x="5763" y="2340"/>
                  </a:lnTo>
                  <a:lnTo>
                    <a:pt x="5747" y="2315"/>
                  </a:lnTo>
                  <a:lnTo>
                    <a:pt x="5729" y="2291"/>
                  </a:lnTo>
                  <a:lnTo>
                    <a:pt x="5710" y="2270"/>
                  </a:lnTo>
                  <a:lnTo>
                    <a:pt x="5700" y="2261"/>
                  </a:lnTo>
                  <a:lnTo>
                    <a:pt x="5689" y="2253"/>
                  </a:lnTo>
                  <a:lnTo>
                    <a:pt x="5678" y="2246"/>
                  </a:lnTo>
                  <a:lnTo>
                    <a:pt x="5668" y="2241"/>
                  </a:lnTo>
                  <a:lnTo>
                    <a:pt x="5672" y="2218"/>
                  </a:lnTo>
                  <a:lnTo>
                    <a:pt x="5672" y="2218"/>
                  </a:lnTo>
                  <a:lnTo>
                    <a:pt x="5649" y="2214"/>
                  </a:lnTo>
                  <a:lnTo>
                    <a:pt x="5627" y="2206"/>
                  </a:lnTo>
                  <a:lnTo>
                    <a:pt x="5604" y="2196"/>
                  </a:lnTo>
                  <a:lnTo>
                    <a:pt x="5582" y="2185"/>
                  </a:lnTo>
                  <a:lnTo>
                    <a:pt x="5559" y="2172"/>
                  </a:lnTo>
                  <a:lnTo>
                    <a:pt x="5537" y="2154"/>
                  </a:lnTo>
                  <a:lnTo>
                    <a:pt x="5516" y="2135"/>
                  </a:lnTo>
                  <a:lnTo>
                    <a:pt x="5494" y="2115"/>
                  </a:lnTo>
                  <a:lnTo>
                    <a:pt x="5494" y="2115"/>
                  </a:lnTo>
                  <a:lnTo>
                    <a:pt x="5463" y="2082"/>
                  </a:lnTo>
                  <a:lnTo>
                    <a:pt x="5434" y="2048"/>
                  </a:lnTo>
                  <a:lnTo>
                    <a:pt x="5407" y="2013"/>
                  </a:lnTo>
                  <a:lnTo>
                    <a:pt x="5379" y="1977"/>
                  </a:lnTo>
                  <a:lnTo>
                    <a:pt x="5352" y="1939"/>
                  </a:lnTo>
                  <a:lnTo>
                    <a:pt x="5326" y="1902"/>
                  </a:lnTo>
                  <a:lnTo>
                    <a:pt x="5301" y="1862"/>
                  </a:lnTo>
                  <a:lnTo>
                    <a:pt x="5277" y="1823"/>
                  </a:lnTo>
                  <a:lnTo>
                    <a:pt x="5230" y="1743"/>
                  </a:lnTo>
                  <a:lnTo>
                    <a:pt x="5185" y="1662"/>
                  </a:lnTo>
                  <a:lnTo>
                    <a:pt x="5145" y="1582"/>
                  </a:lnTo>
                  <a:lnTo>
                    <a:pt x="5107" y="1502"/>
                  </a:lnTo>
                  <a:lnTo>
                    <a:pt x="5107" y="1502"/>
                  </a:lnTo>
                  <a:lnTo>
                    <a:pt x="5093" y="1468"/>
                  </a:lnTo>
                  <a:lnTo>
                    <a:pt x="5078" y="1431"/>
                  </a:lnTo>
                  <a:lnTo>
                    <a:pt x="5064" y="1392"/>
                  </a:lnTo>
                  <a:lnTo>
                    <a:pt x="5049" y="1353"/>
                  </a:lnTo>
                  <a:lnTo>
                    <a:pt x="5036" y="1311"/>
                  </a:lnTo>
                  <a:lnTo>
                    <a:pt x="5023" y="1267"/>
                  </a:lnTo>
                  <a:lnTo>
                    <a:pt x="5011" y="1222"/>
                  </a:lnTo>
                  <a:lnTo>
                    <a:pt x="5000" y="1177"/>
                  </a:lnTo>
                  <a:lnTo>
                    <a:pt x="4990" y="1129"/>
                  </a:lnTo>
                  <a:lnTo>
                    <a:pt x="4981" y="1083"/>
                  </a:lnTo>
                  <a:lnTo>
                    <a:pt x="4974" y="1034"/>
                  </a:lnTo>
                  <a:lnTo>
                    <a:pt x="4966" y="986"/>
                  </a:lnTo>
                  <a:lnTo>
                    <a:pt x="4962" y="936"/>
                  </a:lnTo>
                  <a:lnTo>
                    <a:pt x="4958" y="887"/>
                  </a:lnTo>
                  <a:lnTo>
                    <a:pt x="4956" y="839"/>
                  </a:lnTo>
                  <a:lnTo>
                    <a:pt x="4955" y="790"/>
                  </a:lnTo>
                  <a:lnTo>
                    <a:pt x="4958" y="742"/>
                  </a:lnTo>
                  <a:lnTo>
                    <a:pt x="4961" y="694"/>
                  </a:lnTo>
                  <a:lnTo>
                    <a:pt x="4966" y="647"/>
                  </a:lnTo>
                  <a:lnTo>
                    <a:pt x="4974" y="601"/>
                  </a:lnTo>
                  <a:lnTo>
                    <a:pt x="4984" y="556"/>
                  </a:lnTo>
                  <a:lnTo>
                    <a:pt x="4995" y="512"/>
                  </a:lnTo>
                  <a:lnTo>
                    <a:pt x="5010" y="469"/>
                  </a:lnTo>
                  <a:lnTo>
                    <a:pt x="5027" y="428"/>
                  </a:lnTo>
                  <a:lnTo>
                    <a:pt x="5048" y="391"/>
                  </a:lnTo>
                  <a:lnTo>
                    <a:pt x="5058" y="372"/>
                  </a:lnTo>
                  <a:lnTo>
                    <a:pt x="5069" y="353"/>
                  </a:lnTo>
                  <a:lnTo>
                    <a:pt x="5082" y="335"/>
                  </a:lnTo>
                  <a:lnTo>
                    <a:pt x="5095" y="318"/>
                  </a:lnTo>
                  <a:lnTo>
                    <a:pt x="5108" y="301"/>
                  </a:lnTo>
                  <a:lnTo>
                    <a:pt x="5123" y="285"/>
                  </a:lnTo>
                  <a:lnTo>
                    <a:pt x="5139" y="270"/>
                  </a:lnTo>
                  <a:lnTo>
                    <a:pt x="5155" y="256"/>
                  </a:lnTo>
                  <a:lnTo>
                    <a:pt x="5171" y="241"/>
                  </a:lnTo>
                  <a:lnTo>
                    <a:pt x="5190" y="227"/>
                  </a:lnTo>
                  <a:lnTo>
                    <a:pt x="5208" y="215"/>
                  </a:lnTo>
                  <a:lnTo>
                    <a:pt x="5227" y="202"/>
                  </a:lnTo>
                  <a:lnTo>
                    <a:pt x="5248" y="192"/>
                  </a:lnTo>
                  <a:lnTo>
                    <a:pt x="5268" y="180"/>
                  </a:lnTo>
                  <a:lnTo>
                    <a:pt x="5261" y="139"/>
                  </a:lnTo>
                  <a:lnTo>
                    <a:pt x="5261" y="139"/>
                  </a:lnTo>
                  <a:lnTo>
                    <a:pt x="5242" y="125"/>
                  </a:lnTo>
                  <a:lnTo>
                    <a:pt x="5221" y="110"/>
                  </a:lnTo>
                  <a:lnTo>
                    <a:pt x="5198" y="99"/>
                  </a:lnTo>
                  <a:lnTo>
                    <a:pt x="5174" y="87"/>
                  </a:lnTo>
                  <a:lnTo>
                    <a:pt x="5148" y="79"/>
                  </a:lnTo>
                  <a:lnTo>
                    <a:pt x="5120" y="71"/>
                  </a:lnTo>
                  <a:lnTo>
                    <a:pt x="5090" y="65"/>
                  </a:lnTo>
                  <a:lnTo>
                    <a:pt x="5059" y="61"/>
                  </a:lnTo>
                  <a:lnTo>
                    <a:pt x="5027" y="58"/>
                  </a:lnTo>
                  <a:lnTo>
                    <a:pt x="4994" y="55"/>
                  </a:lnTo>
                  <a:lnTo>
                    <a:pt x="4961" y="54"/>
                  </a:lnTo>
                  <a:lnTo>
                    <a:pt x="4926" y="55"/>
                  </a:lnTo>
                  <a:lnTo>
                    <a:pt x="4890" y="55"/>
                  </a:lnTo>
                  <a:lnTo>
                    <a:pt x="4853" y="57"/>
                  </a:lnTo>
                  <a:lnTo>
                    <a:pt x="4781" y="64"/>
                  </a:lnTo>
                  <a:lnTo>
                    <a:pt x="4707" y="73"/>
                  </a:lnTo>
                  <a:lnTo>
                    <a:pt x="4635" y="83"/>
                  </a:lnTo>
                  <a:lnTo>
                    <a:pt x="4562" y="96"/>
                  </a:lnTo>
                  <a:lnTo>
                    <a:pt x="4494" y="109"/>
                  </a:lnTo>
                  <a:lnTo>
                    <a:pt x="4371" y="135"/>
                  </a:lnTo>
                  <a:lnTo>
                    <a:pt x="4271" y="157"/>
                  </a:lnTo>
                  <a:lnTo>
                    <a:pt x="4271" y="157"/>
                  </a:lnTo>
                  <a:lnTo>
                    <a:pt x="4165" y="179"/>
                  </a:lnTo>
                  <a:lnTo>
                    <a:pt x="4061" y="198"/>
                  </a:lnTo>
                  <a:lnTo>
                    <a:pt x="3957" y="215"/>
                  </a:lnTo>
                  <a:lnTo>
                    <a:pt x="3852" y="231"/>
                  </a:lnTo>
                  <a:lnTo>
                    <a:pt x="3852" y="231"/>
                  </a:lnTo>
                  <a:lnTo>
                    <a:pt x="3749" y="244"/>
                  </a:lnTo>
                  <a:lnTo>
                    <a:pt x="3645" y="256"/>
                  </a:lnTo>
                  <a:lnTo>
                    <a:pt x="3541" y="264"/>
                  </a:lnTo>
                  <a:lnTo>
                    <a:pt x="3437" y="270"/>
                  </a:lnTo>
                  <a:lnTo>
                    <a:pt x="3437" y="270"/>
                  </a:lnTo>
                  <a:lnTo>
                    <a:pt x="3370" y="273"/>
                  </a:lnTo>
                  <a:lnTo>
                    <a:pt x="3303" y="276"/>
                  </a:lnTo>
                  <a:lnTo>
                    <a:pt x="3169" y="277"/>
                  </a:lnTo>
                  <a:lnTo>
                    <a:pt x="3128" y="251"/>
                  </a:lnTo>
                  <a:lnTo>
                    <a:pt x="3128" y="251"/>
                  </a:lnTo>
                  <a:lnTo>
                    <a:pt x="3116" y="237"/>
                  </a:lnTo>
                  <a:lnTo>
                    <a:pt x="3105" y="224"/>
                  </a:lnTo>
                  <a:lnTo>
                    <a:pt x="3090" y="212"/>
                  </a:lnTo>
                  <a:lnTo>
                    <a:pt x="3074" y="202"/>
                  </a:lnTo>
                  <a:lnTo>
                    <a:pt x="3074" y="202"/>
                  </a:lnTo>
                  <a:lnTo>
                    <a:pt x="3063" y="196"/>
                  </a:lnTo>
                  <a:lnTo>
                    <a:pt x="3050" y="192"/>
                  </a:lnTo>
                  <a:lnTo>
                    <a:pt x="3024" y="184"/>
                  </a:lnTo>
                  <a:lnTo>
                    <a:pt x="2996" y="180"/>
                  </a:lnTo>
                  <a:lnTo>
                    <a:pt x="2967" y="176"/>
                  </a:lnTo>
                  <a:lnTo>
                    <a:pt x="2912" y="170"/>
                  </a:lnTo>
                  <a:lnTo>
                    <a:pt x="2886" y="166"/>
                  </a:lnTo>
                  <a:lnTo>
                    <a:pt x="2860" y="158"/>
                  </a:lnTo>
                  <a:lnTo>
                    <a:pt x="2860" y="158"/>
                  </a:lnTo>
                  <a:lnTo>
                    <a:pt x="2832" y="150"/>
                  </a:lnTo>
                  <a:lnTo>
                    <a:pt x="2806" y="138"/>
                  </a:lnTo>
                  <a:lnTo>
                    <a:pt x="2780" y="124"/>
                  </a:lnTo>
                  <a:lnTo>
                    <a:pt x="2754" y="109"/>
                  </a:lnTo>
                  <a:lnTo>
                    <a:pt x="2703" y="77"/>
                  </a:lnTo>
                  <a:lnTo>
                    <a:pt x="2677" y="61"/>
                  </a:lnTo>
                  <a:lnTo>
                    <a:pt x="2651" y="47"/>
                  </a:lnTo>
                  <a:lnTo>
                    <a:pt x="2585" y="0"/>
                  </a:lnTo>
                  <a:lnTo>
                    <a:pt x="2585" y="0"/>
                  </a:lnTo>
                  <a:lnTo>
                    <a:pt x="2579" y="67"/>
                  </a:lnTo>
                  <a:lnTo>
                    <a:pt x="2570" y="134"/>
                  </a:lnTo>
                  <a:lnTo>
                    <a:pt x="2560" y="200"/>
                  </a:lnTo>
                  <a:lnTo>
                    <a:pt x="2546" y="266"/>
                  </a:lnTo>
                  <a:lnTo>
                    <a:pt x="2528" y="330"/>
                  </a:lnTo>
                  <a:lnTo>
                    <a:pt x="2518" y="360"/>
                  </a:lnTo>
                  <a:lnTo>
                    <a:pt x="2508" y="391"/>
                  </a:lnTo>
                  <a:lnTo>
                    <a:pt x="2496" y="421"/>
                  </a:lnTo>
                  <a:lnTo>
                    <a:pt x="2485" y="452"/>
                  </a:lnTo>
                  <a:lnTo>
                    <a:pt x="2472" y="481"/>
                  </a:lnTo>
                  <a:lnTo>
                    <a:pt x="2457" y="510"/>
                  </a:lnTo>
                  <a:lnTo>
                    <a:pt x="2443" y="537"/>
                  </a:lnTo>
                  <a:lnTo>
                    <a:pt x="2427" y="566"/>
                  </a:lnTo>
                  <a:lnTo>
                    <a:pt x="2409" y="592"/>
                  </a:lnTo>
                  <a:lnTo>
                    <a:pt x="2392" y="618"/>
                  </a:lnTo>
                  <a:lnTo>
                    <a:pt x="2373" y="645"/>
                  </a:lnTo>
                  <a:lnTo>
                    <a:pt x="2353" y="669"/>
                  </a:lnTo>
                  <a:lnTo>
                    <a:pt x="2333" y="694"/>
                  </a:lnTo>
                  <a:lnTo>
                    <a:pt x="2311" y="717"/>
                  </a:lnTo>
                  <a:lnTo>
                    <a:pt x="2288" y="739"/>
                  </a:lnTo>
                  <a:lnTo>
                    <a:pt x="2264" y="761"/>
                  </a:lnTo>
                  <a:lnTo>
                    <a:pt x="2238" y="781"/>
                  </a:lnTo>
                  <a:lnTo>
                    <a:pt x="2212" y="801"/>
                  </a:lnTo>
                  <a:lnTo>
                    <a:pt x="2185" y="820"/>
                  </a:lnTo>
                  <a:lnTo>
                    <a:pt x="2156" y="838"/>
                  </a:lnTo>
                  <a:lnTo>
                    <a:pt x="2127" y="855"/>
                  </a:lnTo>
                  <a:lnTo>
                    <a:pt x="2095" y="870"/>
                  </a:lnTo>
                  <a:lnTo>
                    <a:pt x="2095" y="870"/>
                  </a:lnTo>
                  <a:lnTo>
                    <a:pt x="2066" y="884"/>
                  </a:lnTo>
                  <a:lnTo>
                    <a:pt x="2037" y="896"/>
                  </a:lnTo>
                  <a:lnTo>
                    <a:pt x="2007" y="906"/>
                  </a:lnTo>
                  <a:lnTo>
                    <a:pt x="1976" y="915"/>
                  </a:lnTo>
                  <a:lnTo>
                    <a:pt x="1946" y="922"/>
                  </a:lnTo>
                  <a:lnTo>
                    <a:pt x="1914" y="928"/>
                  </a:lnTo>
                  <a:lnTo>
                    <a:pt x="1882" y="932"/>
                  </a:lnTo>
                  <a:lnTo>
                    <a:pt x="1850" y="935"/>
                  </a:lnTo>
                  <a:lnTo>
                    <a:pt x="1818" y="936"/>
                  </a:lnTo>
                  <a:lnTo>
                    <a:pt x="1786" y="936"/>
                  </a:lnTo>
                  <a:lnTo>
                    <a:pt x="1753" y="935"/>
                  </a:lnTo>
                  <a:lnTo>
                    <a:pt x="1721" y="933"/>
                  </a:lnTo>
                  <a:lnTo>
                    <a:pt x="1688" y="929"/>
                  </a:lnTo>
                  <a:lnTo>
                    <a:pt x="1656" y="925"/>
                  </a:lnTo>
                  <a:lnTo>
                    <a:pt x="1623" y="919"/>
                  </a:lnTo>
                  <a:lnTo>
                    <a:pt x="1591" y="912"/>
                  </a:lnTo>
                  <a:lnTo>
                    <a:pt x="1557" y="903"/>
                  </a:lnTo>
                  <a:lnTo>
                    <a:pt x="1526" y="894"/>
                  </a:lnTo>
                  <a:lnTo>
                    <a:pt x="1494" y="884"/>
                  </a:lnTo>
                  <a:lnTo>
                    <a:pt x="1460" y="874"/>
                  </a:lnTo>
                  <a:lnTo>
                    <a:pt x="1397" y="849"/>
                  </a:lnTo>
                  <a:lnTo>
                    <a:pt x="1334" y="823"/>
                  </a:lnTo>
                  <a:lnTo>
                    <a:pt x="1273" y="793"/>
                  </a:lnTo>
                  <a:lnTo>
                    <a:pt x="1216" y="761"/>
                  </a:lnTo>
                  <a:lnTo>
                    <a:pt x="1158" y="726"/>
                  </a:lnTo>
                  <a:lnTo>
                    <a:pt x="1104" y="690"/>
                  </a:lnTo>
                  <a:lnTo>
                    <a:pt x="1139" y="782"/>
                  </a:lnTo>
                  <a:lnTo>
                    <a:pt x="1139" y="782"/>
                  </a:lnTo>
                  <a:lnTo>
                    <a:pt x="1176" y="841"/>
                  </a:lnTo>
                  <a:lnTo>
                    <a:pt x="1213" y="899"/>
                  </a:lnTo>
                  <a:lnTo>
                    <a:pt x="1247" y="958"/>
                  </a:lnTo>
                  <a:lnTo>
                    <a:pt x="1281" y="1019"/>
                  </a:lnTo>
                  <a:lnTo>
                    <a:pt x="1236" y="1115"/>
                  </a:lnTo>
                  <a:lnTo>
                    <a:pt x="1236" y="1115"/>
                  </a:lnTo>
                  <a:lnTo>
                    <a:pt x="1187" y="1215"/>
                  </a:lnTo>
                  <a:lnTo>
                    <a:pt x="1139" y="1312"/>
                  </a:lnTo>
                  <a:lnTo>
                    <a:pt x="1117" y="1362"/>
                  </a:lnTo>
                  <a:lnTo>
                    <a:pt x="1095" y="1411"/>
                  </a:lnTo>
                  <a:lnTo>
                    <a:pt x="1076" y="1462"/>
                  </a:lnTo>
                  <a:lnTo>
                    <a:pt x="1059" y="1513"/>
                  </a:lnTo>
                  <a:lnTo>
                    <a:pt x="1059" y="1513"/>
                  </a:lnTo>
                  <a:lnTo>
                    <a:pt x="1047" y="1549"/>
                  </a:lnTo>
                  <a:lnTo>
                    <a:pt x="1039" y="1585"/>
                  </a:lnTo>
                  <a:lnTo>
                    <a:pt x="914" y="1711"/>
                  </a:lnTo>
                  <a:lnTo>
                    <a:pt x="914" y="1711"/>
                  </a:lnTo>
                  <a:lnTo>
                    <a:pt x="890" y="1740"/>
                  </a:lnTo>
                  <a:lnTo>
                    <a:pt x="863" y="1768"/>
                  </a:lnTo>
                  <a:lnTo>
                    <a:pt x="836" y="1794"/>
                  </a:lnTo>
                  <a:lnTo>
                    <a:pt x="808" y="1819"/>
                  </a:lnTo>
                  <a:lnTo>
                    <a:pt x="781" y="1843"/>
                  </a:lnTo>
                  <a:lnTo>
                    <a:pt x="752" y="1868"/>
                  </a:lnTo>
                  <a:lnTo>
                    <a:pt x="693" y="1913"/>
                  </a:lnTo>
                  <a:lnTo>
                    <a:pt x="632" y="1958"/>
                  </a:lnTo>
                  <a:lnTo>
                    <a:pt x="569" y="2002"/>
                  </a:lnTo>
                  <a:lnTo>
                    <a:pt x="509" y="2044"/>
                  </a:lnTo>
                  <a:lnTo>
                    <a:pt x="448" y="2087"/>
                  </a:lnTo>
                  <a:lnTo>
                    <a:pt x="448" y="2087"/>
                  </a:lnTo>
                  <a:lnTo>
                    <a:pt x="417" y="2111"/>
                  </a:lnTo>
                  <a:lnTo>
                    <a:pt x="388" y="2135"/>
                  </a:lnTo>
                  <a:lnTo>
                    <a:pt x="333" y="2185"/>
                  </a:lnTo>
                  <a:lnTo>
                    <a:pt x="280" y="2235"/>
                  </a:lnTo>
                  <a:lnTo>
                    <a:pt x="227" y="2286"/>
                  </a:lnTo>
                  <a:lnTo>
                    <a:pt x="177" y="2340"/>
                  </a:lnTo>
                  <a:lnTo>
                    <a:pt x="126" y="2394"/>
                  </a:lnTo>
                  <a:lnTo>
                    <a:pt x="23" y="2501"/>
                  </a:lnTo>
                  <a:lnTo>
                    <a:pt x="0" y="2518"/>
                  </a:lnTo>
                  <a:lnTo>
                    <a:pt x="0" y="2518"/>
                  </a:lnTo>
                  <a:lnTo>
                    <a:pt x="74" y="2636"/>
                  </a:lnTo>
                  <a:lnTo>
                    <a:pt x="148" y="2754"/>
                  </a:lnTo>
                  <a:lnTo>
                    <a:pt x="222" y="2871"/>
                  </a:lnTo>
                  <a:lnTo>
                    <a:pt x="293" y="2989"/>
                  </a:lnTo>
                  <a:lnTo>
                    <a:pt x="327" y="3048"/>
                  </a:lnTo>
                  <a:lnTo>
                    <a:pt x="361" y="3109"/>
                  </a:lnTo>
                  <a:lnTo>
                    <a:pt x="393" y="3170"/>
                  </a:lnTo>
                  <a:lnTo>
                    <a:pt x="423" y="3231"/>
                  </a:lnTo>
                  <a:lnTo>
                    <a:pt x="453" y="3293"/>
                  </a:lnTo>
                  <a:lnTo>
                    <a:pt x="481" y="3356"/>
                  </a:lnTo>
                  <a:lnTo>
                    <a:pt x="507" y="3420"/>
                  </a:lnTo>
                  <a:lnTo>
                    <a:pt x="530" y="3485"/>
                  </a:lnTo>
                  <a:lnTo>
                    <a:pt x="587" y="3610"/>
                  </a:lnTo>
                  <a:lnTo>
                    <a:pt x="587" y="3610"/>
                  </a:lnTo>
                  <a:lnTo>
                    <a:pt x="649" y="3722"/>
                  </a:lnTo>
                  <a:lnTo>
                    <a:pt x="688" y="3791"/>
                  </a:lnTo>
                  <a:lnTo>
                    <a:pt x="711" y="3835"/>
                  </a:lnTo>
                  <a:lnTo>
                    <a:pt x="726" y="3865"/>
                  </a:lnTo>
                  <a:lnTo>
                    <a:pt x="739" y="3896"/>
                  </a:lnTo>
                  <a:lnTo>
                    <a:pt x="761" y="3942"/>
                  </a:lnTo>
                  <a:lnTo>
                    <a:pt x="795" y="4015"/>
                  </a:lnTo>
                  <a:lnTo>
                    <a:pt x="855" y="4130"/>
                  </a:lnTo>
                  <a:lnTo>
                    <a:pt x="855" y="4130"/>
                  </a:lnTo>
                  <a:lnTo>
                    <a:pt x="910" y="4234"/>
                  </a:lnTo>
                  <a:lnTo>
                    <a:pt x="959" y="4331"/>
                  </a:lnTo>
                  <a:lnTo>
                    <a:pt x="1004" y="4424"/>
                  </a:lnTo>
                  <a:lnTo>
                    <a:pt x="1047" y="4516"/>
                  </a:lnTo>
                  <a:lnTo>
                    <a:pt x="1134" y="4698"/>
                  </a:lnTo>
                  <a:lnTo>
                    <a:pt x="1181" y="4796"/>
                  </a:lnTo>
                  <a:lnTo>
                    <a:pt x="1231" y="4900"/>
                  </a:lnTo>
                  <a:lnTo>
                    <a:pt x="1231" y="4900"/>
                  </a:lnTo>
                  <a:lnTo>
                    <a:pt x="1268" y="4973"/>
                  </a:lnTo>
                  <a:lnTo>
                    <a:pt x="1301" y="5040"/>
                  </a:lnTo>
                  <a:lnTo>
                    <a:pt x="1330" y="5103"/>
                  </a:lnTo>
                  <a:lnTo>
                    <a:pt x="1355" y="5164"/>
                  </a:lnTo>
                  <a:lnTo>
                    <a:pt x="1376" y="5222"/>
                  </a:lnTo>
                  <a:lnTo>
                    <a:pt x="1395" y="5279"/>
                  </a:lnTo>
                  <a:lnTo>
                    <a:pt x="1410" y="5334"/>
                  </a:lnTo>
                  <a:lnTo>
                    <a:pt x="1423" y="5391"/>
                  </a:lnTo>
                  <a:lnTo>
                    <a:pt x="1433" y="5446"/>
                  </a:lnTo>
                  <a:lnTo>
                    <a:pt x="1442" y="5504"/>
                  </a:lnTo>
                  <a:lnTo>
                    <a:pt x="1447" y="5564"/>
                  </a:lnTo>
                  <a:lnTo>
                    <a:pt x="1450" y="5626"/>
                  </a:lnTo>
                  <a:lnTo>
                    <a:pt x="1453" y="5691"/>
                  </a:lnTo>
                  <a:lnTo>
                    <a:pt x="1453" y="5761"/>
                  </a:lnTo>
                  <a:lnTo>
                    <a:pt x="1453" y="5836"/>
                  </a:lnTo>
                  <a:lnTo>
                    <a:pt x="1452" y="5918"/>
                  </a:lnTo>
                  <a:lnTo>
                    <a:pt x="697" y="6500"/>
                  </a:lnTo>
                  <a:lnTo>
                    <a:pt x="697" y="6500"/>
                  </a:lnTo>
                  <a:lnTo>
                    <a:pt x="693" y="6535"/>
                  </a:lnTo>
                  <a:lnTo>
                    <a:pt x="691" y="6572"/>
                  </a:lnTo>
                  <a:lnTo>
                    <a:pt x="691" y="6613"/>
                  </a:lnTo>
                  <a:lnTo>
                    <a:pt x="694" y="6654"/>
                  </a:lnTo>
                  <a:lnTo>
                    <a:pt x="697" y="6699"/>
                  </a:lnTo>
                  <a:lnTo>
                    <a:pt x="703" y="6744"/>
                  </a:lnTo>
                  <a:lnTo>
                    <a:pt x="710" y="6791"/>
                  </a:lnTo>
                  <a:lnTo>
                    <a:pt x="719" y="6839"/>
                  </a:lnTo>
                  <a:lnTo>
                    <a:pt x="737" y="6942"/>
                  </a:lnTo>
                  <a:lnTo>
                    <a:pt x="761" y="7048"/>
                  </a:lnTo>
                  <a:lnTo>
                    <a:pt x="811" y="7268"/>
                  </a:lnTo>
                  <a:lnTo>
                    <a:pt x="836" y="7379"/>
                  </a:lnTo>
                  <a:lnTo>
                    <a:pt x="861" y="7490"/>
                  </a:lnTo>
                  <a:lnTo>
                    <a:pt x="884" y="7600"/>
                  </a:lnTo>
                  <a:lnTo>
                    <a:pt x="892" y="7652"/>
                  </a:lnTo>
                  <a:lnTo>
                    <a:pt x="901" y="7706"/>
                  </a:lnTo>
                  <a:lnTo>
                    <a:pt x="908" y="7757"/>
                  </a:lnTo>
                  <a:lnTo>
                    <a:pt x="916" y="7807"/>
                  </a:lnTo>
                  <a:lnTo>
                    <a:pt x="920" y="7857"/>
                  </a:lnTo>
                  <a:lnTo>
                    <a:pt x="923" y="7903"/>
                  </a:lnTo>
                  <a:lnTo>
                    <a:pt x="924" y="7950"/>
                  </a:lnTo>
                  <a:lnTo>
                    <a:pt x="924" y="7993"/>
                  </a:lnTo>
                  <a:lnTo>
                    <a:pt x="921" y="8035"/>
                  </a:lnTo>
                  <a:lnTo>
                    <a:pt x="917" y="8076"/>
                  </a:lnTo>
                  <a:lnTo>
                    <a:pt x="6599" y="80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3ED60D59-B80E-0D45-5BB9-63F7E494708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6" y="2665"/>
              <a:ext cx="1138" cy="1352"/>
            </a:xfrm>
            <a:custGeom>
              <a:avLst/>
              <a:gdLst>
                <a:gd name="T0" fmla="*/ 2550 w 3416"/>
                <a:gd name="T1" fmla="*/ 3065 h 4056"/>
                <a:gd name="T2" fmla="*/ 2508 w 3416"/>
                <a:gd name="T3" fmla="*/ 3123 h 4056"/>
                <a:gd name="T4" fmla="*/ 2458 w 3416"/>
                <a:gd name="T5" fmla="*/ 3174 h 4056"/>
                <a:gd name="T6" fmla="*/ 2402 w 3416"/>
                <a:gd name="T7" fmla="*/ 3220 h 4056"/>
                <a:gd name="T8" fmla="*/ 2341 w 3416"/>
                <a:gd name="T9" fmla="*/ 3261 h 4056"/>
                <a:gd name="T10" fmla="*/ 2276 w 3416"/>
                <a:gd name="T11" fmla="*/ 3296 h 4056"/>
                <a:gd name="T12" fmla="*/ 2206 w 3416"/>
                <a:gd name="T13" fmla="*/ 3328 h 4056"/>
                <a:gd name="T14" fmla="*/ 2134 w 3416"/>
                <a:gd name="T15" fmla="*/ 3355 h 4056"/>
                <a:gd name="T16" fmla="*/ 2060 w 3416"/>
                <a:gd name="T17" fmla="*/ 3379 h 4056"/>
                <a:gd name="T18" fmla="*/ 1911 w 3416"/>
                <a:gd name="T19" fmla="*/ 3419 h 4056"/>
                <a:gd name="T20" fmla="*/ 1763 w 3416"/>
                <a:gd name="T21" fmla="*/ 3451 h 4056"/>
                <a:gd name="T22" fmla="*/ 1564 w 3416"/>
                <a:gd name="T23" fmla="*/ 3492 h 4056"/>
                <a:gd name="T24" fmla="*/ 1506 w 3416"/>
                <a:gd name="T25" fmla="*/ 3505 h 4056"/>
                <a:gd name="T26" fmla="*/ 1392 w 3416"/>
                <a:gd name="T27" fmla="*/ 3524 h 4056"/>
                <a:gd name="T28" fmla="*/ 1314 w 3416"/>
                <a:gd name="T29" fmla="*/ 3530 h 4056"/>
                <a:gd name="T30" fmla="*/ 1237 w 3416"/>
                <a:gd name="T31" fmla="*/ 3540 h 4056"/>
                <a:gd name="T32" fmla="*/ 1127 w 3416"/>
                <a:gd name="T33" fmla="*/ 3567 h 4056"/>
                <a:gd name="T34" fmla="*/ 1114 w 3416"/>
                <a:gd name="T35" fmla="*/ 3570 h 4056"/>
                <a:gd name="T36" fmla="*/ 1073 w 3416"/>
                <a:gd name="T37" fmla="*/ 3573 h 4056"/>
                <a:gd name="T38" fmla="*/ 1011 w 3416"/>
                <a:gd name="T39" fmla="*/ 3566 h 4056"/>
                <a:gd name="T40" fmla="*/ 944 w 3416"/>
                <a:gd name="T41" fmla="*/ 3553 h 4056"/>
                <a:gd name="T42" fmla="*/ 875 w 3416"/>
                <a:gd name="T43" fmla="*/ 3532 h 4056"/>
                <a:gd name="T44" fmla="*/ 712 w 3416"/>
                <a:gd name="T45" fmla="*/ 3483 h 4056"/>
                <a:gd name="T46" fmla="*/ 659 w 3416"/>
                <a:gd name="T47" fmla="*/ 3471 h 4056"/>
                <a:gd name="T48" fmla="*/ 569 w 3416"/>
                <a:gd name="T49" fmla="*/ 3503 h 4056"/>
                <a:gd name="T50" fmla="*/ 16 w 3416"/>
                <a:gd name="T51" fmla="*/ 4056 h 4056"/>
                <a:gd name="T52" fmla="*/ 0 w 3416"/>
                <a:gd name="T53" fmla="*/ 4022 h 4056"/>
                <a:gd name="T54" fmla="*/ 49 w 3416"/>
                <a:gd name="T55" fmla="*/ 390 h 4056"/>
                <a:gd name="T56" fmla="*/ 1708 w 3416"/>
                <a:gd name="T57" fmla="*/ 390 h 4056"/>
                <a:gd name="T58" fmla="*/ 1789 w 3416"/>
                <a:gd name="T59" fmla="*/ 362 h 4056"/>
                <a:gd name="T60" fmla="*/ 1819 w 3416"/>
                <a:gd name="T61" fmla="*/ 358 h 4056"/>
                <a:gd name="T62" fmla="*/ 1879 w 3416"/>
                <a:gd name="T63" fmla="*/ 357 h 4056"/>
                <a:gd name="T64" fmla="*/ 1909 w 3416"/>
                <a:gd name="T65" fmla="*/ 355 h 4056"/>
                <a:gd name="T66" fmla="*/ 1966 w 3416"/>
                <a:gd name="T67" fmla="*/ 348 h 4056"/>
                <a:gd name="T68" fmla="*/ 2076 w 3416"/>
                <a:gd name="T69" fmla="*/ 323 h 4056"/>
                <a:gd name="T70" fmla="*/ 2132 w 3416"/>
                <a:gd name="T71" fmla="*/ 312 h 4056"/>
                <a:gd name="T72" fmla="*/ 2228 w 3416"/>
                <a:gd name="T73" fmla="*/ 294 h 4056"/>
                <a:gd name="T74" fmla="*/ 2416 w 3416"/>
                <a:gd name="T75" fmla="*/ 251 h 4056"/>
                <a:gd name="T76" fmla="*/ 2513 w 3416"/>
                <a:gd name="T77" fmla="*/ 232 h 4056"/>
                <a:gd name="T78" fmla="*/ 2545 w 3416"/>
                <a:gd name="T79" fmla="*/ 225 h 4056"/>
                <a:gd name="T80" fmla="*/ 2612 w 3416"/>
                <a:gd name="T81" fmla="*/ 207 h 4056"/>
                <a:gd name="T82" fmla="*/ 2709 w 3416"/>
                <a:gd name="T83" fmla="*/ 175 h 4056"/>
                <a:gd name="T84" fmla="*/ 2903 w 3416"/>
                <a:gd name="T85" fmla="*/ 101 h 4056"/>
                <a:gd name="T86" fmla="*/ 3033 w 3416"/>
                <a:gd name="T87" fmla="*/ 56 h 4056"/>
                <a:gd name="T88" fmla="*/ 3068 w 3416"/>
                <a:gd name="T89" fmla="*/ 46 h 4056"/>
                <a:gd name="T90" fmla="*/ 3154 w 3416"/>
                <a:gd name="T91" fmla="*/ 18 h 4056"/>
                <a:gd name="T92" fmla="*/ 3199 w 3416"/>
                <a:gd name="T93" fmla="*/ 8 h 4056"/>
                <a:gd name="T94" fmla="*/ 3244 w 3416"/>
                <a:gd name="T95" fmla="*/ 1 h 4056"/>
                <a:gd name="T96" fmla="*/ 3286 w 3416"/>
                <a:gd name="T97" fmla="*/ 1 h 4056"/>
                <a:gd name="T98" fmla="*/ 3326 w 3416"/>
                <a:gd name="T99" fmla="*/ 10 h 4056"/>
                <a:gd name="T100" fmla="*/ 3352 w 3416"/>
                <a:gd name="T101" fmla="*/ 24 h 4056"/>
                <a:gd name="T102" fmla="*/ 3359 w 3416"/>
                <a:gd name="T103" fmla="*/ 30 h 4056"/>
                <a:gd name="T104" fmla="*/ 3378 w 3416"/>
                <a:gd name="T105" fmla="*/ 50 h 4056"/>
                <a:gd name="T106" fmla="*/ 3394 w 3416"/>
                <a:gd name="T107" fmla="*/ 74 h 4056"/>
                <a:gd name="T108" fmla="*/ 3404 w 3416"/>
                <a:gd name="T109" fmla="*/ 101 h 4056"/>
                <a:gd name="T110" fmla="*/ 3412 w 3416"/>
                <a:gd name="T111" fmla="*/ 129 h 4056"/>
                <a:gd name="T112" fmla="*/ 3416 w 3416"/>
                <a:gd name="T113" fmla="*/ 187 h 4056"/>
                <a:gd name="T114" fmla="*/ 3412 w 3416"/>
                <a:gd name="T115" fmla="*/ 242 h 4056"/>
                <a:gd name="T116" fmla="*/ 3406 w 3416"/>
                <a:gd name="T117" fmla="*/ 268 h 4056"/>
                <a:gd name="T118" fmla="*/ 3381 w 3416"/>
                <a:gd name="T119" fmla="*/ 341 h 4056"/>
                <a:gd name="T120" fmla="*/ 2632 w 3416"/>
                <a:gd name="T121" fmla="*/ 3004 h 4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16" h="4056">
                  <a:moveTo>
                    <a:pt x="2550" y="3065"/>
                  </a:moveTo>
                  <a:lnTo>
                    <a:pt x="2550" y="3065"/>
                  </a:lnTo>
                  <a:lnTo>
                    <a:pt x="2529" y="3096"/>
                  </a:lnTo>
                  <a:lnTo>
                    <a:pt x="2508" y="3123"/>
                  </a:lnTo>
                  <a:lnTo>
                    <a:pt x="2483" y="3149"/>
                  </a:lnTo>
                  <a:lnTo>
                    <a:pt x="2458" y="3174"/>
                  </a:lnTo>
                  <a:lnTo>
                    <a:pt x="2431" y="3197"/>
                  </a:lnTo>
                  <a:lnTo>
                    <a:pt x="2402" y="3220"/>
                  </a:lnTo>
                  <a:lnTo>
                    <a:pt x="2371" y="3241"/>
                  </a:lnTo>
                  <a:lnTo>
                    <a:pt x="2341" y="3261"/>
                  </a:lnTo>
                  <a:lnTo>
                    <a:pt x="2309" y="3278"/>
                  </a:lnTo>
                  <a:lnTo>
                    <a:pt x="2276" y="3296"/>
                  </a:lnTo>
                  <a:lnTo>
                    <a:pt x="2241" y="3312"/>
                  </a:lnTo>
                  <a:lnTo>
                    <a:pt x="2206" y="3328"/>
                  </a:lnTo>
                  <a:lnTo>
                    <a:pt x="2170" y="3342"/>
                  </a:lnTo>
                  <a:lnTo>
                    <a:pt x="2134" y="3355"/>
                  </a:lnTo>
                  <a:lnTo>
                    <a:pt x="2098" y="3367"/>
                  </a:lnTo>
                  <a:lnTo>
                    <a:pt x="2060" y="3379"/>
                  </a:lnTo>
                  <a:lnTo>
                    <a:pt x="1985" y="3400"/>
                  </a:lnTo>
                  <a:lnTo>
                    <a:pt x="1911" y="3419"/>
                  </a:lnTo>
                  <a:lnTo>
                    <a:pt x="1835" y="3435"/>
                  </a:lnTo>
                  <a:lnTo>
                    <a:pt x="1763" y="3451"/>
                  </a:lnTo>
                  <a:lnTo>
                    <a:pt x="1627" y="3479"/>
                  </a:lnTo>
                  <a:lnTo>
                    <a:pt x="1564" y="3492"/>
                  </a:lnTo>
                  <a:lnTo>
                    <a:pt x="1506" y="3505"/>
                  </a:lnTo>
                  <a:lnTo>
                    <a:pt x="1506" y="3505"/>
                  </a:lnTo>
                  <a:lnTo>
                    <a:pt x="1443" y="3516"/>
                  </a:lnTo>
                  <a:lnTo>
                    <a:pt x="1392" y="3524"/>
                  </a:lnTo>
                  <a:lnTo>
                    <a:pt x="1350" y="3527"/>
                  </a:lnTo>
                  <a:lnTo>
                    <a:pt x="1314" y="3530"/>
                  </a:lnTo>
                  <a:lnTo>
                    <a:pt x="1278" y="3532"/>
                  </a:lnTo>
                  <a:lnTo>
                    <a:pt x="1237" y="3540"/>
                  </a:lnTo>
                  <a:lnTo>
                    <a:pt x="1188" y="3550"/>
                  </a:lnTo>
                  <a:lnTo>
                    <a:pt x="1127" y="3567"/>
                  </a:lnTo>
                  <a:lnTo>
                    <a:pt x="1127" y="3567"/>
                  </a:lnTo>
                  <a:lnTo>
                    <a:pt x="1114" y="3570"/>
                  </a:lnTo>
                  <a:lnTo>
                    <a:pt x="1101" y="3572"/>
                  </a:lnTo>
                  <a:lnTo>
                    <a:pt x="1073" y="3573"/>
                  </a:lnTo>
                  <a:lnTo>
                    <a:pt x="1043" y="3570"/>
                  </a:lnTo>
                  <a:lnTo>
                    <a:pt x="1011" y="3566"/>
                  </a:lnTo>
                  <a:lnTo>
                    <a:pt x="978" y="3560"/>
                  </a:lnTo>
                  <a:lnTo>
                    <a:pt x="944" y="3553"/>
                  </a:lnTo>
                  <a:lnTo>
                    <a:pt x="910" y="3543"/>
                  </a:lnTo>
                  <a:lnTo>
                    <a:pt x="875" y="3532"/>
                  </a:lnTo>
                  <a:lnTo>
                    <a:pt x="741" y="3492"/>
                  </a:lnTo>
                  <a:lnTo>
                    <a:pt x="712" y="3483"/>
                  </a:lnTo>
                  <a:lnTo>
                    <a:pt x="684" y="3476"/>
                  </a:lnTo>
                  <a:lnTo>
                    <a:pt x="659" y="3471"/>
                  </a:lnTo>
                  <a:lnTo>
                    <a:pt x="636" y="3469"/>
                  </a:lnTo>
                  <a:lnTo>
                    <a:pt x="569" y="3503"/>
                  </a:lnTo>
                  <a:lnTo>
                    <a:pt x="569" y="3503"/>
                  </a:lnTo>
                  <a:lnTo>
                    <a:pt x="16" y="4056"/>
                  </a:lnTo>
                  <a:lnTo>
                    <a:pt x="0" y="4022"/>
                  </a:lnTo>
                  <a:lnTo>
                    <a:pt x="0" y="4022"/>
                  </a:lnTo>
                  <a:lnTo>
                    <a:pt x="0" y="463"/>
                  </a:lnTo>
                  <a:lnTo>
                    <a:pt x="49" y="390"/>
                  </a:lnTo>
                  <a:lnTo>
                    <a:pt x="49" y="390"/>
                  </a:lnTo>
                  <a:lnTo>
                    <a:pt x="1708" y="390"/>
                  </a:lnTo>
                  <a:lnTo>
                    <a:pt x="1789" y="362"/>
                  </a:lnTo>
                  <a:lnTo>
                    <a:pt x="1789" y="362"/>
                  </a:lnTo>
                  <a:lnTo>
                    <a:pt x="1803" y="361"/>
                  </a:lnTo>
                  <a:lnTo>
                    <a:pt x="1819" y="358"/>
                  </a:lnTo>
                  <a:lnTo>
                    <a:pt x="1848" y="357"/>
                  </a:lnTo>
                  <a:lnTo>
                    <a:pt x="1879" y="357"/>
                  </a:lnTo>
                  <a:lnTo>
                    <a:pt x="1909" y="355"/>
                  </a:lnTo>
                  <a:lnTo>
                    <a:pt x="1909" y="355"/>
                  </a:lnTo>
                  <a:lnTo>
                    <a:pt x="1937" y="352"/>
                  </a:lnTo>
                  <a:lnTo>
                    <a:pt x="1966" y="348"/>
                  </a:lnTo>
                  <a:lnTo>
                    <a:pt x="2021" y="336"/>
                  </a:lnTo>
                  <a:lnTo>
                    <a:pt x="2076" y="323"/>
                  </a:lnTo>
                  <a:lnTo>
                    <a:pt x="2132" y="312"/>
                  </a:lnTo>
                  <a:lnTo>
                    <a:pt x="2132" y="312"/>
                  </a:lnTo>
                  <a:lnTo>
                    <a:pt x="2180" y="303"/>
                  </a:lnTo>
                  <a:lnTo>
                    <a:pt x="2228" y="294"/>
                  </a:lnTo>
                  <a:lnTo>
                    <a:pt x="2322" y="272"/>
                  </a:lnTo>
                  <a:lnTo>
                    <a:pt x="2416" y="251"/>
                  </a:lnTo>
                  <a:lnTo>
                    <a:pt x="2464" y="241"/>
                  </a:lnTo>
                  <a:lnTo>
                    <a:pt x="2513" y="232"/>
                  </a:lnTo>
                  <a:lnTo>
                    <a:pt x="2513" y="232"/>
                  </a:lnTo>
                  <a:lnTo>
                    <a:pt x="2545" y="225"/>
                  </a:lnTo>
                  <a:lnTo>
                    <a:pt x="2579" y="216"/>
                  </a:lnTo>
                  <a:lnTo>
                    <a:pt x="2612" y="207"/>
                  </a:lnTo>
                  <a:lnTo>
                    <a:pt x="2644" y="197"/>
                  </a:lnTo>
                  <a:lnTo>
                    <a:pt x="2709" y="175"/>
                  </a:lnTo>
                  <a:lnTo>
                    <a:pt x="2774" y="151"/>
                  </a:lnTo>
                  <a:lnTo>
                    <a:pt x="2903" y="101"/>
                  </a:lnTo>
                  <a:lnTo>
                    <a:pt x="2968" y="78"/>
                  </a:lnTo>
                  <a:lnTo>
                    <a:pt x="3033" y="56"/>
                  </a:lnTo>
                  <a:lnTo>
                    <a:pt x="3033" y="56"/>
                  </a:lnTo>
                  <a:lnTo>
                    <a:pt x="3068" y="46"/>
                  </a:lnTo>
                  <a:lnTo>
                    <a:pt x="3110" y="33"/>
                  </a:lnTo>
                  <a:lnTo>
                    <a:pt x="3154" y="18"/>
                  </a:lnTo>
                  <a:lnTo>
                    <a:pt x="3175" y="13"/>
                  </a:lnTo>
                  <a:lnTo>
                    <a:pt x="3199" y="8"/>
                  </a:lnTo>
                  <a:lnTo>
                    <a:pt x="3220" y="4"/>
                  </a:lnTo>
                  <a:lnTo>
                    <a:pt x="3244" y="1"/>
                  </a:lnTo>
                  <a:lnTo>
                    <a:pt x="3265" y="0"/>
                  </a:lnTo>
                  <a:lnTo>
                    <a:pt x="3286" y="1"/>
                  </a:lnTo>
                  <a:lnTo>
                    <a:pt x="3306" y="4"/>
                  </a:lnTo>
                  <a:lnTo>
                    <a:pt x="3326" y="10"/>
                  </a:lnTo>
                  <a:lnTo>
                    <a:pt x="3343" y="18"/>
                  </a:lnTo>
                  <a:lnTo>
                    <a:pt x="3352" y="24"/>
                  </a:lnTo>
                  <a:lnTo>
                    <a:pt x="3359" y="30"/>
                  </a:lnTo>
                  <a:lnTo>
                    <a:pt x="3359" y="30"/>
                  </a:lnTo>
                  <a:lnTo>
                    <a:pt x="3370" y="39"/>
                  </a:lnTo>
                  <a:lnTo>
                    <a:pt x="3378" y="50"/>
                  </a:lnTo>
                  <a:lnTo>
                    <a:pt x="3387" y="62"/>
                  </a:lnTo>
                  <a:lnTo>
                    <a:pt x="3394" y="74"/>
                  </a:lnTo>
                  <a:lnTo>
                    <a:pt x="3400" y="87"/>
                  </a:lnTo>
                  <a:lnTo>
                    <a:pt x="3404" y="101"/>
                  </a:lnTo>
                  <a:lnTo>
                    <a:pt x="3409" y="114"/>
                  </a:lnTo>
                  <a:lnTo>
                    <a:pt x="3412" y="129"/>
                  </a:lnTo>
                  <a:lnTo>
                    <a:pt x="3416" y="158"/>
                  </a:lnTo>
                  <a:lnTo>
                    <a:pt x="3416" y="187"/>
                  </a:lnTo>
                  <a:lnTo>
                    <a:pt x="3414" y="216"/>
                  </a:lnTo>
                  <a:lnTo>
                    <a:pt x="3412" y="242"/>
                  </a:lnTo>
                  <a:lnTo>
                    <a:pt x="3412" y="242"/>
                  </a:lnTo>
                  <a:lnTo>
                    <a:pt x="3406" y="268"/>
                  </a:lnTo>
                  <a:lnTo>
                    <a:pt x="3399" y="293"/>
                  </a:lnTo>
                  <a:lnTo>
                    <a:pt x="3381" y="341"/>
                  </a:lnTo>
                  <a:lnTo>
                    <a:pt x="3362" y="390"/>
                  </a:lnTo>
                  <a:lnTo>
                    <a:pt x="2632" y="3004"/>
                  </a:lnTo>
                  <a:lnTo>
                    <a:pt x="2550" y="306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BA888F0F-DE65-A273-024F-D922FDB30A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6" y="2665"/>
              <a:ext cx="1138" cy="1352"/>
            </a:xfrm>
            <a:custGeom>
              <a:avLst/>
              <a:gdLst>
                <a:gd name="T0" fmla="*/ 2550 w 3416"/>
                <a:gd name="T1" fmla="*/ 3065 h 4056"/>
                <a:gd name="T2" fmla="*/ 2508 w 3416"/>
                <a:gd name="T3" fmla="*/ 3123 h 4056"/>
                <a:gd name="T4" fmla="*/ 2458 w 3416"/>
                <a:gd name="T5" fmla="*/ 3174 h 4056"/>
                <a:gd name="T6" fmla="*/ 2402 w 3416"/>
                <a:gd name="T7" fmla="*/ 3220 h 4056"/>
                <a:gd name="T8" fmla="*/ 2341 w 3416"/>
                <a:gd name="T9" fmla="*/ 3261 h 4056"/>
                <a:gd name="T10" fmla="*/ 2276 w 3416"/>
                <a:gd name="T11" fmla="*/ 3296 h 4056"/>
                <a:gd name="T12" fmla="*/ 2206 w 3416"/>
                <a:gd name="T13" fmla="*/ 3328 h 4056"/>
                <a:gd name="T14" fmla="*/ 2134 w 3416"/>
                <a:gd name="T15" fmla="*/ 3355 h 4056"/>
                <a:gd name="T16" fmla="*/ 2060 w 3416"/>
                <a:gd name="T17" fmla="*/ 3379 h 4056"/>
                <a:gd name="T18" fmla="*/ 1911 w 3416"/>
                <a:gd name="T19" fmla="*/ 3419 h 4056"/>
                <a:gd name="T20" fmla="*/ 1763 w 3416"/>
                <a:gd name="T21" fmla="*/ 3451 h 4056"/>
                <a:gd name="T22" fmla="*/ 1564 w 3416"/>
                <a:gd name="T23" fmla="*/ 3492 h 4056"/>
                <a:gd name="T24" fmla="*/ 1506 w 3416"/>
                <a:gd name="T25" fmla="*/ 3505 h 4056"/>
                <a:gd name="T26" fmla="*/ 1392 w 3416"/>
                <a:gd name="T27" fmla="*/ 3524 h 4056"/>
                <a:gd name="T28" fmla="*/ 1314 w 3416"/>
                <a:gd name="T29" fmla="*/ 3530 h 4056"/>
                <a:gd name="T30" fmla="*/ 1237 w 3416"/>
                <a:gd name="T31" fmla="*/ 3540 h 4056"/>
                <a:gd name="T32" fmla="*/ 1127 w 3416"/>
                <a:gd name="T33" fmla="*/ 3567 h 4056"/>
                <a:gd name="T34" fmla="*/ 1114 w 3416"/>
                <a:gd name="T35" fmla="*/ 3570 h 4056"/>
                <a:gd name="T36" fmla="*/ 1073 w 3416"/>
                <a:gd name="T37" fmla="*/ 3573 h 4056"/>
                <a:gd name="T38" fmla="*/ 1011 w 3416"/>
                <a:gd name="T39" fmla="*/ 3566 h 4056"/>
                <a:gd name="T40" fmla="*/ 944 w 3416"/>
                <a:gd name="T41" fmla="*/ 3553 h 4056"/>
                <a:gd name="T42" fmla="*/ 875 w 3416"/>
                <a:gd name="T43" fmla="*/ 3532 h 4056"/>
                <a:gd name="T44" fmla="*/ 712 w 3416"/>
                <a:gd name="T45" fmla="*/ 3483 h 4056"/>
                <a:gd name="T46" fmla="*/ 659 w 3416"/>
                <a:gd name="T47" fmla="*/ 3471 h 4056"/>
                <a:gd name="T48" fmla="*/ 569 w 3416"/>
                <a:gd name="T49" fmla="*/ 3503 h 4056"/>
                <a:gd name="T50" fmla="*/ 16 w 3416"/>
                <a:gd name="T51" fmla="*/ 4056 h 4056"/>
                <a:gd name="T52" fmla="*/ 0 w 3416"/>
                <a:gd name="T53" fmla="*/ 4022 h 4056"/>
                <a:gd name="T54" fmla="*/ 49 w 3416"/>
                <a:gd name="T55" fmla="*/ 390 h 4056"/>
                <a:gd name="T56" fmla="*/ 1708 w 3416"/>
                <a:gd name="T57" fmla="*/ 390 h 4056"/>
                <a:gd name="T58" fmla="*/ 1789 w 3416"/>
                <a:gd name="T59" fmla="*/ 362 h 4056"/>
                <a:gd name="T60" fmla="*/ 1819 w 3416"/>
                <a:gd name="T61" fmla="*/ 358 h 4056"/>
                <a:gd name="T62" fmla="*/ 1879 w 3416"/>
                <a:gd name="T63" fmla="*/ 357 h 4056"/>
                <a:gd name="T64" fmla="*/ 1909 w 3416"/>
                <a:gd name="T65" fmla="*/ 355 h 4056"/>
                <a:gd name="T66" fmla="*/ 1966 w 3416"/>
                <a:gd name="T67" fmla="*/ 348 h 4056"/>
                <a:gd name="T68" fmla="*/ 2076 w 3416"/>
                <a:gd name="T69" fmla="*/ 323 h 4056"/>
                <a:gd name="T70" fmla="*/ 2132 w 3416"/>
                <a:gd name="T71" fmla="*/ 312 h 4056"/>
                <a:gd name="T72" fmla="*/ 2228 w 3416"/>
                <a:gd name="T73" fmla="*/ 294 h 4056"/>
                <a:gd name="T74" fmla="*/ 2416 w 3416"/>
                <a:gd name="T75" fmla="*/ 251 h 4056"/>
                <a:gd name="T76" fmla="*/ 2513 w 3416"/>
                <a:gd name="T77" fmla="*/ 232 h 4056"/>
                <a:gd name="T78" fmla="*/ 2545 w 3416"/>
                <a:gd name="T79" fmla="*/ 225 h 4056"/>
                <a:gd name="T80" fmla="*/ 2612 w 3416"/>
                <a:gd name="T81" fmla="*/ 207 h 4056"/>
                <a:gd name="T82" fmla="*/ 2709 w 3416"/>
                <a:gd name="T83" fmla="*/ 175 h 4056"/>
                <a:gd name="T84" fmla="*/ 2903 w 3416"/>
                <a:gd name="T85" fmla="*/ 101 h 4056"/>
                <a:gd name="T86" fmla="*/ 3033 w 3416"/>
                <a:gd name="T87" fmla="*/ 56 h 4056"/>
                <a:gd name="T88" fmla="*/ 3068 w 3416"/>
                <a:gd name="T89" fmla="*/ 46 h 4056"/>
                <a:gd name="T90" fmla="*/ 3154 w 3416"/>
                <a:gd name="T91" fmla="*/ 18 h 4056"/>
                <a:gd name="T92" fmla="*/ 3199 w 3416"/>
                <a:gd name="T93" fmla="*/ 8 h 4056"/>
                <a:gd name="T94" fmla="*/ 3244 w 3416"/>
                <a:gd name="T95" fmla="*/ 1 h 4056"/>
                <a:gd name="T96" fmla="*/ 3286 w 3416"/>
                <a:gd name="T97" fmla="*/ 1 h 4056"/>
                <a:gd name="T98" fmla="*/ 3326 w 3416"/>
                <a:gd name="T99" fmla="*/ 10 h 4056"/>
                <a:gd name="T100" fmla="*/ 3352 w 3416"/>
                <a:gd name="T101" fmla="*/ 24 h 4056"/>
                <a:gd name="T102" fmla="*/ 3359 w 3416"/>
                <a:gd name="T103" fmla="*/ 30 h 4056"/>
                <a:gd name="T104" fmla="*/ 3378 w 3416"/>
                <a:gd name="T105" fmla="*/ 50 h 4056"/>
                <a:gd name="T106" fmla="*/ 3394 w 3416"/>
                <a:gd name="T107" fmla="*/ 74 h 4056"/>
                <a:gd name="T108" fmla="*/ 3404 w 3416"/>
                <a:gd name="T109" fmla="*/ 101 h 4056"/>
                <a:gd name="T110" fmla="*/ 3412 w 3416"/>
                <a:gd name="T111" fmla="*/ 129 h 4056"/>
                <a:gd name="T112" fmla="*/ 3416 w 3416"/>
                <a:gd name="T113" fmla="*/ 187 h 4056"/>
                <a:gd name="T114" fmla="*/ 3412 w 3416"/>
                <a:gd name="T115" fmla="*/ 242 h 4056"/>
                <a:gd name="T116" fmla="*/ 3406 w 3416"/>
                <a:gd name="T117" fmla="*/ 268 h 4056"/>
                <a:gd name="T118" fmla="*/ 3381 w 3416"/>
                <a:gd name="T119" fmla="*/ 341 h 4056"/>
                <a:gd name="T120" fmla="*/ 2632 w 3416"/>
                <a:gd name="T121" fmla="*/ 3004 h 40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416" h="4056">
                  <a:moveTo>
                    <a:pt x="2550" y="3065"/>
                  </a:moveTo>
                  <a:lnTo>
                    <a:pt x="2550" y="3065"/>
                  </a:lnTo>
                  <a:lnTo>
                    <a:pt x="2529" y="3096"/>
                  </a:lnTo>
                  <a:lnTo>
                    <a:pt x="2508" y="3123"/>
                  </a:lnTo>
                  <a:lnTo>
                    <a:pt x="2483" y="3149"/>
                  </a:lnTo>
                  <a:lnTo>
                    <a:pt x="2458" y="3174"/>
                  </a:lnTo>
                  <a:lnTo>
                    <a:pt x="2431" y="3197"/>
                  </a:lnTo>
                  <a:lnTo>
                    <a:pt x="2402" y="3220"/>
                  </a:lnTo>
                  <a:lnTo>
                    <a:pt x="2371" y="3241"/>
                  </a:lnTo>
                  <a:lnTo>
                    <a:pt x="2341" y="3261"/>
                  </a:lnTo>
                  <a:lnTo>
                    <a:pt x="2309" y="3278"/>
                  </a:lnTo>
                  <a:lnTo>
                    <a:pt x="2276" y="3296"/>
                  </a:lnTo>
                  <a:lnTo>
                    <a:pt x="2241" y="3312"/>
                  </a:lnTo>
                  <a:lnTo>
                    <a:pt x="2206" y="3328"/>
                  </a:lnTo>
                  <a:lnTo>
                    <a:pt x="2170" y="3342"/>
                  </a:lnTo>
                  <a:lnTo>
                    <a:pt x="2134" y="3355"/>
                  </a:lnTo>
                  <a:lnTo>
                    <a:pt x="2098" y="3367"/>
                  </a:lnTo>
                  <a:lnTo>
                    <a:pt x="2060" y="3379"/>
                  </a:lnTo>
                  <a:lnTo>
                    <a:pt x="1985" y="3400"/>
                  </a:lnTo>
                  <a:lnTo>
                    <a:pt x="1911" y="3419"/>
                  </a:lnTo>
                  <a:lnTo>
                    <a:pt x="1835" y="3435"/>
                  </a:lnTo>
                  <a:lnTo>
                    <a:pt x="1763" y="3451"/>
                  </a:lnTo>
                  <a:lnTo>
                    <a:pt x="1627" y="3479"/>
                  </a:lnTo>
                  <a:lnTo>
                    <a:pt x="1564" y="3492"/>
                  </a:lnTo>
                  <a:lnTo>
                    <a:pt x="1506" y="3505"/>
                  </a:lnTo>
                  <a:lnTo>
                    <a:pt x="1506" y="3505"/>
                  </a:lnTo>
                  <a:lnTo>
                    <a:pt x="1443" y="3516"/>
                  </a:lnTo>
                  <a:lnTo>
                    <a:pt x="1392" y="3524"/>
                  </a:lnTo>
                  <a:lnTo>
                    <a:pt x="1350" y="3527"/>
                  </a:lnTo>
                  <a:lnTo>
                    <a:pt x="1314" y="3530"/>
                  </a:lnTo>
                  <a:lnTo>
                    <a:pt x="1278" y="3532"/>
                  </a:lnTo>
                  <a:lnTo>
                    <a:pt x="1237" y="3540"/>
                  </a:lnTo>
                  <a:lnTo>
                    <a:pt x="1188" y="3550"/>
                  </a:lnTo>
                  <a:lnTo>
                    <a:pt x="1127" y="3567"/>
                  </a:lnTo>
                  <a:lnTo>
                    <a:pt x="1127" y="3567"/>
                  </a:lnTo>
                  <a:lnTo>
                    <a:pt x="1114" y="3570"/>
                  </a:lnTo>
                  <a:lnTo>
                    <a:pt x="1101" y="3572"/>
                  </a:lnTo>
                  <a:lnTo>
                    <a:pt x="1073" y="3573"/>
                  </a:lnTo>
                  <a:lnTo>
                    <a:pt x="1043" y="3570"/>
                  </a:lnTo>
                  <a:lnTo>
                    <a:pt x="1011" y="3566"/>
                  </a:lnTo>
                  <a:lnTo>
                    <a:pt x="978" y="3560"/>
                  </a:lnTo>
                  <a:lnTo>
                    <a:pt x="944" y="3553"/>
                  </a:lnTo>
                  <a:lnTo>
                    <a:pt x="910" y="3543"/>
                  </a:lnTo>
                  <a:lnTo>
                    <a:pt x="875" y="3532"/>
                  </a:lnTo>
                  <a:lnTo>
                    <a:pt x="741" y="3492"/>
                  </a:lnTo>
                  <a:lnTo>
                    <a:pt x="712" y="3483"/>
                  </a:lnTo>
                  <a:lnTo>
                    <a:pt x="684" y="3476"/>
                  </a:lnTo>
                  <a:lnTo>
                    <a:pt x="659" y="3471"/>
                  </a:lnTo>
                  <a:lnTo>
                    <a:pt x="636" y="3469"/>
                  </a:lnTo>
                  <a:lnTo>
                    <a:pt x="569" y="3503"/>
                  </a:lnTo>
                  <a:lnTo>
                    <a:pt x="569" y="3503"/>
                  </a:lnTo>
                  <a:lnTo>
                    <a:pt x="16" y="4056"/>
                  </a:lnTo>
                  <a:lnTo>
                    <a:pt x="0" y="4022"/>
                  </a:lnTo>
                  <a:lnTo>
                    <a:pt x="0" y="4022"/>
                  </a:lnTo>
                  <a:lnTo>
                    <a:pt x="0" y="463"/>
                  </a:lnTo>
                  <a:lnTo>
                    <a:pt x="49" y="390"/>
                  </a:lnTo>
                  <a:lnTo>
                    <a:pt x="49" y="390"/>
                  </a:lnTo>
                  <a:lnTo>
                    <a:pt x="1708" y="390"/>
                  </a:lnTo>
                  <a:lnTo>
                    <a:pt x="1789" y="362"/>
                  </a:lnTo>
                  <a:lnTo>
                    <a:pt x="1789" y="362"/>
                  </a:lnTo>
                  <a:lnTo>
                    <a:pt x="1803" y="361"/>
                  </a:lnTo>
                  <a:lnTo>
                    <a:pt x="1819" y="358"/>
                  </a:lnTo>
                  <a:lnTo>
                    <a:pt x="1848" y="357"/>
                  </a:lnTo>
                  <a:lnTo>
                    <a:pt x="1879" y="357"/>
                  </a:lnTo>
                  <a:lnTo>
                    <a:pt x="1909" y="355"/>
                  </a:lnTo>
                  <a:lnTo>
                    <a:pt x="1909" y="355"/>
                  </a:lnTo>
                  <a:lnTo>
                    <a:pt x="1937" y="352"/>
                  </a:lnTo>
                  <a:lnTo>
                    <a:pt x="1966" y="348"/>
                  </a:lnTo>
                  <a:lnTo>
                    <a:pt x="2021" y="336"/>
                  </a:lnTo>
                  <a:lnTo>
                    <a:pt x="2076" y="323"/>
                  </a:lnTo>
                  <a:lnTo>
                    <a:pt x="2132" y="312"/>
                  </a:lnTo>
                  <a:lnTo>
                    <a:pt x="2132" y="312"/>
                  </a:lnTo>
                  <a:lnTo>
                    <a:pt x="2180" y="303"/>
                  </a:lnTo>
                  <a:lnTo>
                    <a:pt x="2228" y="294"/>
                  </a:lnTo>
                  <a:lnTo>
                    <a:pt x="2322" y="272"/>
                  </a:lnTo>
                  <a:lnTo>
                    <a:pt x="2416" y="251"/>
                  </a:lnTo>
                  <a:lnTo>
                    <a:pt x="2464" y="241"/>
                  </a:lnTo>
                  <a:lnTo>
                    <a:pt x="2513" y="232"/>
                  </a:lnTo>
                  <a:lnTo>
                    <a:pt x="2513" y="232"/>
                  </a:lnTo>
                  <a:lnTo>
                    <a:pt x="2545" y="225"/>
                  </a:lnTo>
                  <a:lnTo>
                    <a:pt x="2579" y="216"/>
                  </a:lnTo>
                  <a:lnTo>
                    <a:pt x="2612" y="207"/>
                  </a:lnTo>
                  <a:lnTo>
                    <a:pt x="2644" y="197"/>
                  </a:lnTo>
                  <a:lnTo>
                    <a:pt x="2709" y="175"/>
                  </a:lnTo>
                  <a:lnTo>
                    <a:pt x="2774" y="151"/>
                  </a:lnTo>
                  <a:lnTo>
                    <a:pt x="2903" y="101"/>
                  </a:lnTo>
                  <a:lnTo>
                    <a:pt x="2968" y="78"/>
                  </a:lnTo>
                  <a:lnTo>
                    <a:pt x="3033" y="56"/>
                  </a:lnTo>
                  <a:lnTo>
                    <a:pt x="3033" y="56"/>
                  </a:lnTo>
                  <a:lnTo>
                    <a:pt x="3068" y="46"/>
                  </a:lnTo>
                  <a:lnTo>
                    <a:pt x="3110" y="33"/>
                  </a:lnTo>
                  <a:lnTo>
                    <a:pt x="3154" y="18"/>
                  </a:lnTo>
                  <a:lnTo>
                    <a:pt x="3175" y="13"/>
                  </a:lnTo>
                  <a:lnTo>
                    <a:pt x="3199" y="8"/>
                  </a:lnTo>
                  <a:lnTo>
                    <a:pt x="3220" y="4"/>
                  </a:lnTo>
                  <a:lnTo>
                    <a:pt x="3244" y="1"/>
                  </a:lnTo>
                  <a:lnTo>
                    <a:pt x="3265" y="0"/>
                  </a:lnTo>
                  <a:lnTo>
                    <a:pt x="3286" y="1"/>
                  </a:lnTo>
                  <a:lnTo>
                    <a:pt x="3306" y="4"/>
                  </a:lnTo>
                  <a:lnTo>
                    <a:pt x="3326" y="10"/>
                  </a:lnTo>
                  <a:lnTo>
                    <a:pt x="3343" y="18"/>
                  </a:lnTo>
                  <a:lnTo>
                    <a:pt x="3352" y="24"/>
                  </a:lnTo>
                  <a:lnTo>
                    <a:pt x="3359" y="30"/>
                  </a:lnTo>
                  <a:lnTo>
                    <a:pt x="3359" y="30"/>
                  </a:lnTo>
                  <a:lnTo>
                    <a:pt x="3370" y="39"/>
                  </a:lnTo>
                  <a:lnTo>
                    <a:pt x="3378" y="50"/>
                  </a:lnTo>
                  <a:lnTo>
                    <a:pt x="3387" y="62"/>
                  </a:lnTo>
                  <a:lnTo>
                    <a:pt x="3394" y="74"/>
                  </a:lnTo>
                  <a:lnTo>
                    <a:pt x="3400" y="87"/>
                  </a:lnTo>
                  <a:lnTo>
                    <a:pt x="3404" y="101"/>
                  </a:lnTo>
                  <a:lnTo>
                    <a:pt x="3409" y="114"/>
                  </a:lnTo>
                  <a:lnTo>
                    <a:pt x="3412" y="129"/>
                  </a:lnTo>
                  <a:lnTo>
                    <a:pt x="3416" y="158"/>
                  </a:lnTo>
                  <a:lnTo>
                    <a:pt x="3416" y="187"/>
                  </a:lnTo>
                  <a:lnTo>
                    <a:pt x="3414" y="216"/>
                  </a:lnTo>
                  <a:lnTo>
                    <a:pt x="3412" y="242"/>
                  </a:lnTo>
                  <a:lnTo>
                    <a:pt x="3412" y="242"/>
                  </a:lnTo>
                  <a:lnTo>
                    <a:pt x="3406" y="268"/>
                  </a:lnTo>
                  <a:lnTo>
                    <a:pt x="3399" y="293"/>
                  </a:lnTo>
                  <a:lnTo>
                    <a:pt x="3381" y="341"/>
                  </a:lnTo>
                  <a:lnTo>
                    <a:pt x="3362" y="390"/>
                  </a:lnTo>
                  <a:lnTo>
                    <a:pt x="2632" y="3004"/>
                  </a:lnTo>
                  <a:lnTo>
                    <a:pt x="2550" y="306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5AB83C7F-EDCA-4717-5C6D-67C9B0AC72B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9" y="1704"/>
              <a:ext cx="1473" cy="2608"/>
            </a:xfrm>
            <a:custGeom>
              <a:avLst/>
              <a:gdLst>
                <a:gd name="T0" fmla="*/ 2688 w 4421"/>
                <a:gd name="T1" fmla="*/ 4670 h 7824"/>
                <a:gd name="T2" fmla="*/ 2688 w 4421"/>
                <a:gd name="T3" fmla="*/ 5094 h 7824"/>
                <a:gd name="T4" fmla="*/ 2595 w 4421"/>
                <a:gd name="T5" fmla="*/ 5012 h 7824"/>
                <a:gd name="T6" fmla="*/ 2074 w 4421"/>
                <a:gd name="T7" fmla="*/ 4297 h 7824"/>
                <a:gd name="T8" fmla="*/ 1775 w 4421"/>
                <a:gd name="T9" fmla="*/ 3780 h 7824"/>
                <a:gd name="T10" fmla="*/ 1488 w 4421"/>
                <a:gd name="T11" fmla="*/ 3256 h 7824"/>
                <a:gd name="T12" fmla="*/ 1186 w 4421"/>
                <a:gd name="T13" fmla="*/ 2490 h 7824"/>
                <a:gd name="T14" fmla="*/ 1128 w 4421"/>
                <a:gd name="T15" fmla="*/ 2382 h 7824"/>
                <a:gd name="T16" fmla="*/ 1184 w 4421"/>
                <a:gd name="T17" fmla="*/ 2282 h 7824"/>
                <a:gd name="T18" fmla="*/ 1183 w 4421"/>
                <a:gd name="T19" fmla="*/ 2150 h 7824"/>
                <a:gd name="T20" fmla="*/ 1032 w 4421"/>
                <a:gd name="T21" fmla="*/ 1842 h 7824"/>
                <a:gd name="T22" fmla="*/ 820 w 4421"/>
                <a:gd name="T23" fmla="*/ 1440 h 7824"/>
                <a:gd name="T24" fmla="*/ 586 w 4421"/>
                <a:gd name="T25" fmla="*/ 799 h 7824"/>
                <a:gd name="T26" fmla="*/ 447 w 4421"/>
                <a:gd name="T27" fmla="*/ 118 h 7824"/>
                <a:gd name="T28" fmla="*/ 402 w 4421"/>
                <a:gd name="T29" fmla="*/ 24 h 7824"/>
                <a:gd name="T30" fmla="*/ 267 w 4421"/>
                <a:gd name="T31" fmla="*/ 0 h 7824"/>
                <a:gd name="T32" fmla="*/ 0 w 4421"/>
                <a:gd name="T33" fmla="*/ 57 h 7824"/>
                <a:gd name="T34" fmla="*/ 32 w 4421"/>
                <a:gd name="T35" fmla="*/ 948 h 7824"/>
                <a:gd name="T36" fmla="*/ 119 w 4421"/>
                <a:gd name="T37" fmla="*/ 1432 h 7824"/>
                <a:gd name="T38" fmla="*/ 250 w 4421"/>
                <a:gd name="T39" fmla="*/ 1799 h 7824"/>
                <a:gd name="T40" fmla="*/ 496 w 4421"/>
                <a:gd name="T41" fmla="*/ 2294 h 7824"/>
                <a:gd name="T42" fmla="*/ 610 w 4421"/>
                <a:gd name="T43" fmla="*/ 2526 h 7824"/>
                <a:gd name="T44" fmla="*/ 680 w 4421"/>
                <a:gd name="T45" fmla="*/ 2561 h 7824"/>
                <a:gd name="T46" fmla="*/ 791 w 4421"/>
                <a:gd name="T47" fmla="*/ 2540 h 7824"/>
                <a:gd name="T48" fmla="*/ 957 w 4421"/>
                <a:gd name="T49" fmla="*/ 2517 h 7824"/>
                <a:gd name="T50" fmla="*/ 1101 w 4421"/>
                <a:gd name="T51" fmla="*/ 3001 h 7824"/>
                <a:gd name="T52" fmla="*/ 1388 w 4421"/>
                <a:gd name="T53" fmla="*/ 3631 h 7824"/>
                <a:gd name="T54" fmla="*/ 1755 w 4421"/>
                <a:gd name="T55" fmla="*/ 4240 h 7824"/>
                <a:gd name="T56" fmla="*/ 2285 w 4421"/>
                <a:gd name="T57" fmla="*/ 4963 h 7824"/>
                <a:gd name="T58" fmla="*/ 2636 w 4421"/>
                <a:gd name="T59" fmla="*/ 5400 h 7824"/>
                <a:gd name="T60" fmla="*/ 2679 w 4421"/>
                <a:gd name="T61" fmla="*/ 5795 h 7824"/>
                <a:gd name="T62" fmla="*/ 2792 w 4421"/>
                <a:gd name="T63" fmla="*/ 6541 h 7824"/>
                <a:gd name="T64" fmla="*/ 3024 w 4421"/>
                <a:gd name="T65" fmla="*/ 7385 h 7824"/>
                <a:gd name="T66" fmla="*/ 3159 w 4421"/>
                <a:gd name="T67" fmla="*/ 7805 h 7824"/>
                <a:gd name="T68" fmla="*/ 3273 w 4421"/>
                <a:gd name="T69" fmla="*/ 7795 h 7824"/>
                <a:gd name="T70" fmla="*/ 3563 w 4421"/>
                <a:gd name="T71" fmla="*/ 7664 h 7824"/>
                <a:gd name="T72" fmla="*/ 4015 w 4421"/>
                <a:gd name="T73" fmla="*/ 7407 h 7824"/>
                <a:gd name="T74" fmla="*/ 4195 w 4421"/>
                <a:gd name="T75" fmla="*/ 7248 h 7824"/>
                <a:gd name="T76" fmla="*/ 4321 w 4421"/>
                <a:gd name="T77" fmla="*/ 7068 h 7824"/>
                <a:gd name="T78" fmla="*/ 4411 w 4421"/>
                <a:gd name="T79" fmla="*/ 6774 h 7824"/>
                <a:gd name="T80" fmla="*/ 4406 w 4421"/>
                <a:gd name="T81" fmla="*/ 6385 h 7824"/>
                <a:gd name="T82" fmla="*/ 4326 w 4421"/>
                <a:gd name="T83" fmla="*/ 5980 h 7824"/>
                <a:gd name="T84" fmla="*/ 4066 w 4421"/>
                <a:gd name="T85" fmla="*/ 5133 h 7824"/>
                <a:gd name="T86" fmla="*/ 3664 w 4421"/>
                <a:gd name="T87" fmla="*/ 4006 h 7824"/>
                <a:gd name="T88" fmla="*/ 3356 w 4421"/>
                <a:gd name="T89" fmla="*/ 3301 h 7824"/>
                <a:gd name="T90" fmla="*/ 3112 w 4421"/>
                <a:gd name="T91" fmla="*/ 2661 h 7824"/>
                <a:gd name="T92" fmla="*/ 2963 w 4421"/>
                <a:gd name="T93" fmla="*/ 2028 h 7824"/>
                <a:gd name="T94" fmla="*/ 2940 w 4421"/>
                <a:gd name="T95" fmla="*/ 1813 h 7824"/>
                <a:gd name="T96" fmla="*/ 2810 w 4421"/>
                <a:gd name="T97" fmla="*/ 1929 h 7824"/>
                <a:gd name="T98" fmla="*/ 2540 w 4421"/>
                <a:gd name="T99" fmla="*/ 2053 h 7824"/>
                <a:gd name="T100" fmla="*/ 2389 w 4421"/>
                <a:gd name="T101" fmla="*/ 2063 h 7824"/>
                <a:gd name="T102" fmla="*/ 2323 w 4421"/>
                <a:gd name="T103" fmla="*/ 2079 h 7824"/>
                <a:gd name="T104" fmla="*/ 2421 w 4421"/>
                <a:gd name="T105" fmla="*/ 2355 h 7824"/>
                <a:gd name="T106" fmla="*/ 2614 w 4421"/>
                <a:gd name="T107" fmla="*/ 3320 h 7824"/>
                <a:gd name="T108" fmla="*/ 2660 w 4421"/>
                <a:gd name="T109" fmla="*/ 3731 h 7824"/>
                <a:gd name="T110" fmla="*/ 2711 w 4421"/>
                <a:gd name="T111" fmla="*/ 4416 h 7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421" h="7824">
                  <a:moveTo>
                    <a:pt x="2679" y="4586"/>
                  </a:moveTo>
                  <a:lnTo>
                    <a:pt x="2679" y="4586"/>
                  </a:lnTo>
                  <a:lnTo>
                    <a:pt x="2684" y="4600"/>
                  </a:lnTo>
                  <a:lnTo>
                    <a:pt x="2686" y="4615"/>
                  </a:lnTo>
                  <a:lnTo>
                    <a:pt x="2688" y="4628"/>
                  </a:lnTo>
                  <a:lnTo>
                    <a:pt x="2689" y="4642"/>
                  </a:lnTo>
                  <a:lnTo>
                    <a:pt x="2688" y="4670"/>
                  </a:lnTo>
                  <a:lnTo>
                    <a:pt x="2686" y="4699"/>
                  </a:lnTo>
                  <a:lnTo>
                    <a:pt x="2686" y="4699"/>
                  </a:lnTo>
                  <a:lnTo>
                    <a:pt x="2689" y="4748"/>
                  </a:lnTo>
                  <a:lnTo>
                    <a:pt x="2691" y="4798"/>
                  </a:lnTo>
                  <a:lnTo>
                    <a:pt x="2692" y="4896"/>
                  </a:lnTo>
                  <a:lnTo>
                    <a:pt x="2691" y="4995"/>
                  </a:lnTo>
                  <a:lnTo>
                    <a:pt x="2688" y="5094"/>
                  </a:lnTo>
                  <a:lnTo>
                    <a:pt x="2647" y="5072"/>
                  </a:lnTo>
                  <a:lnTo>
                    <a:pt x="2647" y="5072"/>
                  </a:lnTo>
                  <a:lnTo>
                    <a:pt x="2631" y="5050"/>
                  </a:lnTo>
                  <a:lnTo>
                    <a:pt x="2624" y="5040"/>
                  </a:lnTo>
                  <a:lnTo>
                    <a:pt x="2614" y="5031"/>
                  </a:lnTo>
                  <a:lnTo>
                    <a:pt x="2595" y="5012"/>
                  </a:lnTo>
                  <a:lnTo>
                    <a:pt x="2595" y="5012"/>
                  </a:lnTo>
                  <a:lnTo>
                    <a:pt x="2426" y="4792"/>
                  </a:lnTo>
                  <a:lnTo>
                    <a:pt x="2343" y="4683"/>
                  </a:lnTo>
                  <a:lnTo>
                    <a:pt x="2263" y="4575"/>
                  </a:lnTo>
                  <a:lnTo>
                    <a:pt x="2185" y="4465"/>
                  </a:lnTo>
                  <a:lnTo>
                    <a:pt x="2148" y="4410"/>
                  </a:lnTo>
                  <a:lnTo>
                    <a:pt x="2110" y="4353"/>
                  </a:lnTo>
                  <a:lnTo>
                    <a:pt x="2074" y="4297"/>
                  </a:lnTo>
                  <a:lnTo>
                    <a:pt x="2037" y="4239"/>
                  </a:lnTo>
                  <a:lnTo>
                    <a:pt x="2001" y="4179"/>
                  </a:lnTo>
                  <a:lnTo>
                    <a:pt x="1968" y="4118"/>
                  </a:lnTo>
                  <a:lnTo>
                    <a:pt x="1968" y="4118"/>
                  </a:lnTo>
                  <a:lnTo>
                    <a:pt x="1921" y="4033"/>
                  </a:lnTo>
                  <a:lnTo>
                    <a:pt x="1874" y="3948"/>
                  </a:lnTo>
                  <a:lnTo>
                    <a:pt x="1775" y="3780"/>
                  </a:lnTo>
                  <a:lnTo>
                    <a:pt x="1675" y="3612"/>
                  </a:lnTo>
                  <a:lnTo>
                    <a:pt x="1627" y="3527"/>
                  </a:lnTo>
                  <a:lnTo>
                    <a:pt x="1581" y="3442"/>
                  </a:lnTo>
                  <a:lnTo>
                    <a:pt x="1581" y="3442"/>
                  </a:lnTo>
                  <a:lnTo>
                    <a:pt x="1549" y="3379"/>
                  </a:lnTo>
                  <a:lnTo>
                    <a:pt x="1517" y="3318"/>
                  </a:lnTo>
                  <a:lnTo>
                    <a:pt x="1488" y="3256"/>
                  </a:lnTo>
                  <a:lnTo>
                    <a:pt x="1459" y="3192"/>
                  </a:lnTo>
                  <a:lnTo>
                    <a:pt x="1432" y="3130"/>
                  </a:lnTo>
                  <a:lnTo>
                    <a:pt x="1406" y="3066"/>
                  </a:lnTo>
                  <a:lnTo>
                    <a:pt x="1356" y="2938"/>
                  </a:lnTo>
                  <a:lnTo>
                    <a:pt x="1261" y="2681"/>
                  </a:lnTo>
                  <a:lnTo>
                    <a:pt x="1212" y="2554"/>
                  </a:lnTo>
                  <a:lnTo>
                    <a:pt x="1186" y="2490"/>
                  </a:lnTo>
                  <a:lnTo>
                    <a:pt x="1159" y="2426"/>
                  </a:lnTo>
                  <a:lnTo>
                    <a:pt x="1139" y="2406"/>
                  </a:lnTo>
                  <a:lnTo>
                    <a:pt x="1139" y="2406"/>
                  </a:lnTo>
                  <a:lnTo>
                    <a:pt x="1135" y="2400"/>
                  </a:lnTo>
                  <a:lnTo>
                    <a:pt x="1133" y="2392"/>
                  </a:lnTo>
                  <a:lnTo>
                    <a:pt x="1130" y="2387"/>
                  </a:lnTo>
                  <a:lnTo>
                    <a:pt x="1128" y="2382"/>
                  </a:lnTo>
                  <a:lnTo>
                    <a:pt x="1122" y="2363"/>
                  </a:lnTo>
                  <a:lnTo>
                    <a:pt x="1122" y="2363"/>
                  </a:lnTo>
                  <a:lnTo>
                    <a:pt x="1138" y="2349"/>
                  </a:lnTo>
                  <a:lnTo>
                    <a:pt x="1152" y="2333"/>
                  </a:lnTo>
                  <a:lnTo>
                    <a:pt x="1165" y="2317"/>
                  </a:lnTo>
                  <a:lnTo>
                    <a:pt x="1175" y="2300"/>
                  </a:lnTo>
                  <a:lnTo>
                    <a:pt x="1184" y="2282"/>
                  </a:lnTo>
                  <a:lnTo>
                    <a:pt x="1190" y="2262"/>
                  </a:lnTo>
                  <a:lnTo>
                    <a:pt x="1194" y="2241"/>
                  </a:lnTo>
                  <a:lnTo>
                    <a:pt x="1196" y="2221"/>
                  </a:lnTo>
                  <a:lnTo>
                    <a:pt x="1196" y="2221"/>
                  </a:lnTo>
                  <a:lnTo>
                    <a:pt x="1194" y="2204"/>
                  </a:lnTo>
                  <a:lnTo>
                    <a:pt x="1191" y="2186"/>
                  </a:lnTo>
                  <a:lnTo>
                    <a:pt x="1183" y="2150"/>
                  </a:lnTo>
                  <a:lnTo>
                    <a:pt x="1171" y="2114"/>
                  </a:lnTo>
                  <a:lnTo>
                    <a:pt x="1157" y="2076"/>
                  </a:lnTo>
                  <a:lnTo>
                    <a:pt x="1139" y="2037"/>
                  </a:lnTo>
                  <a:lnTo>
                    <a:pt x="1120" y="1998"/>
                  </a:lnTo>
                  <a:lnTo>
                    <a:pt x="1100" y="1958"/>
                  </a:lnTo>
                  <a:lnTo>
                    <a:pt x="1078" y="1921"/>
                  </a:lnTo>
                  <a:lnTo>
                    <a:pt x="1032" y="1842"/>
                  </a:lnTo>
                  <a:lnTo>
                    <a:pt x="986" y="1767"/>
                  </a:lnTo>
                  <a:lnTo>
                    <a:pt x="942" y="1694"/>
                  </a:lnTo>
                  <a:lnTo>
                    <a:pt x="923" y="1661"/>
                  </a:lnTo>
                  <a:lnTo>
                    <a:pt x="906" y="1629"/>
                  </a:lnTo>
                  <a:lnTo>
                    <a:pt x="906" y="1629"/>
                  </a:lnTo>
                  <a:lnTo>
                    <a:pt x="861" y="1533"/>
                  </a:lnTo>
                  <a:lnTo>
                    <a:pt x="820" y="1440"/>
                  </a:lnTo>
                  <a:lnTo>
                    <a:pt x="780" y="1347"/>
                  </a:lnTo>
                  <a:lnTo>
                    <a:pt x="742" y="1256"/>
                  </a:lnTo>
                  <a:lnTo>
                    <a:pt x="707" y="1165"/>
                  </a:lnTo>
                  <a:lnTo>
                    <a:pt x="674" y="1075"/>
                  </a:lnTo>
                  <a:lnTo>
                    <a:pt x="642" y="983"/>
                  </a:lnTo>
                  <a:lnTo>
                    <a:pt x="613" y="892"/>
                  </a:lnTo>
                  <a:lnTo>
                    <a:pt x="586" y="799"/>
                  </a:lnTo>
                  <a:lnTo>
                    <a:pt x="561" y="706"/>
                  </a:lnTo>
                  <a:lnTo>
                    <a:pt x="536" y="612"/>
                  </a:lnTo>
                  <a:lnTo>
                    <a:pt x="516" y="517"/>
                  </a:lnTo>
                  <a:lnTo>
                    <a:pt x="496" y="420"/>
                  </a:lnTo>
                  <a:lnTo>
                    <a:pt x="478" y="321"/>
                  </a:lnTo>
                  <a:lnTo>
                    <a:pt x="461" y="221"/>
                  </a:lnTo>
                  <a:lnTo>
                    <a:pt x="447" y="118"/>
                  </a:lnTo>
                  <a:lnTo>
                    <a:pt x="447" y="118"/>
                  </a:lnTo>
                  <a:lnTo>
                    <a:pt x="447" y="106"/>
                  </a:lnTo>
                  <a:lnTo>
                    <a:pt x="445" y="93"/>
                  </a:lnTo>
                  <a:lnTo>
                    <a:pt x="442" y="80"/>
                  </a:lnTo>
                  <a:lnTo>
                    <a:pt x="439" y="74"/>
                  </a:lnTo>
                  <a:lnTo>
                    <a:pt x="435" y="69"/>
                  </a:lnTo>
                  <a:lnTo>
                    <a:pt x="402" y="24"/>
                  </a:lnTo>
                  <a:lnTo>
                    <a:pt x="402" y="24"/>
                  </a:lnTo>
                  <a:lnTo>
                    <a:pt x="381" y="16"/>
                  </a:lnTo>
                  <a:lnTo>
                    <a:pt x="361" y="12"/>
                  </a:lnTo>
                  <a:lnTo>
                    <a:pt x="338" y="8"/>
                  </a:lnTo>
                  <a:lnTo>
                    <a:pt x="315" y="5"/>
                  </a:lnTo>
                  <a:lnTo>
                    <a:pt x="292" y="2"/>
                  </a:lnTo>
                  <a:lnTo>
                    <a:pt x="267" y="0"/>
                  </a:lnTo>
                  <a:lnTo>
                    <a:pt x="216" y="0"/>
                  </a:lnTo>
                  <a:lnTo>
                    <a:pt x="166" y="2"/>
                  </a:lnTo>
                  <a:lnTo>
                    <a:pt x="116" y="5"/>
                  </a:lnTo>
                  <a:lnTo>
                    <a:pt x="68" y="6"/>
                  </a:lnTo>
                  <a:lnTo>
                    <a:pt x="24" y="8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5" y="262"/>
                  </a:lnTo>
                  <a:lnTo>
                    <a:pt x="8" y="462"/>
                  </a:lnTo>
                  <a:lnTo>
                    <a:pt x="9" y="561"/>
                  </a:lnTo>
                  <a:lnTo>
                    <a:pt x="12" y="658"/>
                  </a:lnTo>
                  <a:lnTo>
                    <a:pt x="16" y="755"/>
                  </a:lnTo>
                  <a:lnTo>
                    <a:pt x="24" y="852"/>
                  </a:lnTo>
                  <a:lnTo>
                    <a:pt x="32" y="948"/>
                  </a:lnTo>
                  <a:lnTo>
                    <a:pt x="42" y="1044"/>
                  </a:lnTo>
                  <a:lnTo>
                    <a:pt x="57" y="1140"/>
                  </a:lnTo>
                  <a:lnTo>
                    <a:pt x="74" y="1237"/>
                  </a:lnTo>
                  <a:lnTo>
                    <a:pt x="83" y="1285"/>
                  </a:lnTo>
                  <a:lnTo>
                    <a:pt x="95" y="1333"/>
                  </a:lnTo>
                  <a:lnTo>
                    <a:pt x="106" y="1382"/>
                  </a:lnTo>
                  <a:lnTo>
                    <a:pt x="119" y="1432"/>
                  </a:lnTo>
                  <a:lnTo>
                    <a:pt x="134" y="1479"/>
                  </a:lnTo>
                  <a:lnTo>
                    <a:pt x="148" y="1529"/>
                  </a:lnTo>
                  <a:lnTo>
                    <a:pt x="164" y="1578"/>
                  </a:lnTo>
                  <a:lnTo>
                    <a:pt x="181" y="1629"/>
                  </a:lnTo>
                  <a:lnTo>
                    <a:pt x="181" y="1629"/>
                  </a:lnTo>
                  <a:lnTo>
                    <a:pt x="215" y="1715"/>
                  </a:lnTo>
                  <a:lnTo>
                    <a:pt x="250" y="1799"/>
                  </a:lnTo>
                  <a:lnTo>
                    <a:pt x="286" y="1883"/>
                  </a:lnTo>
                  <a:lnTo>
                    <a:pt x="325" y="1966"/>
                  </a:lnTo>
                  <a:lnTo>
                    <a:pt x="365" y="2048"/>
                  </a:lnTo>
                  <a:lnTo>
                    <a:pt x="408" y="2130"/>
                  </a:lnTo>
                  <a:lnTo>
                    <a:pt x="451" y="2211"/>
                  </a:lnTo>
                  <a:lnTo>
                    <a:pt x="496" y="2294"/>
                  </a:lnTo>
                  <a:lnTo>
                    <a:pt x="496" y="2294"/>
                  </a:lnTo>
                  <a:lnTo>
                    <a:pt x="512" y="2331"/>
                  </a:lnTo>
                  <a:lnTo>
                    <a:pt x="528" y="2366"/>
                  </a:lnTo>
                  <a:lnTo>
                    <a:pt x="555" y="2432"/>
                  </a:lnTo>
                  <a:lnTo>
                    <a:pt x="568" y="2459"/>
                  </a:lnTo>
                  <a:lnTo>
                    <a:pt x="581" y="2485"/>
                  </a:lnTo>
                  <a:lnTo>
                    <a:pt x="594" y="2507"/>
                  </a:lnTo>
                  <a:lnTo>
                    <a:pt x="610" y="2526"/>
                  </a:lnTo>
                  <a:lnTo>
                    <a:pt x="618" y="2535"/>
                  </a:lnTo>
                  <a:lnTo>
                    <a:pt x="626" y="2540"/>
                  </a:lnTo>
                  <a:lnTo>
                    <a:pt x="636" y="2548"/>
                  </a:lnTo>
                  <a:lnTo>
                    <a:pt x="647" y="2552"/>
                  </a:lnTo>
                  <a:lnTo>
                    <a:pt x="657" y="2556"/>
                  </a:lnTo>
                  <a:lnTo>
                    <a:pt x="667" y="2559"/>
                  </a:lnTo>
                  <a:lnTo>
                    <a:pt x="680" y="2561"/>
                  </a:lnTo>
                  <a:lnTo>
                    <a:pt x="693" y="2562"/>
                  </a:lnTo>
                  <a:lnTo>
                    <a:pt x="706" y="2561"/>
                  </a:lnTo>
                  <a:lnTo>
                    <a:pt x="720" y="2559"/>
                  </a:lnTo>
                  <a:lnTo>
                    <a:pt x="736" y="2556"/>
                  </a:lnTo>
                  <a:lnTo>
                    <a:pt x="754" y="2552"/>
                  </a:lnTo>
                  <a:lnTo>
                    <a:pt x="771" y="2548"/>
                  </a:lnTo>
                  <a:lnTo>
                    <a:pt x="791" y="2540"/>
                  </a:lnTo>
                  <a:lnTo>
                    <a:pt x="833" y="2523"/>
                  </a:lnTo>
                  <a:lnTo>
                    <a:pt x="833" y="2523"/>
                  </a:lnTo>
                  <a:lnTo>
                    <a:pt x="884" y="2497"/>
                  </a:lnTo>
                  <a:lnTo>
                    <a:pt x="935" y="2472"/>
                  </a:lnTo>
                  <a:lnTo>
                    <a:pt x="948" y="2493"/>
                  </a:lnTo>
                  <a:lnTo>
                    <a:pt x="948" y="2493"/>
                  </a:lnTo>
                  <a:lnTo>
                    <a:pt x="957" y="2517"/>
                  </a:lnTo>
                  <a:lnTo>
                    <a:pt x="967" y="2548"/>
                  </a:lnTo>
                  <a:lnTo>
                    <a:pt x="967" y="2548"/>
                  </a:lnTo>
                  <a:lnTo>
                    <a:pt x="988" y="2638"/>
                  </a:lnTo>
                  <a:lnTo>
                    <a:pt x="1013" y="2729"/>
                  </a:lnTo>
                  <a:lnTo>
                    <a:pt x="1039" y="2819"/>
                  </a:lnTo>
                  <a:lnTo>
                    <a:pt x="1070" y="2911"/>
                  </a:lnTo>
                  <a:lnTo>
                    <a:pt x="1101" y="3001"/>
                  </a:lnTo>
                  <a:lnTo>
                    <a:pt x="1136" y="3092"/>
                  </a:lnTo>
                  <a:lnTo>
                    <a:pt x="1174" y="3182"/>
                  </a:lnTo>
                  <a:lnTo>
                    <a:pt x="1213" y="3272"/>
                  </a:lnTo>
                  <a:lnTo>
                    <a:pt x="1254" y="3363"/>
                  </a:lnTo>
                  <a:lnTo>
                    <a:pt x="1297" y="3452"/>
                  </a:lnTo>
                  <a:lnTo>
                    <a:pt x="1342" y="3542"/>
                  </a:lnTo>
                  <a:lnTo>
                    <a:pt x="1388" y="3631"/>
                  </a:lnTo>
                  <a:lnTo>
                    <a:pt x="1436" y="3719"/>
                  </a:lnTo>
                  <a:lnTo>
                    <a:pt x="1487" y="3808"/>
                  </a:lnTo>
                  <a:lnTo>
                    <a:pt x="1538" y="3896"/>
                  </a:lnTo>
                  <a:lnTo>
                    <a:pt x="1591" y="3983"/>
                  </a:lnTo>
                  <a:lnTo>
                    <a:pt x="1645" y="4069"/>
                  </a:lnTo>
                  <a:lnTo>
                    <a:pt x="1698" y="4155"/>
                  </a:lnTo>
                  <a:lnTo>
                    <a:pt x="1755" y="4240"/>
                  </a:lnTo>
                  <a:lnTo>
                    <a:pt x="1811" y="4324"/>
                  </a:lnTo>
                  <a:lnTo>
                    <a:pt x="1869" y="4407"/>
                  </a:lnTo>
                  <a:lnTo>
                    <a:pt x="1927" y="4490"/>
                  </a:lnTo>
                  <a:lnTo>
                    <a:pt x="1987" y="4571"/>
                  </a:lnTo>
                  <a:lnTo>
                    <a:pt x="2045" y="4651"/>
                  </a:lnTo>
                  <a:lnTo>
                    <a:pt x="2165" y="4809"/>
                  </a:lnTo>
                  <a:lnTo>
                    <a:pt x="2285" y="4963"/>
                  </a:lnTo>
                  <a:lnTo>
                    <a:pt x="2404" y="5111"/>
                  </a:lnTo>
                  <a:lnTo>
                    <a:pt x="2523" y="5255"/>
                  </a:lnTo>
                  <a:lnTo>
                    <a:pt x="2547" y="5287"/>
                  </a:lnTo>
                  <a:lnTo>
                    <a:pt x="2547" y="5287"/>
                  </a:lnTo>
                  <a:lnTo>
                    <a:pt x="2592" y="5342"/>
                  </a:lnTo>
                  <a:lnTo>
                    <a:pt x="2615" y="5371"/>
                  </a:lnTo>
                  <a:lnTo>
                    <a:pt x="2636" y="5400"/>
                  </a:lnTo>
                  <a:lnTo>
                    <a:pt x="2672" y="5426"/>
                  </a:lnTo>
                  <a:lnTo>
                    <a:pt x="2672" y="5426"/>
                  </a:lnTo>
                  <a:lnTo>
                    <a:pt x="2671" y="5517"/>
                  </a:lnTo>
                  <a:lnTo>
                    <a:pt x="2671" y="5609"/>
                  </a:lnTo>
                  <a:lnTo>
                    <a:pt x="2673" y="5702"/>
                  </a:lnTo>
                  <a:lnTo>
                    <a:pt x="2675" y="5748"/>
                  </a:lnTo>
                  <a:lnTo>
                    <a:pt x="2679" y="5795"/>
                  </a:lnTo>
                  <a:lnTo>
                    <a:pt x="2679" y="5795"/>
                  </a:lnTo>
                  <a:lnTo>
                    <a:pt x="2691" y="5921"/>
                  </a:lnTo>
                  <a:lnTo>
                    <a:pt x="2705" y="6046"/>
                  </a:lnTo>
                  <a:lnTo>
                    <a:pt x="2724" y="6171"/>
                  </a:lnTo>
                  <a:lnTo>
                    <a:pt x="2744" y="6295"/>
                  </a:lnTo>
                  <a:lnTo>
                    <a:pt x="2766" y="6419"/>
                  </a:lnTo>
                  <a:lnTo>
                    <a:pt x="2792" y="6541"/>
                  </a:lnTo>
                  <a:lnTo>
                    <a:pt x="2820" y="6663"/>
                  </a:lnTo>
                  <a:lnTo>
                    <a:pt x="2849" y="6785"/>
                  </a:lnTo>
                  <a:lnTo>
                    <a:pt x="2881" y="6905"/>
                  </a:lnTo>
                  <a:lnTo>
                    <a:pt x="2914" y="7025"/>
                  </a:lnTo>
                  <a:lnTo>
                    <a:pt x="2949" y="7146"/>
                  </a:lnTo>
                  <a:lnTo>
                    <a:pt x="2985" y="7266"/>
                  </a:lnTo>
                  <a:lnTo>
                    <a:pt x="3024" y="7385"/>
                  </a:lnTo>
                  <a:lnTo>
                    <a:pt x="3063" y="7506"/>
                  </a:lnTo>
                  <a:lnTo>
                    <a:pt x="3104" y="7625"/>
                  </a:lnTo>
                  <a:lnTo>
                    <a:pt x="3146" y="7744"/>
                  </a:lnTo>
                  <a:lnTo>
                    <a:pt x="3146" y="7744"/>
                  </a:lnTo>
                  <a:lnTo>
                    <a:pt x="3150" y="7764"/>
                  </a:lnTo>
                  <a:lnTo>
                    <a:pt x="3154" y="7785"/>
                  </a:lnTo>
                  <a:lnTo>
                    <a:pt x="3159" y="7805"/>
                  </a:lnTo>
                  <a:lnTo>
                    <a:pt x="3162" y="7814"/>
                  </a:lnTo>
                  <a:lnTo>
                    <a:pt x="3165" y="7824"/>
                  </a:lnTo>
                  <a:lnTo>
                    <a:pt x="3208" y="7815"/>
                  </a:lnTo>
                  <a:lnTo>
                    <a:pt x="3208" y="7815"/>
                  </a:lnTo>
                  <a:lnTo>
                    <a:pt x="3230" y="7809"/>
                  </a:lnTo>
                  <a:lnTo>
                    <a:pt x="3251" y="7803"/>
                  </a:lnTo>
                  <a:lnTo>
                    <a:pt x="3273" y="7795"/>
                  </a:lnTo>
                  <a:lnTo>
                    <a:pt x="3296" y="7786"/>
                  </a:lnTo>
                  <a:lnTo>
                    <a:pt x="3338" y="7767"/>
                  </a:lnTo>
                  <a:lnTo>
                    <a:pt x="3380" y="7747"/>
                  </a:lnTo>
                  <a:lnTo>
                    <a:pt x="3440" y="7732"/>
                  </a:lnTo>
                  <a:lnTo>
                    <a:pt x="3440" y="7732"/>
                  </a:lnTo>
                  <a:lnTo>
                    <a:pt x="3501" y="7698"/>
                  </a:lnTo>
                  <a:lnTo>
                    <a:pt x="3563" y="7664"/>
                  </a:lnTo>
                  <a:lnTo>
                    <a:pt x="3688" y="7599"/>
                  </a:lnTo>
                  <a:lnTo>
                    <a:pt x="3750" y="7565"/>
                  </a:lnTo>
                  <a:lnTo>
                    <a:pt x="3811" y="7533"/>
                  </a:lnTo>
                  <a:lnTo>
                    <a:pt x="3870" y="7499"/>
                  </a:lnTo>
                  <a:lnTo>
                    <a:pt x="3930" y="7464"/>
                  </a:lnTo>
                  <a:lnTo>
                    <a:pt x="3987" y="7426"/>
                  </a:lnTo>
                  <a:lnTo>
                    <a:pt x="4015" y="7407"/>
                  </a:lnTo>
                  <a:lnTo>
                    <a:pt x="4043" y="7387"/>
                  </a:lnTo>
                  <a:lnTo>
                    <a:pt x="4070" y="7365"/>
                  </a:lnTo>
                  <a:lnTo>
                    <a:pt x="4096" y="7343"/>
                  </a:lnTo>
                  <a:lnTo>
                    <a:pt x="4122" y="7322"/>
                  </a:lnTo>
                  <a:lnTo>
                    <a:pt x="4147" y="7298"/>
                  </a:lnTo>
                  <a:lnTo>
                    <a:pt x="4171" y="7274"/>
                  </a:lnTo>
                  <a:lnTo>
                    <a:pt x="4195" y="7248"/>
                  </a:lnTo>
                  <a:lnTo>
                    <a:pt x="4218" y="7220"/>
                  </a:lnTo>
                  <a:lnTo>
                    <a:pt x="4241" y="7192"/>
                  </a:lnTo>
                  <a:lnTo>
                    <a:pt x="4261" y="7163"/>
                  </a:lnTo>
                  <a:lnTo>
                    <a:pt x="4282" y="7133"/>
                  </a:lnTo>
                  <a:lnTo>
                    <a:pt x="4302" y="7101"/>
                  </a:lnTo>
                  <a:lnTo>
                    <a:pt x="4321" y="7068"/>
                  </a:lnTo>
                  <a:lnTo>
                    <a:pt x="4321" y="7068"/>
                  </a:lnTo>
                  <a:lnTo>
                    <a:pt x="4332" y="7046"/>
                  </a:lnTo>
                  <a:lnTo>
                    <a:pt x="4342" y="7023"/>
                  </a:lnTo>
                  <a:lnTo>
                    <a:pt x="4361" y="6976"/>
                  </a:lnTo>
                  <a:lnTo>
                    <a:pt x="4377" y="6928"/>
                  </a:lnTo>
                  <a:lnTo>
                    <a:pt x="4392" y="6879"/>
                  </a:lnTo>
                  <a:lnTo>
                    <a:pt x="4402" y="6827"/>
                  </a:lnTo>
                  <a:lnTo>
                    <a:pt x="4411" y="6774"/>
                  </a:lnTo>
                  <a:lnTo>
                    <a:pt x="4416" y="6722"/>
                  </a:lnTo>
                  <a:lnTo>
                    <a:pt x="4419" y="6667"/>
                  </a:lnTo>
                  <a:lnTo>
                    <a:pt x="4421" y="6612"/>
                  </a:lnTo>
                  <a:lnTo>
                    <a:pt x="4419" y="6557"/>
                  </a:lnTo>
                  <a:lnTo>
                    <a:pt x="4418" y="6500"/>
                  </a:lnTo>
                  <a:lnTo>
                    <a:pt x="4412" y="6442"/>
                  </a:lnTo>
                  <a:lnTo>
                    <a:pt x="4406" y="6385"/>
                  </a:lnTo>
                  <a:lnTo>
                    <a:pt x="4399" y="6327"/>
                  </a:lnTo>
                  <a:lnTo>
                    <a:pt x="4390" y="6269"/>
                  </a:lnTo>
                  <a:lnTo>
                    <a:pt x="4379" y="6211"/>
                  </a:lnTo>
                  <a:lnTo>
                    <a:pt x="4367" y="6153"/>
                  </a:lnTo>
                  <a:lnTo>
                    <a:pt x="4355" y="6095"/>
                  </a:lnTo>
                  <a:lnTo>
                    <a:pt x="4341" y="6037"/>
                  </a:lnTo>
                  <a:lnTo>
                    <a:pt x="4326" y="5980"/>
                  </a:lnTo>
                  <a:lnTo>
                    <a:pt x="4296" y="5867"/>
                  </a:lnTo>
                  <a:lnTo>
                    <a:pt x="4264" y="5757"/>
                  </a:lnTo>
                  <a:lnTo>
                    <a:pt x="4231" y="5651"/>
                  </a:lnTo>
                  <a:lnTo>
                    <a:pt x="4199" y="5549"/>
                  </a:lnTo>
                  <a:lnTo>
                    <a:pt x="4140" y="5364"/>
                  </a:lnTo>
                  <a:lnTo>
                    <a:pt x="4140" y="5364"/>
                  </a:lnTo>
                  <a:lnTo>
                    <a:pt x="4066" y="5133"/>
                  </a:lnTo>
                  <a:lnTo>
                    <a:pt x="3992" y="4905"/>
                  </a:lnTo>
                  <a:lnTo>
                    <a:pt x="3915" y="4678"/>
                  </a:lnTo>
                  <a:lnTo>
                    <a:pt x="3835" y="4454"/>
                  </a:lnTo>
                  <a:lnTo>
                    <a:pt x="3793" y="4342"/>
                  </a:lnTo>
                  <a:lnTo>
                    <a:pt x="3751" y="4230"/>
                  </a:lnTo>
                  <a:lnTo>
                    <a:pt x="3708" y="4118"/>
                  </a:lnTo>
                  <a:lnTo>
                    <a:pt x="3664" y="4006"/>
                  </a:lnTo>
                  <a:lnTo>
                    <a:pt x="3619" y="3896"/>
                  </a:lnTo>
                  <a:lnTo>
                    <a:pt x="3573" y="3784"/>
                  </a:lnTo>
                  <a:lnTo>
                    <a:pt x="3525" y="3674"/>
                  </a:lnTo>
                  <a:lnTo>
                    <a:pt x="3476" y="3562"/>
                  </a:lnTo>
                  <a:lnTo>
                    <a:pt x="3476" y="3562"/>
                  </a:lnTo>
                  <a:lnTo>
                    <a:pt x="3395" y="3388"/>
                  </a:lnTo>
                  <a:lnTo>
                    <a:pt x="3356" y="3301"/>
                  </a:lnTo>
                  <a:lnTo>
                    <a:pt x="3317" y="3211"/>
                  </a:lnTo>
                  <a:lnTo>
                    <a:pt x="3279" y="3121"/>
                  </a:lnTo>
                  <a:lnTo>
                    <a:pt x="3243" y="3031"/>
                  </a:lnTo>
                  <a:lnTo>
                    <a:pt x="3208" y="2940"/>
                  </a:lnTo>
                  <a:lnTo>
                    <a:pt x="3175" y="2848"/>
                  </a:lnTo>
                  <a:lnTo>
                    <a:pt x="3143" y="2755"/>
                  </a:lnTo>
                  <a:lnTo>
                    <a:pt x="3112" y="2661"/>
                  </a:lnTo>
                  <a:lnTo>
                    <a:pt x="3083" y="2568"/>
                  </a:lnTo>
                  <a:lnTo>
                    <a:pt x="3059" y="2472"/>
                  </a:lnTo>
                  <a:lnTo>
                    <a:pt x="3036" y="2378"/>
                  </a:lnTo>
                  <a:lnTo>
                    <a:pt x="3014" y="2282"/>
                  </a:lnTo>
                  <a:lnTo>
                    <a:pt x="2996" y="2185"/>
                  </a:lnTo>
                  <a:lnTo>
                    <a:pt x="2981" y="2088"/>
                  </a:lnTo>
                  <a:lnTo>
                    <a:pt x="2963" y="2028"/>
                  </a:lnTo>
                  <a:lnTo>
                    <a:pt x="2963" y="2028"/>
                  </a:lnTo>
                  <a:lnTo>
                    <a:pt x="2959" y="1980"/>
                  </a:lnTo>
                  <a:lnTo>
                    <a:pt x="2954" y="1932"/>
                  </a:lnTo>
                  <a:lnTo>
                    <a:pt x="2947" y="1886"/>
                  </a:lnTo>
                  <a:lnTo>
                    <a:pt x="2939" y="1839"/>
                  </a:lnTo>
                  <a:lnTo>
                    <a:pt x="2940" y="1813"/>
                  </a:lnTo>
                  <a:lnTo>
                    <a:pt x="2940" y="1813"/>
                  </a:lnTo>
                  <a:lnTo>
                    <a:pt x="2928" y="1829"/>
                  </a:lnTo>
                  <a:lnTo>
                    <a:pt x="2928" y="1829"/>
                  </a:lnTo>
                  <a:lnTo>
                    <a:pt x="2918" y="1841"/>
                  </a:lnTo>
                  <a:lnTo>
                    <a:pt x="2907" y="1853"/>
                  </a:lnTo>
                  <a:lnTo>
                    <a:pt x="2879" y="1877"/>
                  </a:lnTo>
                  <a:lnTo>
                    <a:pt x="2847" y="1903"/>
                  </a:lnTo>
                  <a:lnTo>
                    <a:pt x="2810" y="1929"/>
                  </a:lnTo>
                  <a:lnTo>
                    <a:pt x="2769" y="1956"/>
                  </a:lnTo>
                  <a:lnTo>
                    <a:pt x="2726" y="1980"/>
                  </a:lnTo>
                  <a:lnTo>
                    <a:pt x="2681" y="2002"/>
                  </a:lnTo>
                  <a:lnTo>
                    <a:pt x="2634" y="2022"/>
                  </a:lnTo>
                  <a:lnTo>
                    <a:pt x="2586" y="2040"/>
                  </a:lnTo>
                  <a:lnTo>
                    <a:pt x="2563" y="2047"/>
                  </a:lnTo>
                  <a:lnTo>
                    <a:pt x="2540" y="2053"/>
                  </a:lnTo>
                  <a:lnTo>
                    <a:pt x="2517" y="2059"/>
                  </a:lnTo>
                  <a:lnTo>
                    <a:pt x="2494" y="2063"/>
                  </a:lnTo>
                  <a:lnTo>
                    <a:pt x="2472" y="2066"/>
                  </a:lnTo>
                  <a:lnTo>
                    <a:pt x="2450" y="2067"/>
                  </a:lnTo>
                  <a:lnTo>
                    <a:pt x="2429" y="2067"/>
                  </a:lnTo>
                  <a:lnTo>
                    <a:pt x="2408" y="2066"/>
                  </a:lnTo>
                  <a:lnTo>
                    <a:pt x="2389" y="2063"/>
                  </a:lnTo>
                  <a:lnTo>
                    <a:pt x="2371" y="2059"/>
                  </a:lnTo>
                  <a:lnTo>
                    <a:pt x="2353" y="2053"/>
                  </a:lnTo>
                  <a:lnTo>
                    <a:pt x="2337" y="2044"/>
                  </a:lnTo>
                  <a:lnTo>
                    <a:pt x="2323" y="2034"/>
                  </a:lnTo>
                  <a:lnTo>
                    <a:pt x="2308" y="2022"/>
                  </a:lnTo>
                  <a:lnTo>
                    <a:pt x="2323" y="2079"/>
                  </a:lnTo>
                  <a:lnTo>
                    <a:pt x="2323" y="2079"/>
                  </a:lnTo>
                  <a:lnTo>
                    <a:pt x="2330" y="2089"/>
                  </a:lnTo>
                  <a:lnTo>
                    <a:pt x="2336" y="2101"/>
                  </a:lnTo>
                  <a:lnTo>
                    <a:pt x="2347" y="2124"/>
                  </a:lnTo>
                  <a:lnTo>
                    <a:pt x="2368" y="2173"/>
                  </a:lnTo>
                  <a:lnTo>
                    <a:pt x="2389" y="2215"/>
                  </a:lnTo>
                  <a:lnTo>
                    <a:pt x="2389" y="2215"/>
                  </a:lnTo>
                  <a:lnTo>
                    <a:pt x="2421" y="2355"/>
                  </a:lnTo>
                  <a:lnTo>
                    <a:pt x="2453" y="2493"/>
                  </a:lnTo>
                  <a:lnTo>
                    <a:pt x="2482" y="2630"/>
                  </a:lnTo>
                  <a:lnTo>
                    <a:pt x="2511" y="2768"/>
                  </a:lnTo>
                  <a:lnTo>
                    <a:pt x="2539" y="2906"/>
                  </a:lnTo>
                  <a:lnTo>
                    <a:pt x="2565" y="3043"/>
                  </a:lnTo>
                  <a:lnTo>
                    <a:pt x="2589" y="3182"/>
                  </a:lnTo>
                  <a:lnTo>
                    <a:pt x="2614" y="3320"/>
                  </a:lnTo>
                  <a:lnTo>
                    <a:pt x="2614" y="3320"/>
                  </a:lnTo>
                  <a:lnTo>
                    <a:pt x="2626" y="3388"/>
                  </a:lnTo>
                  <a:lnTo>
                    <a:pt x="2636" y="3456"/>
                  </a:lnTo>
                  <a:lnTo>
                    <a:pt x="2643" y="3525"/>
                  </a:lnTo>
                  <a:lnTo>
                    <a:pt x="2650" y="3593"/>
                  </a:lnTo>
                  <a:lnTo>
                    <a:pt x="2656" y="3662"/>
                  </a:lnTo>
                  <a:lnTo>
                    <a:pt x="2660" y="3731"/>
                  </a:lnTo>
                  <a:lnTo>
                    <a:pt x="2669" y="3869"/>
                  </a:lnTo>
                  <a:lnTo>
                    <a:pt x="2676" y="4005"/>
                  </a:lnTo>
                  <a:lnTo>
                    <a:pt x="2685" y="4143"/>
                  </a:lnTo>
                  <a:lnTo>
                    <a:pt x="2689" y="4211"/>
                  </a:lnTo>
                  <a:lnTo>
                    <a:pt x="2695" y="4279"/>
                  </a:lnTo>
                  <a:lnTo>
                    <a:pt x="2702" y="4348"/>
                  </a:lnTo>
                  <a:lnTo>
                    <a:pt x="2711" y="4416"/>
                  </a:lnTo>
                  <a:lnTo>
                    <a:pt x="2679" y="4586"/>
                  </a:lnTo>
                  <a:close/>
                </a:path>
              </a:pathLst>
            </a:custGeom>
            <a:solidFill>
              <a:srgbClr val="A87B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D22EA187-8B82-D9DD-01B9-9C716CA71E81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9" y="1704"/>
              <a:ext cx="1473" cy="2608"/>
            </a:xfrm>
            <a:custGeom>
              <a:avLst/>
              <a:gdLst>
                <a:gd name="T0" fmla="*/ 2688 w 4421"/>
                <a:gd name="T1" fmla="*/ 4670 h 7824"/>
                <a:gd name="T2" fmla="*/ 2688 w 4421"/>
                <a:gd name="T3" fmla="*/ 5094 h 7824"/>
                <a:gd name="T4" fmla="*/ 2595 w 4421"/>
                <a:gd name="T5" fmla="*/ 5012 h 7824"/>
                <a:gd name="T6" fmla="*/ 2074 w 4421"/>
                <a:gd name="T7" fmla="*/ 4297 h 7824"/>
                <a:gd name="T8" fmla="*/ 1775 w 4421"/>
                <a:gd name="T9" fmla="*/ 3780 h 7824"/>
                <a:gd name="T10" fmla="*/ 1488 w 4421"/>
                <a:gd name="T11" fmla="*/ 3256 h 7824"/>
                <a:gd name="T12" fmla="*/ 1186 w 4421"/>
                <a:gd name="T13" fmla="*/ 2490 h 7824"/>
                <a:gd name="T14" fmla="*/ 1128 w 4421"/>
                <a:gd name="T15" fmla="*/ 2382 h 7824"/>
                <a:gd name="T16" fmla="*/ 1184 w 4421"/>
                <a:gd name="T17" fmla="*/ 2282 h 7824"/>
                <a:gd name="T18" fmla="*/ 1183 w 4421"/>
                <a:gd name="T19" fmla="*/ 2150 h 7824"/>
                <a:gd name="T20" fmla="*/ 1032 w 4421"/>
                <a:gd name="T21" fmla="*/ 1842 h 7824"/>
                <a:gd name="T22" fmla="*/ 820 w 4421"/>
                <a:gd name="T23" fmla="*/ 1440 h 7824"/>
                <a:gd name="T24" fmla="*/ 586 w 4421"/>
                <a:gd name="T25" fmla="*/ 799 h 7824"/>
                <a:gd name="T26" fmla="*/ 447 w 4421"/>
                <a:gd name="T27" fmla="*/ 118 h 7824"/>
                <a:gd name="T28" fmla="*/ 402 w 4421"/>
                <a:gd name="T29" fmla="*/ 24 h 7824"/>
                <a:gd name="T30" fmla="*/ 267 w 4421"/>
                <a:gd name="T31" fmla="*/ 0 h 7824"/>
                <a:gd name="T32" fmla="*/ 0 w 4421"/>
                <a:gd name="T33" fmla="*/ 57 h 7824"/>
                <a:gd name="T34" fmla="*/ 32 w 4421"/>
                <a:gd name="T35" fmla="*/ 948 h 7824"/>
                <a:gd name="T36" fmla="*/ 119 w 4421"/>
                <a:gd name="T37" fmla="*/ 1432 h 7824"/>
                <a:gd name="T38" fmla="*/ 250 w 4421"/>
                <a:gd name="T39" fmla="*/ 1799 h 7824"/>
                <a:gd name="T40" fmla="*/ 496 w 4421"/>
                <a:gd name="T41" fmla="*/ 2294 h 7824"/>
                <a:gd name="T42" fmla="*/ 610 w 4421"/>
                <a:gd name="T43" fmla="*/ 2526 h 7824"/>
                <a:gd name="T44" fmla="*/ 680 w 4421"/>
                <a:gd name="T45" fmla="*/ 2561 h 7824"/>
                <a:gd name="T46" fmla="*/ 791 w 4421"/>
                <a:gd name="T47" fmla="*/ 2540 h 7824"/>
                <a:gd name="T48" fmla="*/ 957 w 4421"/>
                <a:gd name="T49" fmla="*/ 2517 h 7824"/>
                <a:gd name="T50" fmla="*/ 1101 w 4421"/>
                <a:gd name="T51" fmla="*/ 3001 h 7824"/>
                <a:gd name="T52" fmla="*/ 1388 w 4421"/>
                <a:gd name="T53" fmla="*/ 3631 h 7824"/>
                <a:gd name="T54" fmla="*/ 1755 w 4421"/>
                <a:gd name="T55" fmla="*/ 4240 h 7824"/>
                <a:gd name="T56" fmla="*/ 2285 w 4421"/>
                <a:gd name="T57" fmla="*/ 4963 h 7824"/>
                <a:gd name="T58" fmla="*/ 2636 w 4421"/>
                <a:gd name="T59" fmla="*/ 5400 h 7824"/>
                <a:gd name="T60" fmla="*/ 2679 w 4421"/>
                <a:gd name="T61" fmla="*/ 5795 h 7824"/>
                <a:gd name="T62" fmla="*/ 2792 w 4421"/>
                <a:gd name="T63" fmla="*/ 6541 h 7824"/>
                <a:gd name="T64" fmla="*/ 3024 w 4421"/>
                <a:gd name="T65" fmla="*/ 7385 h 7824"/>
                <a:gd name="T66" fmla="*/ 3159 w 4421"/>
                <a:gd name="T67" fmla="*/ 7805 h 7824"/>
                <a:gd name="T68" fmla="*/ 3273 w 4421"/>
                <a:gd name="T69" fmla="*/ 7795 h 7824"/>
                <a:gd name="T70" fmla="*/ 3563 w 4421"/>
                <a:gd name="T71" fmla="*/ 7664 h 7824"/>
                <a:gd name="T72" fmla="*/ 4015 w 4421"/>
                <a:gd name="T73" fmla="*/ 7407 h 7824"/>
                <a:gd name="T74" fmla="*/ 4195 w 4421"/>
                <a:gd name="T75" fmla="*/ 7248 h 7824"/>
                <a:gd name="T76" fmla="*/ 4321 w 4421"/>
                <a:gd name="T77" fmla="*/ 7068 h 7824"/>
                <a:gd name="T78" fmla="*/ 4411 w 4421"/>
                <a:gd name="T79" fmla="*/ 6774 h 7824"/>
                <a:gd name="T80" fmla="*/ 4406 w 4421"/>
                <a:gd name="T81" fmla="*/ 6385 h 7824"/>
                <a:gd name="T82" fmla="*/ 4326 w 4421"/>
                <a:gd name="T83" fmla="*/ 5980 h 7824"/>
                <a:gd name="T84" fmla="*/ 4066 w 4421"/>
                <a:gd name="T85" fmla="*/ 5133 h 7824"/>
                <a:gd name="T86" fmla="*/ 3664 w 4421"/>
                <a:gd name="T87" fmla="*/ 4006 h 7824"/>
                <a:gd name="T88" fmla="*/ 3356 w 4421"/>
                <a:gd name="T89" fmla="*/ 3301 h 7824"/>
                <a:gd name="T90" fmla="*/ 3112 w 4421"/>
                <a:gd name="T91" fmla="*/ 2661 h 7824"/>
                <a:gd name="T92" fmla="*/ 2963 w 4421"/>
                <a:gd name="T93" fmla="*/ 2028 h 7824"/>
                <a:gd name="T94" fmla="*/ 2940 w 4421"/>
                <a:gd name="T95" fmla="*/ 1813 h 7824"/>
                <a:gd name="T96" fmla="*/ 2810 w 4421"/>
                <a:gd name="T97" fmla="*/ 1929 h 7824"/>
                <a:gd name="T98" fmla="*/ 2540 w 4421"/>
                <a:gd name="T99" fmla="*/ 2053 h 7824"/>
                <a:gd name="T100" fmla="*/ 2389 w 4421"/>
                <a:gd name="T101" fmla="*/ 2063 h 7824"/>
                <a:gd name="T102" fmla="*/ 2323 w 4421"/>
                <a:gd name="T103" fmla="*/ 2079 h 7824"/>
                <a:gd name="T104" fmla="*/ 2421 w 4421"/>
                <a:gd name="T105" fmla="*/ 2355 h 7824"/>
                <a:gd name="T106" fmla="*/ 2614 w 4421"/>
                <a:gd name="T107" fmla="*/ 3320 h 7824"/>
                <a:gd name="T108" fmla="*/ 2660 w 4421"/>
                <a:gd name="T109" fmla="*/ 3731 h 7824"/>
                <a:gd name="T110" fmla="*/ 2711 w 4421"/>
                <a:gd name="T111" fmla="*/ 4416 h 78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421" h="7824">
                  <a:moveTo>
                    <a:pt x="2679" y="4586"/>
                  </a:moveTo>
                  <a:lnTo>
                    <a:pt x="2679" y="4586"/>
                  </a:lnTo>
                  <a:lnTo>
                    <a:pt x="2684" y="4600"/>
                  </a:lnTo>
                  <a:lnTo>
                    <a:pt x="2686" y="4615"/>
                  </a:lnTo>
                  <a:lnTo>
                    <a:pt x="2688" y="4628"/>
                  </a:lnTo>
                  <a:lnTo>
                    <a:pt x="2689" y="4642"/>
                  </a:lnTo>
                  <a:lnTo>
                    <a:pt x="2688" y="4670"/>
                  </a:lnTo>
                  <a:lnTo>
                    <a:pt x="2686" y="4699"/>
                  </a:lnTo>
                  <a:lnTo>
                    <a:pt x="2686" y="4699"/>
                  </a:lnTo>
                  <a:lnTo>
                    <a:pt x="2689" y="4748"/>
                  </a:lnTo>
                  <a:lnTo>
                    <a:pt x="2691" y="4798"/>
                  </a:lnTo>
                  <a:lnTo>
                    <a:pt x="2692" y="4896"/>
                  </a:lnTo>
                  <a:lnTo>
                    <a:pt x="2691" y="4995"/>
                  </a:lnTo>
                  <a:lnTo>
                    <a:pt x="2688" y="5094"/>
                  </a:lnTo>
                  <a:lnTo>
                    <a:pt x="2647" y="5072"/>
                  </a:lnTo>
                  <a:lnTo>
                    <a:pt x="2647" y="5072"/>
                  </a:lnTo>
                  <a:lnTo>
                    <a:pt x="2631" y="5050"/>
                  </a:lnTo>
                  <a:lnTo>
                    <a:pt x="2624" y="5040"/>
                  </a:lnTo>
                  <a:lnTo>
                    <a:pt x="2614" y="5031"/>
                  </a:lnTo>
                  <a:lnTo>
                    <a:pt x="2595" y="5012"/>
                  </a:lnTo>
                  <a:lnTo>
                    <a:pt x="2595" y="5012"/>
                  </a:lnTo>
                  <a:lnTo>
                    <a:pt x="2426" y="4792"/>
                  </a:lnTo>
                  <a:lnTo>
                    <a:pt x="2343" y="4683"/>
                  </a:lnTo>
                  <a:lnTo>
                    <a:pt x="2263" y="4575"/>
                  </a:lnTo>
                  <a:lnTo>
                    <a:pt x="2185" y="4465"/>
                  </a:lnTo>
                  <a:lnTo>
                    <a:pt x="2148" y="4410"/>
                  </a:lnTo>
                  <a:lnTo>
                    <a:pt x="2110" y="4353"/>
                  </a:lnTo>
                  <a:lnTo>
                    <a:pt x="2074" y="4297"/>
                  </a:lnTo>
                  <a:lnTo>
                    <a:pt x="2037" y="4239"/>
                  </a:lnTo>
                  <a:lnTo>
                    <a:pt x="2001" y="4179"/>
                  </a:lnTo>
                  <a:lnTo>
                    <a:pt x="1968" y="4118"/>
                  </a:lnTo>
                  <a:lnTo>
                    <a:pt x="1968" y="4118"/>
                  </a:lnTo>
                  <a:lnTo>
                    <a:pt x="1921" y="4033"/>
                  </a:lnTo>
                  <a:lnTo>
                    <a:pt x="1874" y="3948"/>
                  </a:lnTo>
                  <a:lnTo>
                    <a:pt x="1775" y="3780"/>
                  </a:lnTo>
                  <a:lnTo>
                    <a:pt x="1675" y="3612"/>
                  </a:lnTo>
                  <a:lnTo>
                    <a:pt x="1627" y="3527"/>
                  </a:lnTo>
                  <a:lnTo>
                    <a:pt x="1581" y="3442"/>
                  </a:lnTo>
                  <a:lnTo>
                    <a:pt x="1581" y="3442"/>
                  </a:lnTo>
                  <a:lnTo>
                    <a:pt x="1549" y="3379"/>
                  </a:lnTo>
                  <a:lnTo>
                    <a:pt x="1517" y="3318"/>
                  </a:lnTo>
                  <a:lnTo>
                    <a:pt x="1488" y="3256"/>
                  </a:lnTo>
                  <a:lnTo>
                    <a:pt x="1459" y="3192"/>
                  </a:lnTo>
                  <a:lnTo>
                    <a:pt x="1432" y="3130"/>
                  </a:lnTo>
                  <a:lnTo>
                    <a:pt x="1406" y="3066"/>
                  </a:lnTo>
                  <a:lnTo>
                    <a:pt x="1356" y="2938"/>
                  </a:lnTo>
                  <a:lnTo>
                    <a:pt x="1261" y="2681"/>
                  </a:lnTo>
                  <a:lnTo>
                    <a:pt x="1212" y="2554"/>
                  </a:lnTo>
                  <a:lnTo>
                    <a:pt x="1186" y="2490"/>
                  </a:lnTo>
                  <a:lnTo>
                    <a:pt x="1159" y="2426"/>
                  </a:lnTo>
                  <a:lnTo>
                    <a:pt x="1139" y="2406"/>
                  </a:lnTo>
                  <a:lnTo>
                    <a:pt x="1139" y="2406"/>
                  </a:lnTo>
                  <a:lnTo>
                    <a:pt x="1135" y="2400"/>
                  </a:lnTo>
                  <a:lnTo>
                    <a:pt x="1133" y="2392"/>
                  </a:lnTo>
                  <a:lnTo>
                    <a:pt x="1130" y="2387"/>
                  </a:lnTo>
                  <a:lnTo>
                    <a:pt x="1128" y="2382"/>
                  </a:lnTo>
                  <a:lnTo>
                    <a:pt x="1122" y="2363"/>
                  </a:lnTo>
                  <a:lnTo>
                    <a:pt x="1122" y="2363"/>
                  </a:lnTo>
                  <a:lnTo>
                    <a:pt x="1138" y="2349"/>
                  </a:lnTo>
                  <a:lnTo>
                    <a:pt x="1152" y="2333"/>
                  </a:lnTo>
                  <a:lnTo>
                    <a:pt x="1165" y="2317"/>
                  </a:lnTo>
                  <a:lnTo>
                    <a:pt x="1175" y="2300"/>
                  </a:lnTo>
                  <a:lnTo>
                    <a:pt x="1184" y="2282"/>
                  </a:lnTo>
                  <a:lnTo>
                    <a:pt x="1190" y="2262"/>
                  </a:lnTo>
                  <a:lnTo>
                    <a:pt x="1194" y="2241"/>
                  </a:lnTo>
                  <a:lnTo>
                    <a:pt x="1196" y="2221"/>
                  </a:lnTo>
                  <a:lnTo>
                    <a:pt x="1196" y="2221"/>
                  </a:lnTo>
                  <a:lnTo>
                    <a:pt x="1194" y="2204"/>
                  </a:lnTo>
                  <a:lnTo>
                    <a:pt x="1191" y="2186"/>
                  </a:lnTo>
                  <a:lnTo>
                    <a:pt x="1183" y="2150"/>
                  </a:lnTo>
                  <a:lnTo>
                    <a:pt x="1171" y="2114"/>
                  </a:lnTo>
                  <a:lnTo>
                    <a:pt x="1157" y="2076"/>
                  </a:lnTo>
                  <a:lnTo>
                    <a:pt x="1139" y="2037"/>
                  </a:lnTo>
                  <a:lnTo>
                    <a:pt x="1120" y="1998"/>
                  </a:lnTo>
                  <a:lnTo>
                    <a:pt x="1100" y="1958"/>
                  </a:lnTo>
                  <a:lnTo>
                    <a:pt x="1078" y="1921"/>
                  </a:lnTo>
                  <a:lnTo>
                    <a:pt x="1032" y="1842"/>
                  </a:lnTo>
                  <a:lnTo>
                    <a:pt x="986" y="1767"/>
                  </a:lnTo>
                  <a:lnTo>
                    <a:pt x="942" y="1694"/>
                  </a:lnTo>
                  <a:lnTo>
                    <a:pt x="923" y="1661"/>
                  </a:lnTo>
                  <a:lnTo>
                    <a:pt x="906" y="1629"/>
                  </a:lnTo>
                  <a:lnTo>
                    <a:pt x="906" y="1629"/>
                  </a:lnTo>
                  <a:lnTo>
                    <a:pt x="861" y="1533"/>
                  </a:lnTo>
                  <a:lnTo>
                    <a:pt x="820" y="1440"/>
                  </a:lnTo>
                  <a:lnTo>
                    <a:pt x="780" y="1347"/>
                  </a:lnTo>
                  <a:lnTo>
                    <a:pt x="742" y="1256"/>
                  </a:lnTo>
                  <a:lnTo>
                    <a:pt x="707" y="1165"/>
                  </a:lnTo>
                  <a:lnTo>
                    <a:pt x="674" y="1075"/>
                  </a:lnTo>
                  <a:lnTo>
                    <a:pt x="642" y="983"/>
                  </a:lnTo>
                  <a:lnTo>
                    <a:pt x="613" y="892"/>
                  </a:lnTo>
                  <a:lnTo>
                    <a:pt x="586" y="799"/>
                  </a:lnTo>
                  <a:lnTo>
                    <a:pt x="561" y="706"/>
                  </a:lnTo>
                  <a:lnTo>
                    <a:pt x="536" y="612"/>
                  </a:lnTo>
                  <a:lnTo>
                    <a:pt x="516" y="517"/>
                  </a:lnTo>
                  <a:lnTo>
                    <a:pt x="496" y="420"/>
                  </a:lnTo>
                  <a:lnTo>
                    <a:pt x="478" y="321"/>
                  </a:lnTo>
                  <a:lnTo>
                    <a:pt x="461" y="221"/>
                  </a:lnTo>
                  <a:lnTo>
                    <a:pt x="447" y="118"/>
                  </a:lnTo>
                  <a:lnTo>
                    <a:pt x="447" y="118"/>
                  </a:lnTo>
                  <a:lnTo>
                    <a:pt x="447" y="106"/>
                  </a:lnTo>
                  <a:lnTo>
                    <a:pt x="445" y="93"/>
                  </a:lnTo>
                  <a:lnTo>
                    <a:pt x="442" y="80"/>
                  </a:lnTo>
                  <a:lnTo>
                    <a:pt x="439" y="74"/>
                  </a:lnTo>
                  <a:lnTo>
                    <a:pt x="435" y="69"/>
                  </a:lnTo>
                  <a:lnTo>
                    <a:pt x="402" y="24"/>
                  </a:lnTo>
                  <a:lnTo>
                    <a:pt x="402" y="24"/>
                  </a:lnTo>
                  <a:lnTo>
                    <a:pt x="381" y="16"/>
                  </a:lnTo>
                  <a:lnTo>
                    <a:pt x="361" y="12"/>
                  </a:lnTo>
                  <a:lnTo>
                    <a:pt x="338" y="8"/>
                  </a:lnTo>
                  <a:lnTo>
                    <a:pt x="315" y="5"/>
                  </a:lnTo>
                  <a:lnTo>
                    <a:pt x="292" y="2"/>
                  </a:lnTo>
                  <a:lnTo>
                    <a:pt x="267" y="0"/>
                  </a:lnTo>
                  <a:lnTo>
                    <a:pt x="216" y="0"/>
                  </a:lnTo>
                  <a:lnTo>
                    <a:pt x="166" y="2"/>
                  </a:lnTo>
                  <a:lnTo>
                    <a:pt x="116" y="5"/>
                  </a:lnTo>
                  <a:lnTo>
                    <a:pt x="68" y="6"/>
                  </a:lnTo>
                  <a:lnTo>
                    <a:pt x="24" y="8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5" y="262"/>
                  </a:lnTo>
                  <a:lnTo>
                    <a:pt x="8" y="462"/>
                  </a:lnTo>
                  <a:lnTo>
                    <a:pt x="9" y="561"/>
                  </a:lnTo>
                  <a:lnTo>
                    <a:pt x="12" y="658"/>
                  </a:lnTo>
                  <a:lnTo>
                    <a:pt x="16" y="755"/>
                  </a:lnTo>
                  <a:lnTo>
                    <a:pt x="24" y="852"/>
                  </a:lnTo>
                  <a:lnTo>
                    <a:pt x="32" y="948"/>
                  </a:lnTo>
                  <a:lnTo>
                    <a:pt x="42" y="1044"/>
                  </a:lnTo>
                  <a:lnTo>
                    <a:pt x="57" y="1140"/>
                  </a:lnTo>
                  <a:lnTo>
                    <a:pt x="74" y="1237"/>
                  </a:lnTo>
                  <a:lnTo>
                    <a:pt x="83" y="1285"/>
                  </a:lnTo>
                  <a:lnTo>
                    <a:pt x="95" y="1333"/>
                  </a:lnTo>
                  <a:lnTo>
                    <a:pt x="106" y="1382"/>
                  </a:lnTo>
                  <a:lnTo>
                    <a:pt x="119" y="1432"/>
                  </a:lnTo>
                  <a:lnTo>
                    <a:pt x="134" y="1479"/>
                  </a:lnTo>
                  <a:lnTo>
                    <a:pt x="148" y="1529"/>
                  </a:lnTo>
                  <a:lnTo>
                    <a:pt x="164" y="1578"/>
                  </a:lnTo>
                  <a:lnTo>
                    <a:pt x="181" y="1629"/>
                  </a:lnTo>
                  <a:lnTo>
                    <a:pt x="181" y="1629"/>
                  </a:lnTo>
                  <a:lnTo>
                    <a:pt x="215" y="1715"/>
                  </a:lnTo>
                  <a:lnTo>
                    <a:pt x="250" y="1799"/>
                  </a:lnTo>
                  <a:lnTo>
                    <a:pt x="286" y="1883"/>
                  </a:lnTo>
                  <a:lnTo>
                    <a:pt x="325" y="1966"/>
                  </a:lnTo>
                  <a:lnTo>
                    <a:pt x="365" y="2048"/>
                  </a:lnTo>
                  <a:lnTo>
                    <a:pt x="408" y="2130"/>
                  </a:lnTo>
                  <a:lnTo>
                    <a:pt x="451" y="2211"/>
                  </a:lnTo>
                  <a:lnTo>
                    <a:pt x="496" y="2294"/>
                  </a:lnTo>
                  <a:lnTo>
                    <a:pt x="496" y="2294"/>
                  </a:lnTo>
                  <a:lnTo>
                    <a:pt x="512" y="2331"/>
                  </a:lnTo>
                  <a:lnTo>
                    <a:pt x="528" y="2366"/>
                  </a:lnTo>
                  <a:lnTo>
                    <a:pt x="555" y="2432"/>
                  </a:lnTo>
                  <a:lnTo>
                    <a:pt x="568" y="2459"/>
                  </a:lnTo>
                  <a:lnTo>
                    <a:pt x="581" y="2485"/>
                  </a:lnTo>
                  <a:lnTo>
                    <a:pt x="594" y="2507"/>
                  </a:lnTo>
                  <a:lnTo>
                    <a:pt x="610" y="2526"/>
                  </a:lnTo>
                  <a:lnTo>
                    <a:pt x="618" y="2535"/>
                  </a:lnTo>
                  <a:lnTo>
                    <a:pt x="626" y="2540"/>
                  </a:lnTo>
                  <a:lnTo>
                    <a:pt x="636" y="2548"/>
                  </a:lnTo>
                  <a:lnTo>
                    <a:pt x="647" y="2552"/>
                  </a:lnTo>
                  <a:lnTo>
                    <a:pt x="657" y="2556"/>
                  </a:lnTo>
                  <a:lnTo>
                    <a:pt x="667" y="2559"/>
                  </a:lnTo>
                  <a:lnTo>
                    <a:pt x="680" y="2561"/>
                  </a:lnTo>
                  <a:lnTo>
                    <a:pt x="693" y="2562"/>
                  </a:lnTo>
                  <a:lnTo>
                    <a:pt x="706" y="2561"/>
                  </a:lnTo>
                  <a:lnTo>
                    <a:pt x="720" y="2559"/>
                  </a:lnTo>
                  <a:lnTo>
                    <a:pt x="736" y="2556"/>
                  </a:lnTo>
                  <a:lnTo>
                    <a:pt x="754" y="2552"/>
                  </a:lnTo>
                  <a:lnTo>
                    <a:pt x="771" y="2548"/>
                  </a:lnTo>
                  <a:lnTo>
                    <a:pt x="791" y="2540"/>
                  </a:lnTo>
                  <a:lnTo>
                    <a:pt x="833" y="2523"/>
                  </a:lnTo>
                  <a:lnTo>
                    <a:pt x="833" y="2523"/>
                  </a:lnTo>
                  <a:lnTo>
                    <a:pt x="884" y="2497"/>
                  </a:lnTo>
                  <a:lnTo>
                    <a:pt x="935" y="2472"/>
                  </a:lnTo>
                  <a:lnTo>
                    <a:pt x="948" y="2493"/>
                  </a:lnTo>
                  <a:lnTo>
                    <a:pt x="948" y="2493"/>
                  </a:lnTo>
                  <a:lnTo>
                    <a:pt x="957" y="2517"/>
                  </a:lnTo>
                  <a:lnTo>
                    <a:pt x="967" y="2548"/>
                  </a:lnTo>
                  <a:lnTo>
                    <a:pt x="967" y="2548"/>
                  </a:lnTo>
                  <a:lnTo>
                    <a:pt x="988" y="2638"/>
                  </a:lnTo>
                  <a:lnTo>
                    <a:pt x="1013" y="2729"/>
                  </a:lnTo>
                  <a:lnTo>
                    <a:pt x="1039" y="2819"/>
                  </a:lnTo>
                  <a:lnTo>
                    <a:pt x="1070" y="2911"/>
                  </a:lnTo>
                  <a:lnTo>
                    <a:pt x="1101" y="3001"/>
                  </a:lnTo>
                  <a:lnTo>
                    <a:pt x="1136" y="3092"/>
                  </a:lnTo>
                  <a:lnTo>
                    <a:pt x="1174" y="3182"/>
                  </a:lnTo>
                  <a:lnTo>
                    <a:pt x="1213" y="3272"/>
                  </a:lnTo>
                  <a:lnTo>
                    <a:pt x="1254" y="3363"/>
                  </a:lnTo>
                  <a:lnTo>
                    <a:pt x="1297" y="3452"/>
                  </a:lnTo>
                  <a:lnTo>
                    <a:pt x="1342" y="3542"/>
                  </a:lnTo>
                  <a:lnTo>
                    <a:pt x="1388" y="3631"/>
                  </a:lnTo>
                  <a:lnTo>
                    <a:pt x="1436" y="3719"/>
                  </a:lnTo>
                  <a:lnTo>
                    <a:pt x="1487" y="3808"/>
                  </a:lnTo>
                  <a:lnTo>
                    <a:pt x="1538" y="3896"/>
                  </a:lnTo>
                  <a:lnTo>
                    <a:pt x="1591" y="3983"/>
                  </a:lnTo>
                  <a:lnTo>
                    <a:pt x="1645" y="4069"/>
                  </a:lnTo>
                  <a:lnTo>
                    <a:pt x="1698" y="4155"/>
                  </a:lnTo>
                  <a:lnTo>
                    <a:pt x="1755" y="4240"/>
                  </a:lnTo>
                  <a:lnTo>
                    <a:pt x="1811" y="4324"/>
                  </a:lnTo>
                  <a:lnTo>
                    <a:pt x="1869" y="4407"/>
                  </a:lnTo>
                  <a:lnTo>
                    <a:pt x="1927" y="4490"/>
                  </a:lnTo>
                  <a:lnTo>
                    <a:pt x="1987" y="4571"/>
                  </a:lnTo>
                  <a:lnTo>
                    <a:pt x="2045" y="4651"/>
                  </a:lnTo>
                  <a:lnTo>
                    <a:pt x="2165" y="4809"/>
                  </a:lnTo>
                  <a:lnTo>
                    <a:pt x="2285" y="4963"/>
                  </a:lnTo>
                  <a:lnTo>
                    <a:pt x="2404" y="5111"/>
                  </a:lnTo>
                  <a:lnTo>
                    <a:pt x="2523" y="5255"/>
                  </a:lnTo>
                  <a:lnTo>
                    <a:pt x="2547" y="5287"/>
                  </a:lnTo>
                  <a:lnTo>
                    <a:pt x="2547" y="5287"/>
                  </a:lnTo>
                  <a:lnTo>
                    <a:pt x="2592" y="5342"/>
                  </a:lnTo>
                  <a:lnTo>
                    <a:pt x="2615" y="5371"/>
                  </a:lnTo>
                  <a:lnTo>
                    <a:pt x="2636" y="5400"/>
                  </a:lnTo>
                  <a:lnTo>
                    <a:pt x="2672" y="5426"/>
                  </a:lnTo>
                  <a:lnTo>
                    <a:pt x="2672" y="5426"/>
                  </a:lnTo>
                  <a:lnTo>
                    <a:pt x="2671" y="5517"/>
                  </a:lnTo>
                  <a:lnTo>
                    <a:pt x="2671" y="5609"/>
                  </a:lnTo>
                  <a:lnTo>
                    <a:pt x="2673" y="5702"/>
                  </a:lnTo>
                  <a:lnTo>
                    <a:pt x="2675" y="5748"/>
                  </a:lnTo>
                  <a:lnTo>
                    <a:pt x="2679" y="5795"/>
                  </a:lnTo>
                  <a:lnTo>
                    <a:pt x="2679" y="5795"/>
                  </a:lnTo>
                  <a:lnTo>
                    <a:pt x="2691" y="5921"/>
                  </a:lnTo>
                  <a:lnTo>
                    <a:pt x="2705" y="6046"/>
                  </a:lnTo>
                  <a:lnTo>
                    <a:pt x="2724" y="6171"/>
                  </a:lnTo>
                  <a:lnTo>
                    <a:pt x="2744" y="6295"/>
                  </a:lnTo>
                  <a:lnTo>
                    <a:pt x="2766" y="6419"/>
                  </a:lnTo>
                  <a:lnTo>
                    <a:pt x="2792" y="6541"/>
                  </a:lnTo>
                  <a:lnTo>
                    <a:pt x="2820" y="6663"/>
                  </a:lnTo>
                  <a:lnTo>
                    <a:pt x="2849" y="6785"/>
                  </a:lnTo>
                  <a:lnTo>
                    <a:pt x="2881" y="6905"/>
                  </a:lnTo>
                  <a:lnTo>
                    <a:pt x="2914" y="7025"/>
                  </a:lnTo>
                  <a:lnTo>
                    <a:pt x="2949" y="7146"/>
                  </a:lnTo>
                  <a:lnTo>
                    <a:pt x="2985" y="7266"/>
                  </a:lnTo>
                  <a:lnTo>
                    <a:pt x="3024" y="7385"/>
                  </a:lnTo>
                  <a:lnTo>
                    <a:pt x="3063" y="7506"/>
                  </a:lnTo>
                  <a:lnTo>
                    <a:pt x="3104" y="7625"/>
                  </a:lnTo>
                  <a:lnTo>
                    <a:pt x="3146" y="7744"/>
                  </a:lnTo>
                  <a:lnTo>
                    <a:pt x="3146" y="7744"/>
                  </a:lnTo>
                  <a:lnTo>
                    <a:pt x="3150" y="7764"/>
                  </a:lnTo>
                  <a:lnTo>
                    <a:pt x="3154" y="7785"/>
                  </a:lnTo>
                  <a:lnTo>
                    <a:pt x="3159" y="7805"/>
                  </a:lnTo>
                  <a:lnTo>
                    <a:pt x="3162" y="7814"/>
                  </a:lnTo>
                  <a:lnTo>
                    <a:pt x="3165" y="7824"/>
                  </a:lnTo>
                  <a:lnTo>
                    <a:pt x="3208" y="7815"/>
                  </a:lnTo>
                  <a:lnTo>
                    <a:pt x="3208" y="7815"/>
                  </a:lnTo>
                  <a:lnTo>
                    <a:pt x="3230" y="7809"/>
                  </a:lnTo>
                  <a:lnTo>
                    <a:pt x="3251" y="7803"/>
                  </a:lnTo>
                  <a:lnTo>
                    <a:pt x="3273" y="7795"/>
                  </a:lnTo>
                  <a:lnTo>
                    <a:pt x="3296" y="7786"/>
                  </a:lnTo>
                  <a:lnTo>
                    <a:pt x="3338" y="7767"/>
                  </a:lnTo>
                  <a:lnTo>
                    <a:pt x="3380" y="7747"/>
                  </a:lnTo>
                  <a:lnTo>
                    <a:pt x="3440" y="7732"/>
                  </a:lnTo>
                  <a:lnTo>
                    <a:pt x="3440" y="7732"/>
                  </a:lnTo>
                  <a:lnTo>
                    <a:pt x="3501" y="7698"/>
                  </a:lnTo>
                  <a:lnTo>
                    <a:pt x="3563" y="7664"/>
                  </a:lnTo>
                  <a:lnTo>
                    <a:pt x="3688" y="7599"/>
                  </a:lnTo>
                  <a:lnTo>
                    <a:pt x="3750" y="7565"/>
                  </a:lnTo>
                  <a:lnTo>
                    <a:pt x="3811" y="7533"/>
                  </a:lnTo>
                  <a:lnTo>
                    <a:pt x="3870" y="7499"/>
                  </a:lnTo>
                  <a:lnTo>
                    <a:pt x="3930" y="7464"/>
                  </a:lnTo>
                  <a:lnTo>
                    <a:pt x="3987" y="7426"/>
                  </a:lnTo>
                  <a:lnTo>
                    <a:pt x="4015" y="7407"/>
                  </a:lnTo>
                  <a:lnTo>
                    <a:pt x="4043" y="7387"/>
                  </a:lnTo>
                  <a:lnTo>
                    <a:pt x="4070" y="7365"/>
                  </a:lnTo>
                  <a:lnTo>
                    <a:pt x="4096" y="7343"/>
                  </a:lnTo>
                  <a:lnTo>
                    <a:pt x="4122" y="7322"/>
                  </a:lnTo>
                  <a:lnTo>
                    <a:pt x="4147" y="7298"/>
                  </a:lnTo>
                  <a:lnTo>
                    <a:pt x="4171" y="7274"/>
                  </a:lnTo>
                  <a:lnTo>
                    <a:pt x="4195" y="7248"/>
                  </a:lnTo>
                  <a:lnTo>
                    <a:pt x="4218" y="7220"/>
                  </a:lnTo>
                  <a:lnTo>
                    <a:pt x="4241" y="7192"/>
                  </a:lnTo>
                  <a:lnTo>
                    <a:pt x="4261" y="7163"/>
                  </a:lnTo>
                  <a:lnTo>
                    <a:pt x="4282" y="7133"/>
                  </a:lnTo>
                  <a:lnTo>
                    <a:pt x="4302" y="7101"/>
                  </a:lnTo>
                  <a:lnTo>
                    <a:pt x="4321" y="7068"/>
                  </a:lnTo>
                  <a:lnTo>
                    <a:pt x="4321" y="7068"/>
                  </a:lnTo>
                  <a:lnTo>
                    <a:pt x="4332" y="7046"/>
                  </a:lnTo>
                  <a:lnTo>
                    <a:pt x="4342" y="7023"/>
                  </a:lnTo>
                  <a:lnTo>
                    <a:pt x="4361" y="6976"/>
                  </a:lnTo>
                  <a:lnTo>
                    <a:pt x="4377" y="6928"/>
                  </a:lnTo>
                  <a:lnTo>
                    <a:pt x="4392" y="6879"/>
                  </a:lnTo>
                  <a:lnTo>
                    <a:pt x="4402" y="6827"/>
                  </a:lnTo>
                  <a:lnTo>
                    <a:pt x="4411" y="6774"/>
                  </a:lnTo>
                  <a:lnTo>
                    <a:pt x="4416" y="6722"/>
                  </a:lnTo>
                  <a:lnTo>
                    <a:pt x="4419" y="6667"/>
                  </a:lnTo>
                  <a:lnTo>
                    <a:pt x="4421" y="6612"/>
                  </a:lnTo>
                  <a:lnTo>
                    <a:pt x="4419" y="6557"/>
                  </a:lnTo>
                  <a:lnTo>
                    <a:pt x="4418" y="6500"/>
                  </a:lnTo>
                  <a:lnTo>
                    <a:pt x="4412" y="6442"/>
                  </a:lnTo>
                  <a:lnTo>
                    <a:pt x="4406" y="6385"/>
                  </a:lnTo>
                  <a:lnTo>
                    <a:pt x="4399" y="6327"/>
                  </a:lnTo>
                  <a:lnTo>
                    <a:pt x="4390" y="6269"/>
                  </a:lnTo>
                  <a:lnTo>
                    <a:pt x="4379" y="6211"/>
                  </a:lnTo>
                  <a:lnTo>
                    <a:pt x="4367" y="6153"/>
                  </a:lnTo>
                  <a:lnTo>
                    <a:pt x="4355" y="6095"/>
                  </a:lnTo>
                  <a:lnTo>
                    <a:pt x="4341" y="6037"/>
                  </a:lnTo>
                  <a:lnTo>
                    <a:pt x="4326" y="5980"/>
                  </a:lnTo>
                  <a:lnTo>
                    <a:pt x="4296" y="5867"/>
                  </a:lnTo>
                  <a:lnTo>
                    <a:pt x="4264" y="5757"/>
                  </a:lnTo>
                  <a:lnTo>
                    <a:pt x="4231" y="5651"/>
                  </a:lnTo>
                  <a:lnTo>
                    <a:pt x="4199" y="5549"/>
                  </a:lnTo>
                  <a:lnTo>
                    <a:pt x="4140" y="5364"/>
                  </a:lnTo>
                  <a:lnTo>
                    <a:pt x="4140" y="5364"/>
                  </a:lnTo>
                  <a:lnTo>
                    <a:pt x="4066" y="5133"/>
                  </a:lnTo>
                  <a:lnTo>
                    <a:pt x="3992" y="4905"/>
                  </a:lnTo>
                  <a:lnTo>
                    <a:pt x="3915" y="4678"/>
                  </a:lnTo>
                  <a:lnTo>
                    <a:pt x="3835" y="4454"/>
                  </a:lnTo>
                  <a:lnTo>
                    <a:pt x="3793" y="4342"/>
                  </a:lnTo>
                  <a:lnTo>
                    <a:pt x="3751" y="4230"/>
                  </a:lnTo>
                  <a:lnTo>
                    <a:pt x="3708" y="4118"/>
                  </a:lnTo>
                  <a:lnTo>
                    <a:pt x="3664" y="4006"/>
                  </a:lnTo>
                  <a:lnTo>
                    <a:pt x="3619" y="3896"/>
                  </a:lnTo>
                  <a:lnTo>
                    <a:pt x="3573" y="3784"/>
                  </a:lnTo>
                  <a:lnTo>
                    <a:pt x="3525" y="3674"/>
                  </a:lnTo>
                  <a:lnTo>
                    <a:pt x="3476" y="3562"/>
                  </a:lnTo>
                  <a:lnTo>
                    <a:pt x="3476" y="3562"/>
                  </a:lnTo>
                  <a:lnTo>
                    <a:pt x="3395" y="3388"/>
                  </a:lnTo>
                  <a:lnTo>
                    <a:pt x="3356" y="3301"/>
                  </a:lnTo>
                  <a:lnTo>
                    <a:pt x="3317" y="3211"/>
                  </a:lnTo>
                  <a:lnTo>
                    <a:pt x="3279" y="3121"/>
                  </a:lnTo>
                  <a:lnTo>
                    <a:pt x="3243" y="3031"/>
                  </a:lnTo>
                  <a:lnTo>
                    <a:pt x="3208" y="2940"/>
                  </a:lnTo>
                  <a:lnTo>
                    <a:pt x="3175" y="2848"/>
                  </a:lnTo>
                  <a:lnTo>
                    <a:pt x="3143" y="2755"/>
                  </a:lnTo>
                  <a:lnTo>
                    <a:pt x="3112" y="2661"/>
                  </a:lnTo>
                  <a:lnTo>
                    <a:pt x="3083" y="2568"/>
                  </a:lnTo>
                  <a:lnTo>
                    <a:pt x="3059" y="2472"/>
                  </a:lnTo>
                  <a:lnTo>
                    <a:pt x="3036" y="2378"/>
                  </a:lnTo>
                  <a:lnTo>
                    <a:pt x="3014" y="2282"/>
                  </a:lnTo>
                  <a:lnTo>
                    <a:pt x="2996" y="2185"/>
                  </a:lnTo>
                  <a:lnTo>
                    <a:pt x="2981" y="2088"/>
                  </a:lnTo>
                  <a:lnTo>
                    <a:pt x="2963" y="2028"/>
                  </a:lnTo>
                  <a:lnTo>
                    <a:pt x="2963" y="2028"/>
                  </a:lnTo>
                  <a:lnTo>
                    <a:pt x="2959" y="1980"/>
                  </a:lnTo>
                  <a:lnTo>
                    <a:pt x="2954" y="1932"/>
                  </a:lnTo>
                  <a:lnTo>
                    <a:pt x="2947" y="1886"/>
                  </a:lnTo>
                  <a:lnTo>
                    <a:pt x="2939" y="1839"/>
                  </a:lnTo>
                  <a:lnTo>
                    <a:pt x="2940" y="1813"/>
                  </a:lnTo>
                  <a:lnTo>
                    <a:pt x="2940" y="1813"/>
                  </a:lnTo>
                  <a:lnTo>
                    <a:pt x="2928" y="1829"/>
                  </a:lnTo>
                  <a:lnTo>
                    <a:pt x="2928" y="1829"/>
                  </a:lnTo>
                  <a:lnTo>
                    <a:pt x="2918" y="1841"/>
                  </a:lnTo>
                  <a:lnTo>
                    <a:pt x="2907" y="1853"/>
                  </a:lnTo>
                  <a:lnTo>
                    <a:pt x="2879" y="1877"/>
                  </a:lnTo>
                  <a:lnTo>
                    <a:pt x="2847" y="1903"/>
                  </a:lnTo>
                  <a:lnTo>
                    <a:pt x="2810" y="1929"/>
                  </a:lnTo>
                  <a:lnTo>
                    <a:pt x="2769" y="1956"/>
                  </a:lnTo>
                  <a:lnTo>
                    <a:pt x="2726" y="1980"/>
                  </a:lnTo>
                  <a:lnTo>
                    <a:pt x="2681" y="2002"/>
                  </a:lnTo>
                  <a:lnTo>
                    <a:pt x="2634" y="2022"/>
                  </a:lnTo>
                  <a:lnTo>
                    <a:pt x="2586" y="2040"/>
                  </a:lnTo>
                  <a:lnTo>
                    <a:pt x="2563" y="2047"/>
                  </a:lnTo>
                  <a:lnTo>
                    <a:pt x="2540" y="2053"/>
                  </a:lnTo>
                  <a:lnTo>
                    <a:pt x="2517" y="2059"/>
                  </a:lnTo>
                  <a:lnTo>
                    <a:pt x="2494" y="2063"/>
                  </a:lnTo>
                  <a:lnTo>
                    <a:pt x="2472" y="2066"/>
                  </a:lnTo>
                  <a:lnTo>
                    <a:pt x="2450" y="2067"/>
                  </a:lnTo>
                  <a:lnTo>
                    <a:pt x="2429" y="2067"/>
                  </a:lnTo>
                  <a:lnTo>
                    <a:pt x="2408" y="2066"/>
                  </a:lnTo>
                  <a:lnTo>
                    <a:pt x="2389" y="2063"/>
                  </a:lnTo>
                  <a:lnTo>
                    <a:pt x="2371" y="2059"/>
                  </a:lnTo>
                  <a:lnTo>
                    <a:pt x="2353" y="2053"/>
                  </a:lnTo>
                  <a:lnTo>
                    <a:pt x="2337" y="2044"/>
                  </a:lnTo>
                  <a:lnTo>
                    <a:pt x="2323" y="2034"/>
                  </a:lnTo>
                  <a:lnTo>
                    <a:pt x="2308" y="2022"/>
                  </a:lnTo>
                  <a:lnTo>
                    <a:pt x="2323" y="2079"/>
                  </a:lnTo>
                  <a:lnTo>
                    <a:pt x="2323" y="2079"/>
                  </a:lnTo>
                  <a:lnTo>
                    <a:pt x="2330" y="2089"/>
                  </a:lnTo>
                  <a:lnTo>
                    <a:pt x="2336" y="2101"/>
                  </a:lnTo>
                  <a:lnTo>
                    <a:pt x="2347" y="2124"/>
                  </a:lnTo>
                  <a:lnTo>
                    <a:pt x="2368" y="2173"/>
                  </a:lnTo>
                  <a:lnTo>
                    <a:pt x="2389" y="2215"/>
                  </a:lnTo>
                  <a:lnTo>
                    <a:pt x="2389" y="2215"/>
                  </a:lnTo>
                  <a:lnTo>
                    <a:pt x="2421" y="2355"/>
                  </a:lnTo>
                  <a:lnTo>
                    <a:pt x="2453" y="2493"/>
                  </a:lnTo>
                  <a:lnTo>
                    <a:pt x="2482" y="2630"/>
                  </a:lnTo>
                  <a:lnTo>
                    <a:pt x="2511" y="2768"/>
                  </a:lnTo>
                  <a:lnTo>
                    <a:pt x="2539" y="2906"/>
                  </a:lnTo>
                  <a:lnTo>
                    <a:pt x="2565" y="3043"/>
                  </a:lnTo>
                  <a:lnTo>
                    <a:pt x="2589" y="3182"/>
                  </a:lnTo>
                  <a:lnTo>
                    <a:pt x="2614" y="3320"/>
                  </a:lnTo>
                  <a:lnTo>
                    <a:pt x="2614" y="3320"/>
                  </a:lnTo>
                  <a:lnTo>
                    <a:pt x="2626" y="3388"/>
                  </a:lnTo>
                  <a:lnTo>
                    <a:pt x="2636" y="3456"/>
                  </a:lnTo>
                  <a:lnTo>
                    <a:pt x="2643" y="3525"/>
                  </a:lnTo>
                  <a:lnTo>
                    <a:pt x="2650" y="3593"/>
                  </a:lnTo>
                  <a:lnTo>
                    <a:pt x="2656" y="3662"/>
                  </a:lnTo>
                  <a:lnTo>
                    <a:pt x="2660" y="3731"/>
                  </a:lnTo>
                  <a:lnTo>
                    <a:pt x="2669" y="3869"/>
                  </a:lnTo>
                  <a:lnTo>
                    <a:pt x="2676" y="4005"/>
                  </a:lnTo>
                  <a:lnTo>
                    <a:pt x="2685" y="4143"/>
                  </a:lnTo>
                  <a:lnTo>
                    <a:pt x="2689" y="4211"/>
                  </a:lnTo>
                  <a:lnTo>
                    <a:pt x="2695" y="4279"/>
                  </a:lnTo>
                  <a:lnTo>
                    <a:pt x="2702" y="4348"/>
                  </a:lnTo>
                  <a:lnTo>
                    <a:pt x="2711" y="4416"/>
                  </a:lnTo>
                  <a:lnTo>
                    <a:pt x="2679" y="458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7B0E1C3C-B0F5-7691-B38D-EB7FF787E62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39" y="1704"/>
              <a:ext cx="785" cy="714"/>
            </a:xfrm>
            <a:custGeom>
              <a:avLst/>
              <a:gdLst>
                <a:gd name="T0" fmla="*/ 2303 w 2355"/>
                <a:gd name="T1" fmla="*/ 2028 h 2141"/>
                <a:gd name="T2" fmla="*/ 2314 w 2355"/>
                <a:gd name="T3" fmla="*/ 2076 h 2141"/>
                <a:gd name="T4" fmla="*/ 2314 w 2355"/>
                <a:gd name="T5" fmla="*/ 2076 h 2141"/>
                <a:gd name="T6" fmla="*/ 2324 w 2355"/>
                <a:gd name="T7" fmla="*/ 2092 h 2141"/>
                <a:gd name="T8" fmla="*/ 2336 w 2355"/>
                <a:gd name="T9" fmla="*/ 2108 h 2141"/>
                <a:gd name="T10" fmla="*/ 2355 w 2355"/>
                <a:gd name="T11" fmla="*/ 2141 h 2141"/>
                <a:gd name="T12" fmla="*/ 2355 w 2355"/>
                <a:gd name="T13" fmla="*/ 2141 h 2141"/>
                <a:gd name="T14" fmla="*/ 2349 w 2355"/>
                <a:gd name="T15" fmla="*/ 2124 h 2141"/>
                <a:gd name="T16" fmla="*/ 2340 w 2355"/>
                <a:gd name="T17" fmla="*/ 2108 h 2141"/>
                <a:gd name="T18" fmla="*/ 2333 w 2355"/>
                <a:gd name="T19" fmla="*/ 2093 h 2141"/>
                <a:gd name="T20" fmla="*/ 2323 w 2355"/>
                <a:gd name="T21" fmla="*/ 2079 h 2141"/>
                <a:gd name="T22" fmla="*/ 2311 w 2355"/>
                <a:gd name="T23" fmla="*/ 2035 h 2141"/>
                <a:gd name="T24" fmla="*/ 2303 w 2355"/>
                <a:gd name="T25" fmla="*/ 2028 h 2141"/>
                <a:gd name="T26" fmla="*/ 226 w 2355"/>
                <a:gd name="T27" fmla="*/ 0 h 2141"/>
                <a:gd name="T28" fmla="*/ 226 w 2355"/>
                <a:gd name="T29" fmla="*/ 0 h 2141"/>
                <a:gd name="T30" fmla="*/ 171 w 2355"/>
                <a:gd name="T31" fmla="*/ 2 h 2141"/>
                <a:gd name="T32" fmla="*/ 118 w 2355"/>
                <a:gd name="T33" fmla="*/ 5 h 2141"/>
                <a:gd name="T34" fmla="*/ 64 w 2355"/>
                <a:gd name="T35" fmla="*/ 6 h 2141"/>
                <a:gd name="T36" fmla="*/ 16 w 2355"/>
                <a:gd name="T37" fmla="*/ 8 h 2141"/>
                <a:gd name="T38" fmla="*/ 0 w 2355"/>
                <a:gd name="T39" fmla="*/ 41 h 2141"/>
                <a:gd name="T40" fmla="*/ 0 w 2355"/>
                <a:gd name="T41" fmla="*/ 41 h 2141"/>
                <a:gd name="T42" fmla="*/ 8 w 2355"/>
                <a:gd name="T43" fmla="*/ 41 h 2141"/>
                <a:gd name="T44" fmla="*/ 24 w 2355"/>
                <a:gd name="T45" fmla="*/ 8 h 2141"/>
                <a:gd name="T46" fmla="*/ 24 w 2355"/>
                <a:gd name="T47" fmla="*/ 8 h 2141"/>
                <a:gd name="T48" fmla="*/ 71 w 2355"/>
                <a:gd name="T49" fmla="*/ 6 h 2141"/>
                <a:gd name="T50" fmla="*/ 124 w 2355"/>
                <a:gd name="T51" fmla="*/ 5 h 2141"/>
                <a:gd name="T52" fmla="*/ 177 w 2355"/>
                <a:gd name="T53" fmla="*/ 2 h 2141"/>
                <a:gd name="T54" fmla="*/ 231 w 2355"/>
                <a:gd name="T55" fmla="*/ 0 h 2141"/>
                <a:gd name="T56" fmla="*/ 231 w 2355"/>
                <a:gd name="T57" fmla="*/ 0 h 2141"/>
                <a:gd name="T58" fmla="*/ 226 w 2355"/>
                <a:gd name="T59" fmla="*/ 0 h 2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355" h="2141">
                  <a:moveTo>
                    <a:pt x="2303" y="2028"/>
                  </a:moveTo>
                  <a:lnTo>
                    <a:pt x="2314" y="2076"/>
                  </a:lnTo>
                  <a:lnTo>
                    <a:pt x="2314" y="2076"/>
                  </a:lnTo>
                  <a:lnTo>
                    <a:pt x="2324" y="2092"/>
                  </a:lnTo>
                  <a:lnTo>
                    <a:pt x="2336" y="2108"/>
                  </a:lnTo>
                  <a:lnTo>
                    <a:pt x="2355" y="2141"/>
                  </a:lnTo>
                  <a:lnTo>
                    <a:pt x="2355" y="2141"/>
                  </a:lnTo>
                  <a:lnTo>
                    <a:pt x="2349" y="2124"/>
                  </a:lnTo>
                  <a:lnTo>
                    <a:pt x="2340" y="2108"/>
                  </a:lnTo>
                  <a:lnTo>
                    <a:pt x="2333" y="2093"/>
                  </a:lnTo>
                  <a:lnTo>
                    <a:pt x="2323" y="2079"/>
                  </a:lnTo>
                  <a:lnTo>
                    <a:pt x="2311" y="2035"/>
                  </a:lnTo>
                  <a:lnTo>
                    <a:pt x="2303" y="2028"/>
                  </a:lnTo>
                  <a:close/>
                  <a:moveTo>
                    <a:pt x="226" y="0"/>
                  </a:moveTo>
                  <a:lnTo>
                    <a:pt x="226" y="0"/>
                  </a:lnTo>
                  <a:lnTo>
                    <a:pt x="171" y="2"/>
                  </a:lnTo>
                  <a:lnTo>
                    <a:pt x="118" y="5"/>
                  </a:lnTo>
                  <a:lnTo>
                    <a:pt x="64" y="6"/>
                  </a:lnTo>
                  <a:lnTo>
                    <a:pt x="16" y="8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8" y="41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71" y="6"/>
                  </a:lnTo>
                  <a:lnTo>
                    <a:pt x="124" y="5"/>
                  </a:lnTo>
                  <a:lnTo>
                    <a:pt x="177" y="2"/>
                  </a:lnTo>
                  <a:lnTo>
                    <a:pt x="231" y="0"/>
                  </a:lnTo>
                  <a:lnTo>
                    <a:pt x="231" y="0"/>
                  </a:lnTo>
                  <a:lnTo>
                    <a:pt x="226" y="0"/>
                  </a:lnTo>
                  <a:close/>
                </a:path>
              </a:pathLst>
            </a:custGeom>
            <a:solidFill>
              <a:srgbClr val="6C63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818E3955-FE66-5B14-272C-86FF904A99D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6" y="2380"/>
              <a:ext cx="18" cy="38"/>
            </a:xfrm>
            <a:custGeom>
              <a:avLst/>
              <a:gdLst>
                <a:gd name="T0" fmla="*/ 0 w 52"/>
                <a:gd name="T1" fmla="*/ 0 h 113"/>
                <a:gd name="T2" fmla="*/ 11 w 52"/>
                <a:gd name="T3" fmla="*/ 48 h 113"/>
                <a:gd name="T4" fmla="*/ 11 w 52"/>
                <a:gd name="T5" fmla="*/ 48 h 113"/>
                <a:gd name="T6" fmla="*/ 21 w 52"/>
                <a:gd name="T7" fmla="*/ 64 h 113"/>
                <a:gd name="T8" fmla="*/ 33 w 52"/>
                <a:gd name="T9" fmla="*/ 80 h 113"/>
                <a:gd name="T10" fmla="*/ 52 w 52"/>
                <a:gd name="T11" fmla="*/ 113 h 113"/>
                <a:gd name="T12" fmla="*/ 52 w 52"/>
                <a:gd name="T13" fmla="*/ 113 h 113"/>
                <a:gd name="T14" fmla="*/ 46 w 52"/>
                <a:gd name="T15" fmla="*/ 96 h 113"/>
                <a:gd name="T16" fmla="*/ 37 w 52"/>
                <a:gd name="T17" fmla="*/ 80 h 113"/>
                <a:gd name="T18" fmla="*/ 30 w 52"/>
                <a:gd name="T19" fmla="*/ 65 h 113"/>
                <a:gd name="T20" fmla="*/ 20 w 52"/>
                <a:gd name="T21" fmla="*/ 51 h 113"/>
                <a:gd name="T22" fmla="*/ 8 w 52"/>
                <a:gd name="T23" fmla="*/ 7 h 113"/>
                <a:gd name="T24" fmla="*/ 0 w 52"/>
                <a:gd name="T25" fmla="*/ 0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2" h="113">
                  <a:moveTo>
                    <a:pt x="0" y="0"/>
                  </a:moveTo>
                  <a:lnTo>
                    <a:pt x="11" y="48"/>
                  </a:lnTo>
                  <a:lnTo>
                    <a:pt x="11" y="48"/>
                  </a:lnTo>
                  <a:lnTo>
                    <a:pt x="21" y="64"/>
                  </a:lnTo>
                  <a:lnTo>
                    <a:pt x="33" y="80"/>
                  </a:lnTo>
                  <a:lnTo>
                    <a:pt x="52" y="113"/>
                  </a:lnTo>
                  <a:lnTo>
                    <a:pt x="52" y="113"/>
                  </a:lnTo>
                  <a:lnTo>
                    <a:pt x="46" y="96"/>
                  </a:lnTo>
                  <a:lnTo>
                    <a:pt x="37" y="80"/>
                  </a:lnTo>
                  <a:lnTo>
                    <a:pt x="30" y="65"/>
                  </a:lnTo>
                  <a:lnTo>
                    <a:pt x="20" y="51"/>
                  </a:lnTo>
                  <a:lnTo>
                    <a:pt x="8" y="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F8E1D64B-7E1A-7062-DAF3-ED0C2DD4BC1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9" y="1704"/>
              <a:ext cx="77" cy="14"/>
            </a:xfrm>
            <a:custGeom>
              <a:avLst/>
              <a:gdLst>
                <a:gd name="T0" fmla="*/ 226 w 231"/>
                <a:gd name="T1" fmla="*/ 0 h 41"/>
                <a:gd name="T2" fmla="*/ 226 w 231"/>
                <a:gd name="T3" fmla="*/ 0 h 41"/>
                <a:gd name="T4" fmla="*/ 171 w 231"/>
                <a:gd name="T5" fmla="*/ 2 h 41"/>
                <a:gd name="T6" fmla="*/ 118 w 231"/>
                <a:gd name="T7" fmla="*/ 5 h 41"/>
                <a:gd name="T8" fmla="*/ 64 w 231"/>
                <a:gd name="T9" fmla="*/ 6 h 41"/>
                <a:gd name="T10" fmla="*/ 16 w 231"/>
                <a:gd name="T11" fmla="*/ 8 h 41"/>
                <a:gd name="T12" fmla="*/ 0 w 231"/>
                <a:gd name="T13" fmla="*/ 41 h 41"/>
                <a:gd name="T14" fmla="*/ 0 w 231"/>
                <a:gd name="T15" fmla="*/ 41 h 41"/>
                <a:gd name="T16" fmla="*/ 8 w 231"/>
                <a:gd name="T17" fmla="*/ 41 h 41"/>
                <a:gd name="T18" fmla="*/ 24 w 231"/>
                <a:gd name="T19" fmla="*/ 8 h 41"/>
                <a:gd name="T20" fmla="*/ 24 w 231"/>
                <a:gd name="T21" fmla="*/ 8 h 41"/>
                <a:gd name="T22" fmla="*/ 71 w 231"/>
                <a:gd name="T23" fmla="*/ 6 h 41"/>
                <a:gd name="T24" fmla="*/ 124 w 231"/>
                <a:gd name="T25" fmla="*/ 5 h 41"/>
                <a:gd name="T26" fmla="*/ 177 w 231"/>
                <a:gd name="T27" fmla="*/ 2 h 41"/>
                <a:gd name="T28" fmla="*/ 231 w 231"/>
                <a:gd name="T29" fmla="*/ 0 h 41"/>
                <a:gd name="T30" fmla="*/ 231 w 231"/>
                <a:gd name="T31" fmla="*/ 0 h 41"/>
                <a:gd name="T32" fmla="*/ 226 w 231"/>
                <a:gd name="T3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1" h="41">
                  <a:moveTo>
                    <a:pt x="226" y="0"/>
                  </a:moveTo>
                  <a:lnTo>
                    <a:pt x="226" y="0"/>
                  </a:lnTo>
                  <a:lnTo>
                    <a:pt x="171" y="2"/>
                  </a:lnTo>
                  <a:lnTo>
                    <a:pt x="118" y="5"/>
                  </a:lnTo>
                  <a:lnTo>
                    <a:pt x="64" y="6"/>
                  </a:lnTo>
                  <a:lnTo>
                    <a:pt x="16" y="8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8" y="41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71" y="6"/>
                  </a:lnTo>
                  <a:lnTo>
                    <a:pt x="124" y="5"/>
                  </a:lnTo>
                  <a:lnTo>
                    <a:pt x="177" y="2"/>
                  </a:lnTo>
                  <a:lnTo>
                    <a:pt x="231" y="0"/>
                  </a:lnTo>
                  <a:lnTo>
                    <a:pt x="231" y="0"/>
                  </a:lnTo>
                  <a:lnTo>
                    <a:pt x="2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6299D66E-9702-68F9-04C4-E400E74222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06" y="2309"/>
              <a:ext cx="210" cy="84"/>
            </a:xfrm>
            <a:custGeom>
              <a:avLst/>
              <a:gdLst>
                <a:gd name="T0" fmla="*/ 0 w 632"/>
                <a:gd name="T1" fmla="*/ 209 h 254"/>
                <a:gd name="T2" fmla="*/ 2 w 632"/>
                <a:gd name="T3" fmla="*/ 215 h 254"/>
                <a:gd name="T4" fmla="*/ 10 w 632"/>
                <a:gd name="T5" fmla="*/ 222 h 254"/>
                <a:gd name="T6" fmla="*/ 10 w 632"/>
                <a:gd name="T7" fmla="*/ 219 h 254"/>
                <a:gd name="T8" fmla="*/ 10 w 632"/>
                <a:gd name="T9" fmla="*/ 219 h 254"/>
                <a:gd name="T10" fmla="*/ 0 w 632"/>
                <a:gd name="T11" fmla="*/ 209 h 254"/>
                <a:gd name="T12" fmla="*/ 632 w 632"/>
                <a:gd name="T13" fmla="*/ 0 h 254"/>
                <a:gd name="T14" fmla="*/ 632 w 632"/>
                <a:gd name="T15" fmla="*/ 0 h 254"/>
                <a:gd name="T16" fmla="*/ 619 w 632"/>
                <a:gd name="T17" fmla="*/ 16 h 254"/>
                <a:gd name="T18" fmla="*/ 619 w 632"/>
                <a:gd name="T19" fmla="*/ 16 h 254"/>
                <a:gd name="T20" fmla="*/ 604 w 632"/>
                <a:gd name="T21" fmla="*/ 34 h 254"/>
                <a:gd name="T22" fmla="*/ 584 w 632"/>
                <a:gd name="T23" fmla="*/ 53 h 254"/>
                <a:gd name="T24" fmla="*/ 562 w 632"/>
                <a:gd name="T25" fmla="*/ 73 h 254"/>
                <a:gd name="T26" fmla="*/ 536 w 632"/>
                <a:gd name="T27" fmla="*/ 92 h 254"/>
                <a:gd name="T28" fmla="*/ 509 w 632"/>
                <a:gd name="T29" fmla="*/ 112 h 254"/>
                <a:gd name="T30" fmla="*/ 478 w 632"/>
                <a:gd name="T31" fmla="*/ 131 h 254"/>
                <a:gd name="T32" fmla="*/ 446 w 632"/>
                <a:gd name="T33" fmla="*/ 151 h 254"/>
                <a:gd name="T34" fmla="*/ 413 w 632"/>
                <a:gd name="T35" fmla="*/ 169 h 254"/>
                <a:gd name="T36" fmla="*/ 378 w 632"/>
                <a:gd name="T37" fmla="*/ 186 h 254"/>
                <a:gd name="T38" fmla="*/ 342 w 632"/>
                <a:gd name="T39" fmla="*/ 202 h 254"/>
                <a:gd name="T40" fmla="*/ 306 w 632"/>
                <a:gd name="T41" fmla="*/ 217 h 254"/>
                <a:gd name="T42" fmla="*/ 270 w 632"/>
                <a:gd name="T43" fmla="*/ 230 h 254"/>
                <a:gd name="T44" fmla="*/ 235 w 632"/>
                <a:gd name="T45" fmla="*/ 240 h 254"/>
                <a:gd name="T46" fmla="*/ 199 w 632"/>
                <a:gd name="T47" fmla="*/ 247 h 254"/>
                <a:gd name="T48" fmla="*/ 165 w 632"/>
                <a:gd name="T49" fmla="*/ 253 h 254"/>
                <a:gd name="T50" fmla="*/ 132 w 632"/>
                <a:gd name="T51" fmla="*/ 254 h 254"/>
                <a:gd name="T52" fmla="*/ 132 w 632"/>
                <a:gd name="T53" fmla="*/ 254 h 254"/>
                <a:gd name="T54" fmla="*/ 136 w 632"/>
                <a:gd name="T55" fmla="*/ 254 h 254"/>
                <a:gd name="T56" fmla="*/ 136 w 632"/>
                <a:gd name="T57" fmla="*/ 254 h 254"/>
                <a:gd name="T58" fmla="*/ 170 w 632"/>
                <a:gd name="T59" fmla="*/ 253 h 254"/>
                <a:gd name="T60" fmla="*/ 203 w 632"/>
                <a:gd name="T61" fmla="*/ 249 h 254"/>
                <a:gd name="T62" fmla="*/ 239 w 632"/>
                <a:gd name="T63" fmla="*/ 240 h 254"/>
                <a:gd name="T64" fmla="*/ 275 w 632"/>
                <a:gd name="T65" fmla="*/ 230 h 254"/>
                <a:gd name="T66" fmla="*/ 312 w 632"/>
                <a:gd name="T67" fmla="*/ 218 h 254"/>
                <a:gd name="T68" fmla="*/ 348 w 632"/>
                <a:gd name="T69" fmla="*/ 204 h 254"/>
                <a:gd name="T70" fmla="*/ 383 w 632"/>
                <a:gd name="T71" fmla="*/ 188 h 254"/>
                <a:gd name="T72" fmla="*/ 419 w 632"/>
                <a:gd name="T73" fmla="*/ 170 h 254"/>
                <a:gd name="T74" fmla="*/ 452 w 632"/>
                <a:gd name="T75" fmla="*/ 151 h 254"/>
                <a:gd name="T76" fmla="*/ 484 w 632"/>
                <a:gd name="T77" fmla="*/ 132 h 254"/>
                <a:gd name="T78" fmla="*/ 514 w 632"/>
                <a:gd name="T79" fmla="*/ 112 h 254"/>
                <a:gd name="T80" fmla="*/ 543 w 632"/>
                <a:gd name="T81" fmla="*/ 93 h 254"/>
                <a:gd name="T82" fmla="*/ 569 w 632"/>
                <a:gd name="T83" fmla="*/ 73 h 254"/>
                <a:gd name="T84" fmla="*/ 591 w 632"/>
                <a:gd name="T85" fmla="*/ 53 h 254"/>
                <a:gd name="T86" fmla="*/ 611 w 632"/>
                <a:gd name="T87" fmla="*/ 34 h 254"/>
                <a:gd name="T88" fmla="*/ 627 w 632"/>
                <a:gd name="T89" fmla="*/ 16 h 254"/>
                <a:gd name="T90" fmla="*/ 627 w 632"/>
                <a:gd name="T91" fmla="*/ 16 h 254"/>
                <a:gd name="T92" fmla="*/ 630 w 632"/>
                <a:gd name="T93" fmla="*/ 12 h 254"/>
                <a:gd name="T94" fmla="*/ 632 w 632"/>
                <a:gd name="T95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32" h="254">
                  <a:moveTo>
                    <a:pt x="0" y="209"/>
                  </a:moveTo>
                  <a:lnTo>
                    <a:pt x="2" y="215"/>
                  </a:lnTo>
                  <a:lnTo>
                    <a:pt x="10" y="222"/>
                  </a:lnTo>
                  <a:lnTo>
                    <a:pt x="10" y="219"/>
                  </a:lnTo>
                  <a:lnTo>
                    <a:pt x="10" y="219"/>
                  </a:lnTo>
                  <a:lnTo>
                    <a:pt x="0" y="209"/>
                  </a:lnTo>
                  <a:close/>
                  <a:moveTo>
                    <a:pt x="632" y="0"/>
                  </a:moveTo>
                  <a:lnTo>
                    <a:pt x="632" y="0"/>
                  </a:lnTo>
                  <a:lnTo>
                    <a:pt x="619" y="16"/>
                  </a:lnTo>
                  <a:lnTo>
                    <a:pt x="619" y="16"/>
                  </a:lnTo>
                  <a:lnTo>
                    <a:pt x="604" y="34"/>
                  </a:lnTo>
                  <a:lnTo>
                    <a:pt x="584" y="53"/>
                  </a:lnTo>
                  <a:lnTo>
                    <a:pt x="562" y="73"/>
                  </a:lnTo>
                  <a:lnTo>
                    <a:pt x="536" y="92"/>
                  </a:lnTo>
                  <a:lnTo>
                    <a:pt x="509" y="112"/>
                  </a:lnTo>
                  <a:lnTo>
                    <a:pt x="478" y="131"/>
                  </a:lnTo>
                  <a:lnTo>
                    <a:pt x="446" y="151"/>
                  </a:lnTo>
                  <a:lnTo>
                    <a:pt x="413" y="169"/>
                  </a:lnTo>
                  <a:lnTo>
                    <a:pt x="378" y="186"/>
                  </a:lnTo>
                  <a:lnTo>
                    <a:pt x="342" y="202"/>
                  </a:lnTo>
                  <a:lnTo>
                    <a:pt x="306" y="217"/>
                  </a:lnTo>
                  <a:lnTo>
                    <a:pt x="270" y="230"/>
                  </a:lnTo>
                  <a:lnTo>
                    <a:pt x="235" y="240"/>
                  </a:lnTo>
                  <a:lnTo>
                    <a:pt x="199" y="247"/>
                  </a:lnTo>
                  <a:lnTo>
                    <a:pt x="165" y="253"/>
                  </a:lnTo>
                  <a:lnTo>
                    <a:pt x="132" y="254"/>
                  </a:lnTo>
                  <a:lnTo>
                    <a:pt x="132" y="254"/>
                  </a:lnTo>
                  <a:lnTo>
                    <a:pt x="136" y="254"/>
                  </a:lnTo>
                  <a:lnTo>
                    <a:pt x="136" y="254"/>
                  </a:lnTo>
                  <a:lnTo>
                    <a:pt x="170" y="253"/>
                  </a:lnTo>
                  <a:lnTo>
                    <a:pt x="203" y="249"/>
                  </a:lnTo>
                  <a:lnTo>
                    <a:pt x="239" y="240"/>
                  </a:lnTo>
                  <a:lnTo>
                    <a:pt x="275" y="230"/>
                  </a:lnTo>
                  <a:lnTo>
                    <a:pt x="312" y="218"/>
                  </a:lnTo>
                  <a:lnTo>
                    <a:pt x="348" y="204"/>
                  </a:lnTo>
                  <a:lnTo>
                    <a:pt x="383" y="188"/>
                  </a:lnTo>
                  <a:lnTo>
                    <a:pt x="419" y="170"/>
                  </a:lnTo>
                  <a:lnTo>
                    <a:pt x="452" y="151"/>
                  </a:lnTo>
                  <a:lnTo>
                    <a:pt x="484" y="132"/>
                  </a:lnTo>
                  <a:lnTo>
                    <a:pt x="514" y="112"/>
                  </a:lnTo>
                  <a:lnTo>
                    <a:pt x="543" y="93"/>
                  </a:lnTo>
                  <a:lnTo>
                    <a:pt x="569" y="73"/>
                  </a:lnTo>
                  <a:lnTo>
                    <a:pt x="591" y="53"/>
                  </a:lnTo>
                  <a:lnTo>
                    <a:pt x="611" y="34"/>
                  </a:lnTo>
                  <a:lnTo>
                    <a:pt x="627" y="16"/>
                  </a:lnTo>
                  <a:lnTo>
                    <a:pt x="627" y="16"/>
                  </a:lnTo>
                  <a:lnTo>
                    <a:pt x="630" y="12"/>
                  </a:lnTo>
                  <a:lnTo>
                    <a:pt x="632" y="0"/>
                  </a:lnTo>
                  <a:close/>
                </a:path>
              </a:pathLst>
            </a:custGeom>
            <a:solidFill>
              <a:srgbClr val="4F5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05F0B09E-EF80-A6F5-9E36-44FB3F4ACB0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6" y="2378"/>
              <a:ext cx="3" cy="5"/>
            </a:xfrm>
            <a:custGeom>
              <a:avLst/>
              <a:gdLst>
                <a:gd name="T0" fmla="*/ 0 w 10"/>
                <a:gd name="T1" fmla="*/ 0 h 13"/>
                <a:gd name="T2" fmla="*/ 2 w 10"/>
                <a:gd name="T3" fmla="*/ 6 h 13"/>
                <a:gd name="T4" fmla="*/ 10 w 10"/>
                <a:gd name="T5" fmla="*/ 13 h 13"/>
                <a:gd name="T6" fmla="*/ 10 w 10"/>
                <a:gd name="T7" fmla="*/ 10 h 13"/>
                <a:gd name="T8" fmla="*/ 10 w 10"/>
                <a:gd name="T9" fmla="*/ 10 h 13"/>
                <a:gd name="T10" fmla="*/ 0 w 10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13">
                  <a:moveTo>
                    <a:pt x="0" y="0"/>
                  </a:moveTo>
                  <a:lnTo>
                    <a:pt x="2" y="6"/>
                  </a:lnTo>
                  <a:lnTo>
                    <a:pt x="10" y="13"/>
                  </a:lnTo>
                  <a:lnTo>
                    <a:pt x="10" y="10"/>
                  </a:lnTo>
                  <a:lnTo>
                    <a:pt x="10" y="1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7B3A9A51-A186-38CE-D933-7DFE182049CE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0" y="2309"/>
              <a:ext cx="166" cy="84"/>
            </a:xfrm>
            <a:custGeom>
              <a:avLst/>
              <a:gdLst>
                <a:gd name="T0" fmla="*/ 500 w 500"/>
                <a:gd name="T1" fmla="*/ 0 h 254"/>
                <a:gd name="T2" fmla="*/ 500 w 500"/>
                <a:gd name="T3" fmla="*/ 0 h 254"/>
                <a:gd name="T4" fmla="*/ 487 w 500"/>
                <a:gd name="T5" fmla="*/ 16 h 254"/>
                <a:gd name="T6" fmla="*/ 487 w 500"/>
                <a:gd name="T7" fmla="*/ 16 h 254"/>
                <a:gd name="T8" fmla="*/ 472 w 500"/>
                <a:gd name="T9" fmla="*/ 34 h 254"/>
                <a:gd name="T10" fmla="*/ 452 w 500"/>
                <a:gd name="T11" fmla="*/ 53 h 254"/>
                <a:gd name="T12" fmla="*/ 430 w 500"/>
                <a:gd name="T13" fmla="*/ 73 h 254"/>
                <a:gd name="T14" fmla="*/ 404 w 500"/>
                <a:gd name="T15" fmla="*/ 92 h 254"/>
                <a:gd name="T16" fmla="*/ 377 w 500"/>
                <a:gd name="T17" fmla="*/ 112 h 254"/>
                <a:gd name="T18" fmla="*/ 346 w 500"/>
                <a:gd name="T19" fmla="*/ 131 h 254"/>
                <a:gd name="T20" fmla="*/ 314 w 500"/>
                <a:gd name="T21" fmla="*/ 151 h 254"/>
                <a:gd name="T22" fmla="*/ 281 w 500"/>
                <a:gd name="T23" fmla="*/ 169 h 254"/>
                <a:gd name="T24" fmla="*/ 246 w 500"/>
                <a:gd name="T25" fmla="*/ 186 h 254"/>
                <a:gd name="T26" fmla="*/ 210 w 500"/>
                <a:gd name="T27" fmla="*/ 202 h 254"/>
                <a:gd name="T28" fmla="*/ 174 w 500"/>
                <a:gd name="T29" fmla="*/ 217 h 254"/>
                <a:gd name="T30" fmla="*/ 138 w 500"/>
                <a:gd name="T31" fmla="*/ 230 h 254"/>
                <a:gd name="T32" fmla="*/ 103 w 500"/>
                <a:gd name="T33" fmla="*/ 240 h 254"/>
                <a:gd name="T34" fmla="*/ 67 w 500"/>
                <a:gd name="T35" fmla="*/ 247 h 254"/>
                <a:gd name="T36" fmla="*/ 33 w 500"/>
                <a:gd name="T37" fmla="*/ 253 h 254"/>
                <a:gd name="T38" fmla="*/ 0 w 500"/>
                <a:gd name="T39" fmla="*/ 254 h 254"/>
                <a:gd name="T40" fmla="*/ 0 w 500"/>
                <a:gd name="T41" fmla="*/ 254 h 254"/>
                <a:gd name="T42" fmla="*/ 4 w 500"/>
                <a:gd name="T43" fmla="*/ 254 h 254"/>
                <a:gd name="T44" fmla="*/ 4 w 500"/>
                <a:gd name="T45" fmla="*/ 254 h 254"/>
                <a:gd name="T46" fmla="*/ 38 w 500"/>
                <a:gd name="T47" fmla="*/ 253 h 254"/>
                <a:gd name="T48" fmla="*/ 71 w 500"/>
                <a:gd name="T49" fmla="*/ 249 h 254"/>
                <a:gd name="T50" fmla="*/ 107 w 500"/>
                <a:gd name="T51" fmla="*/ 240 h 254"/>
                <a:gd name="T52" fmla="*/ 143 w 500"/>
                <a:gd name="T53" fmla="*/ 230 h 254"/>
                <a:gd name="T54" fmla="*/ 180 w 500"/>
                <a:gd name="T55" fmla="*/ 218 h 254"/>
                <a:gd name="T56" fmla="*/ 216 w 500"/>
                <a:gd name="T57" fmla="*/ 204 h 254"/>
                <a:gd name="T58" fmla="*/ 251 w 500"/>
                <a:gd name="T59" fmla="*/ 188 h 254"/>
                <a:gd name="T60" fmla="*/ 287 w 500"/>
                <a:gd name="T61" fmla="*/ 170 h 254"/>
                <a:gd name="T62" fmla="*/ 320 w 500"/>
                <a:gd name="T63" fmla="*/ 151 h 254"/>
                <a:gd name="T64" fmla="*/ 352 w 500"/>
                <a:gd name="T65" fmla="*/ 132 h 254"/>
                <a:gd name="T66" fmla="*/ 382 w 500"/>
                <a:gd name="T67" fmla="*/ 112 h 254"/>
                <a:gd name="T68" fmla="*/ 411 w 500"/>
                <a:gd name="T69" fmla="*/ 93 h 254"/>
                <a:gd name="T70" fmla="*/ 437 w 500"/>
                <a:gd name="T71" fmla="*/ 73 h 254"/>
                <a:gd name="T72" fmla="*/ 459 w 500"/>
                <a:gd name="T73" fmla="*/ 53 h 254"/>
                <a:gd name="T74" fmla="*/ 479 w 500"/>
                <a:gd name="T75" fmla="*/ 34 h 254"/>
                <a:gd name="T76" fmla="*/ 495 w 500"/>
                <a:gd name="T77" fmla="*/ 16 h 254"/>
                <a:gd name="T78" fmla="*/ 495 w 500"/>
                <a:gd name="T79" fmla="*/ 16 h 254"/>
                <a:gd name="T80" fmla="*/ 498 w 500"/>
                <a:gd name="T81" fmla="*/ 12 h 254"/>
                <a:gd name="T82" fmla="*/ 500 w 500"/>
                <a:gd name="T83" fmla="*/ 0 h 2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00" h="254">
                  <a:moveTo>
                    <a:pt x="500" y="0"/>
                  </a:moveTo>
                  <a:lnTo>
                    <a:pt x="500" y="0"/>
                  </a:lnTo>
                  <a:lnTo>
                    <a:pt x="487" y="16"/>
                  </a:lnTo>
                  <a:lnTo>
                    <a:pt x="487" y="16"/>
                  </a:lnTo>
                  <a:lnTo>
                    <a:pt x="472" y="34"/>
                  </a:lnTo>
                  <a:lnTo>
                    <a:pt x="452" y="53"/>
                  </a:lnTo>
                  <a:lnTo>
                    <a:pt x="430" y="73"/>
                  </a:lnTo>
                  <a:lnTo>
                    <a:pt x="404" y="92"/>
                  </a:lnTo>
                  <a:lnTo>
                    <a:pt x="377" y="112"/>
                  </a:lnTo>
                  <a:lnTo>
                    <a:pt x="346" y="131"/>
                  </a:lnTo>
                  <a:lnTo>
                    <a:pt x="314" y="151"/>
                  </a:lnTo>
                  <a:lnTo>
                    <a:pt x="281" y="169"/>
                  </a:lnTo>
                  <a:lnTo>
                    <a:pt x="246" y="186"/>
                  </a:lnTo>
                  <a:lnTo>
                    <a:pt x="210" y="202"/>
                  </a:lnTo>
                  <a:lnTo>
                    <a:pt x="174" y="217"/>
                  </a:lnTo>
                  <a:lnTo>
                    <a:pt x="138" y="230"/>
                  </a:lnTo>
                  <a:lnTo>
                    <a:pt x="103" y="240"/>
                  </a:lnTo>
                  <a:lnTo>
                    <a:pt x="67" y="247"/>
                  </a:lnTo>
                  <a:lnTo>
                    <a:pt x="33" y="253"/>
                  </a:lnTo>
                  <a:lnTo>
                    <a:pt x="0" y="254"/>
                  </a:lnTo>
                  <a:lnTo>
                    <a:pt x="0" y="254"/>
                  </a:lnTo>
                  <a:lnTo>
                    <a:pt x="4" y="254"/>
                  </a:lnTo>
                  <a:lnTo>
                    <a:pt x="4" y="254"/>
                  </a:lnTo>
                  <a:lnTo>
                    <a:pt x="38" y="253"/>
                  </a:lnTo>
                  <a:lnTo>
                    <a:pt x="71" y="249"/>
                  </a:lnTo>
                  <a:lnTo>
                    <a:pt x="107" y="240"/>
                  </a:lnTo>
                  <a:lnTo>
                    <a:pt x="143" y="230"/>
                  </a:lnTo>
                  <a:lnTo>
                    <a:pt x="180" y="218"/>
                  </a:lnTo>
                  <a:lnTo>
                    <a:pt x="216" y="204"/>
                  </a:lnTo>
                  <a:lnTo>
                    <a:pt x="251" y="188"/>
                  </a:lnTo>
                  <a:lnTo>
                    <a:pt x="287" y="170"/>
                  </a:lnTo>
                  <a:lnTo>
                    <a:pt x="320" y="151"/>
                  </a:lnTo>
                  <a:lnTo>
                    <a:pt x="352" y="132"/>
                  </a:lnTo>
                  <a:lnTo>
                    <a:pt x="382" y="112"/>
                  </a:lnTo>
                  <a:lnTo>
                    <a:pt x="411" y="93"/>
                  </a:lnTo>
                  <a:lnTo>
                    <a:pt x="437" y="73"/>
                  </a:lnTo>
                  <a:lnTo>
                    <a:pt x="459" y="53"/>
                  </a:lnTo>
                  <a:lnTo>
                    <a:pt x="479" y="34"/>
                  </a:lnTo>
                  <a:lnTo>
                    <a:pt x="495" y="16"/>
                  </a:lnTo>
                  <a:lnTo>
                    <a:pt x="495" y="16"/>
                  </a:lnTo>
                  <a:lnTo>
                    <a:pt x="498" y="12"/>
                  </a:lnTo>
                  <a:lnTo>
                    <a:pt x="50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6" name="Freeform 23">
              <a:extLst>
                <a:ext uri="{FF2B5EF4-FFF2-40B4-BE49-F238E27FC236}">
                  <a16:creationId xmlns:a16="http://schemas.microsoft.com/office/drawing/2014/main" id="{F4FC6C94-4283-F362-50DE-67644A98C4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36" y="1718"/>
              <a:ext cx="1058" cy="2594"/>
            </a:xfrm>
            <a:custGeom>
              <a:avLst/>
              <a:gdLst>
                <a:gd name="T0" fmla="*/ 955 w 3172"/>
                <a:gd name="T1" fmla="*/ 2476 h 7783"/>
                <a:gd name="T2" fmla="*/ 1068 w 3172"/>
                <a:gd name="T3" fmla="*/ 2870 h 7783"/>
                <a:gd name="T4" fmla="*/ 1295 w 3172"/>
                <a:gd name="T5" fmla="*/ 3411 h 7783"/>
                <a:gd name="T6" fmla="*/ 1589 w 3172"/>
                <a:gd name="T7" fmla="*/ 3942 h 7783"/>
                <a:gd name="T8" fmla="*/ 1926 w 3172"/>
                <a:gd name="T9" fmla="*/ 4449 h 7783"/>
                <a:gd name="T10" fmla="*/ 2521 w 3172"/>
                <a:gd name="T11" fmla="*/ 5214 h 7783"/>
                <a:gd name="T12" fmla="*/ 2672 w 3172"/>
                <a:gd name="T13" fmla="*/ 5385 h 7783"/>
                <a:gd name="T14" fmla="*/ 2678 w 3172"/>
                <a:gd name="T15" fmla="*/ 5754 h 7783"/>
                <a:gd name="T16" fmla="*/ 2766 w 3172"/>
                <a:gd name="T17" fmla="*/ 6378 h 7783"/>
                <a:gd name="T18" fmla="*/ 2948 w 3172"/>
                <a:gd name="T19" fmla="*/ 7105 h 7783"/>
                <a:gd name="T20" fmla="*/ 3144 w 3172"/>
                <a:gd name="T21" fmla="*/ 7703 h 7783"/>
                <a:gd name="T22" fmla="*/ 3172 w 3172"/>
                <a:gd name="T23" fmla="*/ 7781 h 7783"/>
                <a:gd name="T24" fmla="*/ 3153 w 3172"/>
                <a:gd name="T25" fmla="*/ 7703 h 7783"/>
                <a:gd name="T26" fmla="*/ 2956 w 3172"/>
                <a:gd name="T27" fmla="*/ 7105 h 7783"/>
                <a:gd name="T28" fmla="*/ 2773 w 3172"/>
                <a:gd name="T29" fmla="*/ 6378 h 7783"/>
                <a:gd name="T30" fmla="*/ 2686 w 3172"/>
                <a:gd name="T31" fmla="*/ 5754 h 7783"/>
                <a:gd name="T32" fmla="*/ 2643 w 3172"/>
                <a:gd name="T33" fmla="*/ 5359 h 7783"/>
                <a:gd name="T34" fmla="*/ 2530 w 3172"/>
                <a:gd name="T35" fmla="*/ 5214 h 7783"/>
                <a:gd name="T36" fmla="*/ 1934 w 3172"/>
                <a:gd name="T37" fmla="*/ 4449 h 7783"/>
                <a:gd name="T38" fmla="*/ 1598 w 3172"/>
                <a:gd name="T39" fmla="*/ 3942 h 7783"/>
                <a:gd name="T40" fmla="*/ 1304 w 3172"/>
                <a:gd name="T41" fmla="*/ 3411 h 7783"/>
                <a:gd name="T42" fmla="*/ 1077 w 3172"/>
                <a:gd name="T43" fmla="*/ 2870 h 7783"/>
                <a:gd name="T44" fmla="*/ 964 w 3172"/>
                <a:gd name="T45" fmla="*/ 2476 h 7783"/>
                <a:gd name="T46" fmla="*/ 2328 w 3172"/>
                <a:gd name="T47" fmla="*/ 2048 h 7783"/>
                <a:gd name="T48" fmla="*/ 2421 w 3172"/>
                <a:gd name="T49" fmla="*/ 2314 h 7783"/>
                <a:gd name="T50" fmla="*/ 2589 w 3172"/>
                <a:gd name="T51" fmla="*/ 3141 h 7783"/>
                <a:gd name="T52" fmla="*/ 2649 w 3172"/>
                <a:gd name="T53" fmla="*/ 3552 h 7783"/>
                <a:gd name="T54" fmla="*/ 2689 w 3172"/>
                <a:gd name="T55" fmla="*/ 4170 h 7783"/>
                <a:gd name="T56" fmla="*/ 2683 w 3172"/>
                <a:gd name="T57" fmla="*/ 4559 h 7783"/>
                <a:gd name="T58" fmla="*/ 2686 w 3172"/>
                <a:gd name="T59" fmla="*/ 4658 h 7783"/>
                <a:gd name="T60" fmla="*/ 2695 w 3172"/>
                <a:gd name="T61" fmla="*/ 5053 h 7783"/>
                <a:gd name="T62" fmla="*/ 2693 w 3172"/>
                <a:gd name="T63" fmla="*/ 4658 h 7783"/>
                <a:gd name="T64" fmla="*/ 2691 w 3172"/>
                <a:gd name="T65" fmla="*/ 4559 h 7783"/>
                <a:gd name="T66" fmla="*/ 2696 w 3172"/>
                <a:gd name="T67" fmla="*/ 4170 h 7783"/>
                <a:gd name="T68" fmla="*/ 2657 w 3172"/>
                <a:gd name="T69" fmla="*/ 3552 h 7783"/>
                <a:gd name="T70" fmla="*/ 2596 w 3172"/>
                <a:gd name="T71" fmla="*/ 3141 h 7783"/>
                <a:gd name="T72" fmla="*/ 2428 w 3172"/>
                <a:gd name="T73" fmla="*/ 2314 h 7783"/>
                <a:gd name="T74" fmla="*/ 2343 w 3172"/>
                <a:gd name="T75" fmla="*/ 2067 h 7783"/>
                <a:gd name="T76" fmla="*/ 0 w 3172"/>
                <a:gd name="T77" fmla="*/ 16 h 7783"/>
                <a:gd name="T78" fmla="*/ 16 w 3172"/>
                <a:gd name="T79" fmla="*/ 714 h 7783"/>
                <a:gd name="T80" fmla="*/ 83 w 3172"/>
                <a:gd name="T81" fmla="*/ 1244 h 7783"/>
                <a:gd name="T82" fmla="*/ 164 w 3172"/>
                <a:gd name="T83" fmla="*/ 1537 h 7783"/>
                <a:gd name="T84" fmla="*/ 325 w 3172"/>
                <a:gd name="T85" fmla="*/ 1925 h 7783"/>
                <a:gd name="T86" fmla="*/ 519 w 3172"/>
                <a:gd name="T87" fmla="*/ 2308 h 7783"/>
                <a:gd name="T88" fmla="*/ 601 w 3172"/>
                <a:gd name="T89" fmla="*/ 2476 h 7783"/>
                <a:gd name="T90" fmla="*/ 693 w 3172"/>
                <a:gd name="T91" fmla="*/ 2521 h 7783"/>
                <a:gd name="T92" fmla="*/ 646 w 3172"/>
                <a:gd name="T93" fmla="*/ 2508 h 7783"/>
                <a:gd name="T94" fmla="*/ 578 w 3172"/>
                <a:gd name="T95" fmla="*/ 2424 h 7783"/>
                <a:gd name="T96" fmla="*/ 458 w 3172"/>
                <a:gd name="T97" fmla="*/ 2170 h 7783"/>
                <a:gd name="T98" fmla="*/ 222 w 3172"/>
                <a:gd name="T99" fmla="*/ 1674 h 7783"/>
                <a:gd name="T100" fmla="*/ 126 w 3172"/>
                <a:gd name="T101" fmla="*/ 1391 h 7783"/>
                <a:gd name="T102" fmla="*/ 49 w 3172"/>
                <a:gd name="T103" fmla="*/ 1003 h 7783"/>
                <a:gd name="T104" fmla="*/ 15 w 3172"/>
                <a:gd name="T105" fmla="*/ 421 h 7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172" h="7783">
                  <a:moveTo>
                    <a:pt x="942" y="2431"/>
                  </a:moveTo>
                  <a:lnTo>
                    <a:pt x="942" y="2431"/>
                  </a:lnTo>
                  <a:lnTo>
                    <a:pt x="936" y="2434"/>
                  </a:lnTo>
                  <a:lnTo>
                    <a:pt x="948" y="2452"/>
                  </a:lnTo>
                  <a:lnTo>
                    <a:pt x="948" y="2452"/>
                  </a:lnTo>
                  <a:lnTo>
                    <a:pt x="955" y="2476"/>
                  </a:lnTo>
                  <a:lnTo>
                    <a:pt x="965" y="2507"/>
                  </a:lnTo>
                  <a:lnTo>
                    <a:pt x="965" y="2507"/>
                  </a:lnTo>
                  <a:lnTo>
                    <a:pt x="987" y="2597"/>
                  </a:lnTo>
                  <a:lnTo>
                    <a:pt x="1011" y="2688"/>
                  </a:lnTo>
                  <a:lnTo>
                    <a:pt x="1039" y="2778"/>
                  </a:lnTo>
                  <a:lnTo>
                    <a:pt x="1068" y="2870"/>
                  </a:lnTo>
                  <a:lnTo>
                    <a:pt x="1101" y="2960"/>
                  </a:lnTo>
                  <a:lnTo>
                    <a:pt x="1136" y="3051"/>
                  </a:lnTo>
                  <a:lnTo>
                    <a:pt x="1172" y="3141"/>
                  </a:lnTo>
                  <a:lnTo>
                    <a:pt x="1211" y="3231"/>
                  </a:lnTo>
                  <a:lnTo>
                    <a:pt x="1253" y="3322"/>
                  </a:lnTo>
                  <a:lnTo>
                    <a:pt x="1295" y="3411"/>
                  </a:lnTo>
                  <a:lnTo>
                    <a:pt x="1340" y="3501"/>
                  </a:lnTo>
                  <a:lnTo>
                    <a:pt x="1388" y="3590"/>
                  </a:lnTo>
                  <a:lnTo>
                    <a:pt x="1436" y="3678"/>
                  </a:lnTo>
                  <a:lnTo>
                    <a:pt x="1485" y="3767"/>
                  </a:lnTo>
                  <a:lnTo>
                    <a:pt x="1537" y="3855"/>
                  </a:lnTo>
                  <a:lnTo>
                    <a:pt x="1589" y="3942"/>
                  </a:lnTo>
                  <a:lnTo>
                    <a:pt x="1643" y="4028"/>
                  </a:lnTo>
                  <a:lnTo>
                    <a:pt x="1698" y="4114"/>
                  </a:lnTo>
                  <a:lnTo>
                    <a:pt x="1753" y="4199"/>
                  </a:lnTo>
                  <a:lnTo>
                    <a:pt x="1811" y="4283"/>
                  </a:lnTo>
                  <a:lnTo>
                    <a:pt x="1868" y="4366"/>
                  </a:lnTo>
                  <a:lnTo>
                    <a:pt x="1926" y="4449"/>
                  </a:lnTo>
                  <a:lnTo>
                    <a:pt x="1985" y="4530"/>
                  </a:lnTo>
                  <a:lnTo>
                    <a:pt x="2044" y="4610"/>
                  </a:lnTo>
                  <a:lnTo>
                    <a:pt x="2163" y="4768"/>
                  </a:lnTo>
                  <a:lnTo>
                    <a:pt x="2283" y="4922"/>
                  </a:lnTo>
                  <a:lnTo>
                    <a:pt x="2404" y="5070"/>
                  </a:lnTo>
                  <a:lnTo>
                    <a:pt x="2521" y="5214"/>
                  </a:lnTo>
                  <a:lnTo>
                    <a:pt x="2547" y="5246"/>
                  </a:lnTo>
                  <a:lnTo>
                    <a:pt x="2547" y="5246"/>
                  </a:lnTo>
                  <a:lnTo>
                    <a:pt x="2592" y="5301"/>
                  </a:lnTo>
                  <a:lnTo>
                    <a:pt x="2614" y="5330"/>
                  </a:lnTo>
                  <a:lnTo>
                    <a:pt x="2636" y="5359"/>
                  </a:lnTo>
                  <a:lnTo>
                    <a:pt x="2672" y="5385"/>
                  </a:lnTo>
                  <a:lnTo>
                    <a:pt x="2672" y="5385"/>
                  </a:lnTo>
                  <a:lnTo>
                    <a:pt x="2669" y="5476"/>
                  </a:lnTo>
                  <a:lnTo>
                    <a:pt x="2669" y="5568"/>
                  </a:lnTo>
                  <a:lnTo>
                    <a:pt x="2672" y="5661"/>
                  </a:lnTo>
                  <a:lnTo>
                    <a:pt x="2675" y="5707"/>
                  </a:lnTo>
                  <a:lnTo>
                    <a:pt x="2678" y="5754"/>
                  </a:lnTo>
                  <a:lnTo>
                    <a:pt x="2678" y="5754"/>
                  </a:lnTo>
                  <a:lnTo>
                    <a:pt x="2691" y="5880"/>
                  </a:lnTo>
                  <a:lnTo>
                    <a:pt x="2705" y="6005"/>
                  </a:lnTo>
                  <a:lnTo>
                    <a:pt x="2722" y="6130"/>
                  </a:lnTo>
                  <a:lnTo>
                    <a:pt x="2743" y="6254"/>
                  </a:lnTo>
                  <a:lnTo>
                    <a:pt x="2766" y="6378"/>
                  </a:lnTo>
                  <a:lnTo>
                    <a:pt x="2791" y="6500"/>
                  </a:lnTo>
                  <a:lnTo>
                    <a:pt x="2818" y="6622"/>
                  </a:lnTo>
                  <a:lnTo>
                    <a:pt x="2848" y="6744"/>
                  </a:lnTo>
                  <a:lnTo>
                    <a:pt x="2879" y="6864"/>
                  </a:lnTo>
                  <a:lnTo>
                    <a:pt x="2912" y="6984"/>
                  </a:lnTo>
                  <a:lnTo>
                    <a:pt x="2948" y="7105"/>
                  </a:lnTo>
                  <a:lnTo>
                    <a:pt x="2985" y="7225"/>
                  </a:lnTo>
                  <a:lnTo>
                    <a:pt x="3022" y="7344"/>
                  </a:lnTo>
                  <a:lnTo>
                    <a:pt x="3061" y="7465"/>
                  </a:lnTo>
                  <a:lnTo>
                    <a:pt x="3102" y="7584"/>
                  </a:lnTo>
                  <a:lnTo>
                    <a:pt x="3144" y="7703"/>
                  </a:lnTo>
                  <a:lnTo>
                    <a:pt x="3144" y="7703"/>
                  </a:lnTo>
                  <a:lnTo>
                    <a:pt x="3150" y="7723"/>
                  </a:lnTo>
                  <a:lnTo>
                    <a:pt x="3153" y="7744"/>
                  </a:lnTo>
                  <a:lnTo>
                    <a:pt x="3157" y="7764"/>
                  </a:lnTo>
                  <a:lnTo>
                    <a:pt x="3160" y="7773"/>
                  </a:lnTo>
                  <a:lnTo>
                    <a:pt x="3163" y="7783"/>
                  </a:lnTo>
                  <a:lnTo>
                    <a:pt x="3172" y="7781"/>
                  </a:lnTo>
                  <a:lnTo>
                    <a:pt x="3172" y="7781"/>
                  </a:lnTo>
                  <a:lnTo>
                    <a:pt x="3167" y="7773"/>
                  </a:lnTo>
                  <a:lnTo>
                    <a:pt x="3164" y="7762"/>
                  </a:lnTo>
                  <a:lnTo>
                    <a:pt x="3161" y="7742"/>
                  </a:lnTo>
                  <a:lnTo>
                    <a:pt x="3157" y="7722"/>
                  </a:lnTo>
                  <a:lnTo>
                    <a:pt x="3153" y="7703"/>
                  </a:lnTo>
                  <a:lnTo>
                    <a:pt x="3153" y="7703"/>
                  </a:lnTo>
                  <a:lnTo>
                    <a:pt x="3111" y="7584"/>
                  </a:lnTo>
                  <a:lnTo>
                    <a:pt x="3070" y="7465"/>
                  </a:lnTo>
                  <a:lnTo>
                    <a:pt x="3031" y="7344"/>
                  </a:lnTo>
                  <a:lnTo>
                    <a:pt x="2992" y="7225"/>
                  </a:lnTo>
                  <a:lnTo>
                    <a:pt x="2956" y="7105"/>
                  </a:lnTo>
                  <a:lnTo>
                    <a:pt x="2921" y="6984"/>
                  </a:lnTo>
                  <a:lnTo>
                    <a:pt x="2888" y="6864"/>
                  </a:lnTo>
                  <a:lnTo>
                    <a:pt x="2856" y="6744"/>
                  </a:lnTo>
                  <a:lnTo>
                    <a:pt x="2827" y="6622"/>
                  </a:lnTo>
                  <a:lnTo>
                    <a:pt x="2799" y="6500"/>
                  </a:lnTo>
                  <a:lnTo>
                    <a:pt x="2773" y="6378"/>
                  </a:lnTo>
                  <a:lnTo>
                    <a:pt x="2751" y="6254"/>
                  </a:lnTo>
                  <a:lnTo>
                    <a:pt x="2731" y="6130"/>
                  </a:lnTo>
                  <a:lnTo>
                    <a:pt x="2712" y="6005"/>
                  </a:lnTo>
                  <a:lnTo>
                    <a:pt x="2698" y="5880"/>
                  </a:lnTo>
                  <a:lnTo>
                    <a:pt x="2686" y="5754"/>
                  </a:lnTo>
                  <a:lnTo>
                    <a:pt x="2686" y="5754"/>
                  </a:lnTo>
                  <a:lnTo>
                    <a:pt x="2682" y="5707"/>
                  </a:lnTo>
                  <a:lnTo>
                    <a:pt x="2680" y="5661"/>
                  </a:lnTo>
                  <a:lnTo>
                    <a:pt x="2678" y="5568"/>
                  </a:lnTo>
                  <a:lnTo>
                    <a:pt x="2678" y="5476"/>
                  </a:lnTo>
                  <a:lnTo>
                    <a:pt x="2679" y="5385"/>
                  </a:lnTo>
                  <a:lnTo>
                    <a:pt x="2643" y="5359"/>
                  </a:lnTo>
                  <a:lnTo>
                    <a:pt x="2643" y="5359"/>
                  </a:lnTo>
                  <a:lnTo>
                    <a:pt x="2622" y="5330"/>
                  </a:lnTo>
                  <a:lnTo>
                    <a:pt x="2599" y="5301"/>
                  </a:lnTo>
                  <a:lnTo>
                    <a:pt x="2554" y="5246"/>
                  </a:lnTo>
                  <a:lnTo>
                    <a:pt x="2530" y="5214"/>
                  </a:lnTo>
                  <a:lnTo>
                    <a:pt x="2530" y="5214"/>
                  </a:lnTo>
                  <a:lnTo>
                    <a:pt x="2411" y="5070"/>
                  </a:lnTo>
                  <a:lnTo>
                    <a:pt x="2292" y="4922"/>
                  </a:lnTo>
                  <a:lnTo>
                    <a:pt x="2172" y="4768"/>
                  </a:lnTo>
                  <a:lnTo>
                    <a:pt x="2052" y="4610"/>
                  </a:lnTo>
                  <a:lnTo>
                    <a:pt x="1994" y="4530"/>
                  </a:lnTo>
                  <a:lnTo>
                    <a:pt x="1934" y="4449"/>
                  </a:lnTo>
                  <a:lnTo>
                    <a:pt x="1876" y="4366"/>
                  </a:lnTo>
                  <a:lnTo>
                    <a:pt x="1818" y="4283"/>
                  </a:lnTo>
                  <a:lnTo>
                    <a:pt x="1762" y="4199"/>
                  </a:lnTo>
                  <a:lnTo>
                    <a:pt x="1705" y="4114"/>
                  </a:lnTo>
                  <a:lnTo>
                    <a:pt x="1652" y="4028"/>
                  </a:lnTo>
                  <a:lnTo>
                    <a:pt x="1598" y="3942"/>
                  </a:lnTo>
                  <a:lnTo>
                    <a:pt x="1545" y="3855"/>
                  </a:lnTo>
                  <a:lnTo>
                    <a:pt x="1494" y="3767"/>
                  </a:lnTo>
                  <a:lnTo>
                    <a:pt x="1443" y="3678"/>
                  </a:lnTo>
                  <a:lnTo>
                    <a:pt x="1395" y="3590"/>
                  </a:lnTo>
                  <a:lnTo>
                    <a:pt x="1349" y="3501"/>
                  </a:lnTo>
                  <a:lnTo>
                    <a:pt x="1304" y="3411"/>
                  </a:lnTo>
                  <a:lnTo>
                    <a:pt x="1261" y="3322"/>
                  </a:lnTo>
                  <a:lnTo>
                    <a:pt x="1220" y="3231"/>
                  </a:lnTo>
                  <a:lnTo>
                    <a:pt x="1181" y="3141"/>
                  </a:lnTo>
                  <a:lnTo>
                    <a:pt x="1143" y="3051"/>
                  </a:lnTo>
                  <a:lnTo>
                    <a:pt x="1108" y="2960"/>
                  </a:lnTo>
                  <a:lnTo>
                    <a:pt x="1077" y="2870"/>
                  </a:lnTo>
                  <a:lnTo>
                    <a:pt x="1046" y="2778"/>
                  </a:lnTo>
                  <a:lnTo>
                    <a:pt x="1020" y="2688"/>
                  </a:lnTo>
                  <a:lnTo>
                    <a:pt x="995" y="2597"/>
                  </a:lnTo>
                  <a:lnTo>
                    <a:pt x="974" y="2507"/>
                  </a:lnTo>
                  <a:lnTo>
                    <a:pt x="964" y="2476"/>
                  </a:lnTo>
                  <a:lnTo>
                    <a:pt x="964" y="2476"/>
                  </a:lnTo>
                  <a:lnTo>
                    <a:pt x="955" y="2452"/>
                  </a:lnTo>
                  <a:lnTo>
                    <a:pt x="942" y="2431"/>
                  </a:lnTo>
                  <a:close/>
                  <a:moveTo>
                    <a:pt x="2321" y="2035"/>
                  </a:moveTo>
                  <a:lnTo>
                    <a:pt x="2321" y="2038"/>
                  </a:lnTo>
                  <a:lnTo>
                    <a:pt x="2321" y="2038"/>
                  </a:lnTo>
                  <a:lnTo>
                    <a:pt x="2328" y="2048"/>
                  </a:lnTo>
                  <a:lnTo>
                    <a:pt x="2336" y="2060"/>
                  </a:lnTo>
                  <a:lnTo>
                    <a:pt x="2347" y="2083"/>
                  </a:lnTo>
                  <a:lnTo>
                    <a:pt x="2367" y="2132"/>
                  </a:lnTo>
                  <a:lnTo>
                    <a:pt x="2388" y="2174"/>
                  </a:lnTo>
                  <a:lnTo>
                    <a:pt x="2388" y="2174"/>
                  </a:lnTo>
                  <a:lnTo>
                    <a:pt x="2421" y="2314"/>
                  </a:lnTo>
                  <a:lnTo>
                    <a:pt x="2452" y="2452"/>
                  </a:lnTo>
                  <a:lnTo>
                    <a:pt x="2482" y="2589"/>
                  </a:lnTo>
                  <a:lnTo>
                    <a:pt x="2509" y="2727"/>
                  </a:lnTo>
                  <a:lnTo>
                    <a:pt x="2537" y="2865"/>
                  </a:lnTo>
                  <a:lnTo>
                    <a:pt x="2563" y="3002"/>
                  </a:lnTo>
                  <a:lnTo>
                    <a:pt x="2589" y="3141"/>
                  </a:lnTo>
                  <a:lnTo>
                    <a:pt x="2614" y="3279"/>
                  </a:lnTo>
                  <a:lnTo>
                    <a:pt x="2614" y="3279"/>
                  </a:lnTo>
                  <a:lnTo>
                    <a:pt x="2625" y="3347"/>
                  </a:lnTo>
                  <a:lnTo>
                    <a:pt x="2634" y="3415"/>
                  </a:lnTo>
                  <a:lnTo>
                    <a:pt x="2643" y="3484"/>
                  </a:lnTo>
                  <a:lnTo>
                    <a:pt x="2649" y="3552"/>
                  </a:lnTo>
                  <a:lnTo>
                    <a:pt x="2654" y="3621"/>
                  </a:lnTo>
                  <a:lnTo>
                    <a:pt x="2660" y="3690"/>
                  </a:lnTo>
                  <a:lnTo>
                    <a:pt x="2667" y="3828"/>
                  </a:lnTo>
                  <a:lnTo>
                    <a:pt x="2675" y="3964"/>
                  </a:lnTo>
                  <a:lnTo>
                    <a:pt x="2683" y="4102"/>
                  </a:lnTo>
                  <a:lnTo>
                    <a:pt x="2689" y="4170"/>
                  </a:lnTo>
                  <a:lnTo>
                    <a:pt x="2695" y="4238"/>
                  </a:lnTo>
                  <a:lnTo>
                    <a:pt x="2702" y="4307"/>
                  </a:lnTo>
                  <a:lnTo>
                    <a:pt x="2709" y="4375"/>
                  </a:lnTo>
                  <a:lnTo>
                    <a:pt x="2678" y="4545"/>
                  </a:lnTo>
                  <a:lnTo>
                    <a:pt x="2678" y="4545"/>
                  </a:lnTo>
                  <a:lnTo>
                    <a:pt x="2683" y="4559"/>
                  </a:lnTo>
                  <a:lnTo>
                    <a:pt x="2686" y="4574"/>
                  </a:lnTo>
                  <a:lnTo>
                    <a:pt x="2688" y="4587"/>
                  </a:lnTo>
                  <a:lnTo>
                    <a:pt x="2688" y="4601"/>
                  </a:lnTo>
                  <a:lnTo>
                    <a:pt x="2686" y="4629"/>
                  </a:lnTo>
                  <a:lnTo>
                    <a:pt x="2686" y="4658"/>
                  </a:lnTo>
                  <a:lnTo>
                    <a:pt x="2686" y="4658"/>
                  </a:lnTo>
                  <a:lnTo>
                    <a:pt x="2689" y="4707"/>
                  </a:lnTo>
                  <a:lnTo>
                    <a:pt x="2691" y="4755"/>
                  </a:lnTo>
                  <a:lnTo>
                    <a:pt x="2692" y="4854"/>
                  </a:lnTo>
                  <a:lnTo>
                    <a:pt x="2691" y="4951"/>
                  </a:lnTo>
                  <a:lnTo>
                    <a:pt x="2686" y="5048"/>
                  </a:lnTo>
                  <a:lnTo>
                    <a:pt x="2695" y="5053"/>
                  </a:lnTo>
                  <a:lnTo>
                    <a:pt x="2695" y="5053"/>
                  </a:lnTo>
                  <a:lnTo>
                    <a:pt x="2698" y="4954"/>
                  </a:lnTo>
                  <a:lnTo>
                    <a:pt x="2699" y="4855"/>
                  </a:lnTo>
                  <a:lnTo>
                    <a:pt x="2698" y="4757"/>
                  </a:lnTo>
                  <a:lnTo>
                    <a:pt x="2696" y="4707"/>
                  </a:lnTo>
                  <a:lnTo>
                    <a:pt x="2693" y="4658"/>
                  </a:lnTo>
                  <a:lnTo>
                    <a:pt x="2693" y="4658"/>
                  </a:lnTo>
                  <a:lnTo>
                    <a:pt x="2695" y="4629"/>
                  </a:lnTo>
                  <a:lnTo>
                    <a:pt x="2696" y="4601"/>
                  </a:lnTo>
                  <a:lnTo>
                    <a:pt x="2695" y="4587"/>
                  </a:lnTo>
                  <a:lnTo>
                    <a:pt x="2693" y="4574"/>
                  </a:lnTo>
                  <a:lnTo>
                    <a:pt x="2691" y="4559"/>
                  </a:lnTo>
                  <a:lnTo>
                    <a:pt x="2686" y="4545"/>
                  </a:lnTo>
                  <a:lnTo>
                    <a:pt x="2718" y="4375"/>
                  </a:lnTo>
                  <a:lnTo>
                    <a:pt x="2718" y="4375"/>
                  </a:lnTo>
                  <a:lnTo>
                    <a:pt x="2709" y="4307"/>
                  </a:lnTo>
                  <a:lnTo>
                    <a:pt x="2702" y="4238"/>
                  </a:lnTo>
                  <a:lnTo>
                    <a:pt x="2696" y="4170"/>
                  </a:lnTo>
                  <a:lnTo>
                    <a:pt x="2692" y="4102"/>
                  </a:lnTo>
                  <a:lnTo>
                    <a:pt x="2683" y="3964"/>
                  </a:lnTo>
                  <a:lnTo>
                    <a:pt x="2676" y="3828"/>
                  </a:lnTo>
                  <a:lnTo>
                    <a:pt x="2667" y="3690"/>
                  </a:lnTo>
                  <a:lnTo>
                    <a:pt x="2663" y="3621"/>
                  </a:lnTo>
                  <a:lnTo>
                    <a:pt x="2657" y="3552"/>
                  </a:lnTo>
                  <a:lnTo>
                    <a:pt x="2650" y="3484"/>
                  </a:lnTo>
                  <a:lnTo>
                    <a:pt x="2643" y="3415"/>
                  </a:lnTo>
                  <a:lnTo>
                    <a:pt x="2633" y="3347"/>
                  </a:lnTo>
                  <a:lnTo>
                    <a:pt x="2621" y="3279"/>
                  </a:lnTo>
                  <a:lnTo>
                    <a:pt x="2621" y="3279"/>
                  </a:lnTo>
                  <a:lnTo>
                    <a:pt x="2596" y="3141"/>
                  </a:lnTo>
                  <a:lnTo>
                    <a:pt x="2572" y="3002"/>
                  </a:lnTo>
                  <a:lnTo>
                    <a:pt x="2546" y="2865"/>
                  </a:lnTo>
                  <a:lnTo>
                    <a:pt x="2518" y="2727"/>
                  </a:lnTo>
                  <a:lnTo>
                    <a:pt x="2489" y="2589"/>
                  </a:lnTo>
                  <a:lnTo>
                    <a:pt x="2460" y="2452"/>
                  </a:lnTo>
                  <a:lnTo>
                    <a:pt x="2428" y="2314"/>
                  </a:lnTo>
                  <a:lnTo>
                    <a:pt x="2396" y="2174"/>
                  </a:lnTo>
                  <a:lnTo>
                    <a:pt x="2375" y="2132"/>
                  </a:lnTo>
                  <a:lnTo>
                    <a:pt x="2375" y="2132"/>
                  </a:lnTo>
                  <a:lnTo>
                    <a:pt x="2362" y="2100"/>
                  </a:lnTo>
                  <a:lnTo>
                    <a:pt x="2362" y="2100"/>
                  </a:lnTo>
                  <a:lnTo>
                    <a:pt x="2343" y="2067"/>
                  </a:lnTo>
                  <a:lnTo>
                    <a:pt x="2331" y="2051"/>
                  </a:lnTo>
                  <a:lnTo>
                    <a:pt x="2321" y="2035"/>
                  </a:lnTo>
                  <a:close/>
                  <a:moveTo>
                    <a:pt x="15" y="0"/>
                  </a:moveTo>
                  <a:lnTo>
                    <a:pt x="15" y="0"/>
                  </a:lnTo>
                  <a:lnTo>
                    <a:pt x="7" y="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3" y="221"/>
                  </a:lnTo>
                  <a:lnTo>
                    <a:pt x="6" y="421"/>
                  </a:lnTo>
                  <a:lnTo>
                    <a:pt x="9" y="520"/>
                  </a:lnTo>
                  <a:lnTo>
                    <a:pt x="12" y="617"/>
                  </a:lnTo>
                  <a:lnTo>
                    <a:pt x="16" y="714"/>
                  </a:lnTo>
                  <a:lnTo>
                    <a:pt x="22" y="811"/>
                  </a:lnTo>
                  <a:lnTo>
                    <a:pt x="31" y="907"/>
                  </a:lnTo>
                  <a:lnTo>
                    <a:pt x="42" y="1003"/>
                  </a:lnTo>
                  <a:lnTo>
                    <a:pt x="55" y="1099"/>
                  </a:lnTo>
                  <a:lnTo>
                    <a:pt x="73" y="1196"/>
                  </a:lnTo>
                  <a:lnTo>
                    <a:pt x="83" y="1244"/>
                  </a:lnTo>
                  <a:lnTo>
                    <a:pt x="93" y="1292"/>
                  </a:lnTo>
                  <a:lnTo>
                    <a:pt x="104" y="1341"/>
                  </a:lnTo>
                  <a:lnTo>
                    <a:pt x="118" y="1391"/>
                  </a:lnTo>
                  <a:lnTo>
                    <a:pt x="132" y="1438"/>
                  </a:lnTo>
                  <a:lnTo>
                    <a:pt x="146" y="1488"/>
                  </a:lnTo>
                  <a:lnTo>
                    <a:pt x="164" y="1537"/>
                  </a:lnTo>
                  <a:lnTo>
                    <a:pt x="181" y="1588"/>
                  </a:lnTo>
                  <a:lnTo>
                    <a:pt x="181" y="1588"/>
                  </a:lnTo>
                  <a:lnTo>
                    <a:pt x="213" y="1674"/>
                  </a:lnTo>
                  <a:lnTo>
                    <a:pt x="248" y="1758"/>
                  </a:lnTo>
                  <a:lnTo>
                    <a:pt x="286" y="1842"/>
                  </a:lnTo>
                  <a:lnTo>
                    <a:pt x="325" y="1925"/>
                  </a:lnTo>
                  <a:lnTo>
                    <a:pt x="364" y="2007"/>
                  </a:lnTo>
                  <a:lnTo>
                    <a:pt x="406" y="2089"/>
                  </a:lnTo>
                  <a:lnTo>
                    <a:pt x="449" y="2170"/>
                  </a:lnTo>
                  <a:lnTo>
                    <a:pt x="494" y="2253"/>
                  </a:lnTo>
                  <a:lnTo>
                    <a:pt x="494" y="2253"/>
                  </a:lnTo>
                  <a:lnTo>
                    <a:pt x="519" y="2308"/>
                  </a:lnTo>
                  <a:lnTo>
                    <a:pt x="541" y="2360"/>
                  </a:lnTo>
                  <a:lnTo>
                    <a:pt x="561" y="2405"/>
                  </a:lnTo>
                  <a:lnTo>
                    <a:pt x="571" y="2425"/>
                  </a:lnTo>
                  <a:lnTo>
                    <a:pt x="581" y="2444"/>
                  </a:lnTo>
                  <a:lnTo>
                    <a:pt x="591" y="2462"/>
                  </a:lnTo>
                  <a:lnTo>
                    <a:pt x="601" y="2476"/>
                  </a:lnTo>
                  <a:lnTo>
                    <a:pt x="614" y="2489"/>
                  </a:lnTo>
                  <a:lnTo>
                    <a:pt x="626" y="2501"/>
                  </a:lnTo>
                  <a:lnTo>
                    <a:pt x="641" y="2510"/>
                  </a:lnTo>
                  <a:lnTo>
                    <a:pt x="656" y="2515"/>
                  </a:lnTo>
                  <a:lnTo>
                    <a:pt x="674" y="2520"/>
                  </a:lnTo>
                  <a:lnTo>
                    <a:pt x="693" y="2521"/>
                  </a:lnTo>
                  <a:lnTo>
                    <a:pt x="693" y="2521"/>
                  </a:lnTo>
                  <a:lnTo>
                    <a:pt x="697" y="2521"/>
                  </a:lnTo>
                  <a:lnTo>
                    <a:pt x="697" y="2521"/>
                  </a:lnTo>
                  <a:lnTo>
                    <a:pt x="678" y="2518"/>
                  </a:lnTo>
                  <a:lnTo>
                    <a:pt x="662" y="2514"/>
                  </a:lnTo>
                  <a:lnTo>
                    <a:pt x="646" y="2508"/>
                  </a:lnTo>
                  <a:lnTo>
                    <a:pt x="633" y="2499"/>
                  </a:lnTo>
                  <a:lnTo>
                    <a:pt x="620" y="2488"/>
                  </a:lnTo>
                  <a:lnTo>
                    <a:pt x="609" y="2475"/>
                  </a:lnTo>
                  <a:lnTo>
                    <a:pt x="599" y="2460"/>
                  </a:lnTo>
                  <a:lnTo>
                    <a:pt x="587" y="2443"/>
                  </a:lnTo>
                  <a:lnTo>
                    <a:pt x="578" y="2424"/>
                  </a:lnTo>
                  <a:lnTo>
                    <a:pt x="568" y="2404"/>
                  </a:lnTo>
                  <a:lnTo>
                    <a:pt x="549" y="2359"/>
                  </a:lnTo>
                  <a:lnTo>
                    <a:pt x="528" y="2308"/>
                  </a:lnTo>
                  <a:lnTo>
                    <a:pt x="503" y="2253"/>
                  </a:lnTo>
                  <a:lnTo>
                    <a:pt x="503" y="2253"/>
                  </a:lnTo>
                  <a:lnTo>
                    <a:pt x="458" y="2170"/>
                  </a:lnTo>
                  <a:lnTo>
                    <a:pt x="415" y="2089"/>
                  </a:lnTo>
                  <a:lnTo>
                    <a:pt x="372" y="2007"/>
                  </a:lnTo>
                  <a:lnTo>
                    <a:pt x="332" y="1925"/>
                  </a:lnTo>
                  <a:lnTo>
                    <a:pt x="293" y="1842"/>
                  </a:lnTo>
                  <a:lnTo>
                    <a:pt x="257" y="1758"/>
                  </a:lnTo>
                  <a:lnTo>
                    <a:pt x="222" y="1674"/>
                  </a:lnTo>
                  <a:lnTo>
                    <a:pt x="188" y="1588"/>
                  </a:lnTo>
                  <a:lnTo>
                    <a:pt x="188" y="1588"/>
                  </a:lnTo>
                  <a:lnTo>
                    <a:pt x="171" y="1537"/>
                  </a:lnTo>
                  <a:lnTo>
                    <a:pt x="155" y="1488"/>
                  </a:lnTo>
                  <a:lnTo>
                    <a:pt x="141" y="1438"/>
                  </a:lnTo>
                  <a:lnTo>
                    <a:pt x="126" y="1391"/>
                  </a:lnTo>
                  <a:lnTo>
                    <a:pt x="113" y="1341"/>
                  </a:lnTo>
                  <a:lnTo>
                    <a:pt x="102" y="1292"/>
                  </a:lnTo>
                  <a:lnTo>
                    <a:pt x="90" y="1244"/>
                  </a:lnTo>
                  <a:lnTo>
                    <a:pt x="81" y="1196"/>
                  </a:lnTo>
                  <a:lnTo>
                    <a:pt x="64" y="1099"/>
                  </a:lnTo>
                  <a:lnTo>
                    <a:pt x="49" y="1003"/>
                  </a:lnTo>
                  <a:lnTo>
                    <a:pt x="39" y="907"/>
                  </a:lnTo>
                  <a:lnTo>
                    <a:pt x="31" y="811"/>
                  </a:lnTo>
                  <a:lnTo>
                    <a:pt x="23" y="714"/>
                  </a:lnTo>
                  <a:lnTo>
                    <a:pt x="19" y="617"/>
                  </a:lnTo>
                  <a:lnTo>
                    <a:pt x="16" y="520"/>
                  </a:lnTo>
                  <a:lnTo>
                    <a:pt x="15" y="421"/>
                  </a:lnTo>
                  <a:lnTo>
                    <a:pt x="12" y="221"/>
                  </a:lnTo>
                  <a:lnTo>
                    <a:pt x="7" y="16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4F5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7" name="Freeform 24">
              <a:extLst>
                <a:ext uri="{FF2B5EF4-FFF2-40B4-BE49-F238E27FC236}">
                  <a16:creationId xmlns:a16="http://schemas.microsoft.com/office/drawing/2014/main" id="{298A8709-109C-652C-E476-35615A821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48" y="2528"/>
              <a:ext cx="746" cy="1784"/>
            </a:xfrm>
            <a:custGeom>
              <a:avLst/>
              <a:gdLst>
                <a:gd name="T0" fmla="*/ 0 w 2236"/>
                <a:gd name="T1" fmla="*/ 3 h 5352"/>
                <a:gd name="T2" fmla="*/ 19 w 2236"/>
                <a:gd name="T3" fmla="*/ 45 h 5352"/>
                <a:gd name="T4" fmla="*/ 51 w 2236"/>
                <a:gd name="T5" fmla="*/ 166 h 5352"/>
                <a:gd name="T6" fmla="*/ 132 w 2236"/>
                <a:gd name="T7" fmla="*/ 439 h 5352"/>
                <a:gd name="T8" fmla="*/ 236 w 2236"/>
                <a:gd name="T9" fmla="*/ 710 h 5352"/>
                <a:gd name="T10" fmla="*/ 359 w 2236"/>
                <a:gd name="T11" fmla="*/ 980 h 5352"/>
                <a:gd name="T12" fmla="*/ 500 w 2236"/>
                <a:gd name="T13" fmla="*/ 1247 h 5352"/>
                <a:gd name="T14" fmla="*/ 653 w 2236"/>
                <a:gd name="T15" fmla="*/ 1511 h 5352"/>
                <a:gd name="T16" fmla="*/ 817 w 2236"/>
                <a:gd name="T17" fmla="*/ 1768 h 5352"/>
                <a:gd name="T18" fmla="*/ 990 w 2236"/>
                <a:gd name="T19" fmla="*/ 2018 h 5352"/>
                <a:gd name="T20" fmla="*/ 1227 w 2236"/>
                <a:gd name="T21" fmla="*/ 2337 h 5352"/>
                <a:gd name="T22" fmla="*/ 1585 w 2236"/>
                <a:gd name="T23" fmla="*/ 2783 h 5352"/>
                <a:gd name="T24" fmla="*/ 1656 w 2236"/>
                <a:gd name="T25" fmla="*/ 2870 h 5352"/>
                <a:gd name="T26" fmla="*/ 1736 w 2236"/>
                <a:gd name="T27" fmla="*/ 2954 h 5352"/>
                <a:gd name="T28" fmla="*/ 1733 w 2236"/>
                <a:gd name="T29" fmla="*/ 3137 h 5352"/>
                <a:gd name="T30" fmla="*/ 1742 w 2236"/>
                <a:gd name="T31" fmla="*/ 3323 h 5352"/>
                <a:gd name="T32" fmla="*/ 1769 w 2236"/>
                <a:gd name="T33" fmla="*/ 3574 h 5352"/>
                <a:gd name="T34" fmla="*/ 1830 w 2236"/>
                <a:gd name="T35" fmla="*/ 3947 h 5352"/>
                <a:gd name="T36" fmla="*/ 1912 w 2236"/>
                <a:gd name="T37" fmla="*/ 4313 h 5352"/>
                <a:gd name="T38" fmla="*/ 2012 w 2236"/>
                <a:gd name="T39" fmla="*/ 4674 h 5352"/>
                <a:gd name="T40" fmla="*/ 2125 w 2236"/>
                <a:gd name="T41" fmla="*/ 5034 h 5352"/>
                <a:gd name="T42" fmla="*/ 2208 w 2236"/>
                <a:gd name="T43" fmla="*/ 5272 h 5352"/>
                <a:gd name="T44" fmla="*/ 2221 w 2236"/>
                <a:gd name="T45" fmla="*/ 5333 h 5352"/>
                <a:gd name="T46" fmla="*/ 2236 w 2236"/>
                <a:gd name="T47" fmla="*/ 5350 h 5352"/>
                <a:gd name="T48" fmla="*/ 2228 w 2236"/>
                <a:gd name="T49" fmla="*/ 5331 h 5352"/>
                <a:gd name="T50" fmla="*/ 2217 w 2236"/>
                <a:gd name="T51" fmla="*/ 5272 h 5352"/>
                <a:gd name="T52" fmla="*/ 2134 w 2236"/>
                <a:gd name="T53" fmla="*/ 5034 h 5352"/>
                <a:gd name="T54" fmla="*/ 2020 w 2236"/>
                <a:gd name="T55" fmla="*/ 4674 h 5352"/>
                <a:gd name="T56" fmla="*/ 1920 w 2236"/>
                <a:gd name="T57" fmla="*/ 4313 h 5352"/>
                <a:gd name="T58" fmla="*/ 1837 w 2236"/>
                <a:gd name="T59" fmla="*/ 3947 h 5352"/>
                <a:gd name="T60" fmla="*/ 1776 w 2236"/>
                <a:gd name="T61" fmla="*/ 3574 h 5352"/>
                <a:gd name="T62" fmla="*/ 1750 w 2236"/>
                <a:gd name="T63" fmla="*/ 3323 h 5352"/>
                <a:gd name="T64" fmla="*/ 1742 w 2236"/>
                <a:gd name="T65" fmla="*/ 3137 h 5352"/>
                <a:gd name="T66" fmla="*/ 1707 w 2236"/>
                <a:gd name="T67" fmla="*/ 2928 h 5352"/>
                <a:gd name="T68" fmla="*/ 1663 w 2236"/>
                <a:gd name="T69" fmla="*/ 2870 h 5352"/>
                <a:gd name="T70" fmla="*/ 1594 w 2236"/>
                <a:gd name="T71" fmla="*/ 2783 h 5352"/>
                <a:gd name="T72" fmla="*/ 1236 w 2236"/>
                <a:gd name="T73" fmla="*/ 2337 h 5352"/>
                <a:gd name="T74" fmla="*/ 998 w 2236"/>
                <a:gd name="T75" fmla="*/ 2018 h 5352"/>
                <a:gd name="T76" fmla="*/ 826 w 2236"/>
                <a:gd name="T77" fmla="*/ 1768 h 5352"/>
                <a:gd name="T78" fmla="*/ 662 w 2236"/>
                <a:gd name="T79" fmla="*/ 1511 h 5352"/>
                <a:gd name="T80" fmla="*/ 507 w 2236"/>
                <a:gd name="T81" fmla="*/ 1247 h 5352"/>
                <a:gd name="T82" fmla="*/ 368 w 2236"/>
                <a:gd name="T83" fmla="*/ 980 h 5352"/>
                <a:gd name="T84" fmla="*/ 245 w 2236"/>
                <a:gd name="T85" fmla="*/ 710 h 5352"/>
                <a:gd name="T86" fmla="*/ 141 w 2236"/>
                <a:gd name="T87" fmla="*/ 439 h 5352"/>
                <a:gd name="T88" fmla="*/ 59 w 2236"/>
                <a:gd name="T89" fmla="*/ 166 h 5352"/>
                <a:gd name="T90" fmla="*/ 28 w 2236"/>
                <a:gd name="T91" fmla="*/ 45 h 5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36" h="5352">
                  <a:moveTo>
                    <a:pt x="6" y="0"/>
                  </a:moveTo>
                  <a:lnTo>
                    <a:pt x="6" y="0"/>
                  </a:lnTo>
                  <a:lnTo>
                    <a:pt x="0" y="3"/>
                  </a:lnTo>
                  <a:lnTo>
                    <a:pt x="12" y="21"/>
                  </a:lnTo>
                  <a:lnTo>
                    <a:pt x="12" y="21"/>
                  </a:lnTo>
                  <a:lnTo>
                    <a:pt x="19" y="45"/>
                  </a:lnTo>
                  <a:lnTo>
                    <a:pt x="29" y="76"/>
                  </a:lnTo>
                  <a:lnTo>
                    <a:pt x="29" y="76"/>
                  </a:lnTo>
                  <a:lnTo>
                    <a:pt x="51" y="166"/>
                  </a:lnTo>
                  <a:lnTo>
                    <a:pt x="75" y="257"/>
                  </a:lnTo>
                  <a:lnTo>
                    <a:pt x="103" y="347"/>
                  </a:lnTo>
                  <a:lnTo>
                    <a:pt x="132" y="439"/>
                  </a:lnTo>
                  <a:lnTo>
                    <a:pt x="165" y="529"/>
                  </a:lnTo>
                  <a:lnTo>
                    <a:pt x="200" y="620"/>
                  </a:lnTo>
                  <a:lnTo>
                    <a:pt x="236" y="710"/>
                  </a:lnTo>
                  <a:lnTo>
                    <a:pt x="275" y="800"/>
                  </a:lnTo>
                  <a:lnTo>
                    <a:pt x="317" y="891"/>
                  </a:lnTo>
                  <a:lnTo>
                    <a:pt x="359" y="980"/>
                  </a:lnTo>
                  <a:lnTo>
                    <a:pt x="404" y="1070"/>
                  </a:lnTo>
                  <a:lnTo>
                    <a:pt x="452" y="1159"/>
                  </a:lnTo>
                  <a:lnTo>
                    <a:pt x="500" y="1247"/>
                  </a:lnTo>
                  <a:lnTo>
                    <a:pt x="549" y="1336"/>
                  </a:lnTo>
                  <a:lnTo>
                    <a:pt x="601" y="1424"/>
                  </a:lnTo>
                  <a:lnTo>
                    <a:pt x="653" y="1511"/>
                  </a:lnTo>
                  <a:lnTo>
                    <a:pt x="707" y="1597"/>
                  </a:lnTo>
                  <a:lnTo>
                    <a:pt x="762" y="1683"/>
                  </a:lnTo>
                  <a:lnTo>
                    <a:pt x="817" y="1768"/>
                  </a:lnTo>
                  <a:lnTo>
                    <a:pt x="875" y="1852"/>
                  </a:lnTo>
                  <a:lnTo>
                    <a:pt x="932" y="1935"/>
                  </a:lnTo>
                  <a:lnTo>
                    <a:pt x="990" y="2018"/>
                  </a:lnTo>
                  <a:lnTo>
                    <a:pt x="1049" y="2099"/>
                  </a:lnTo>
                  <a:lnTo>
                    <a:pt x="1108" y="2179"/>
                  </a:lnTo>
                  <a:lnTo>
                    <a:pt x="1227" y="2337"/>
                  </a:lnTo>
                  <a:lnTo>
                    <a:pt x="1347" y="2491"/>
                  </a:lnTo>
                  <a:lnTo>
                    <a:pt x="1468" y="2639"/>
                  </a:lnTo>
                  <a:lnTo>
                    <a:pt x="1585" y="2783"/>
                  </a:lnTo>
                  <a:lnTo>
                    <a:pt x="1611" y="2815"/>
                  </a:lnTo>
                  <a:lnTo>
                    <a:pt x="1611" y="2815"/>
                  </a:lnTo>
                  <a:lnTo>
                    <a:pt x="1656" y="2870"/>
                  </a:lnTo>
                  <a:lnTo>
                    <a:pt x="1678" y="2899"/>
                  </a:lnTo>
                  <a:lnTo>
                    <a:pt x="1700" y="2928"/>
                  </a:lnTo>
                  <a:lnTo>
                    <a:pt x="1736" y="2954"/>
                  </a:lnTo>
                  <a:lnTo>
                    <a:pt x="1736" y="2954"/>
                  </a:lnTo>
                  <a:lnTo>
                    <a:pt x="1733" y="3045"/>
                  </a:lnTo>
                  <a:lnTo>
                    <a:pt x="1733" y="3137"/>
                  </a:lnTo>
                  <a:lnTo>
                    <a:pt x="1736" y="3230"/>
                  </a:lnTo>
                  <a:lnTo>
                    <a:pt x="1739" y="3276"/>
                  </a:lnTo>
                  <a:lnTo>
                    <a:pt x="1742" y="3323"/>
                  </a:lnTo>
                  <a:lnTo>
                    <a:pt x="1742" y="3323"/>
                  </a:lnTo>
                  <a:lnTo>
                    <a:pt x="1755" y="3449"/>
                  </a:lnTo>
                  <a:lnTo>
                    <a:pt x="1769" y="3574"/>
                  </a:lnTo>
                  <a:lnTo>
                    <a:pt x="1786" y="3699"/>
                  </a:lnTo>
                  <a:lnTo>
                    <a:pt x="1807" y="3823"/>
                  </a:lnTo>
                  <a:lnTo>
                    <a:pt x="1830" y="3947"/>
                  </a:lnTo>
                  <a:lnTo>
                    <a:pt x="1855" y="4069"/>
                  </a:lnTo>
                  <a:lnTo>
                    <a:pt x="1882" y="4191"/>
                  </a:lnTo>
                  <a:lnTo>
                    <a:pt x="1912" y="4313"/>
                  </a:lnTo>
                  <a:lnTo>
                    <a:pt x="1943" y="4433"/>
                  </a:lnTo>
                  <a:lnTo>
                    <a:pt x="1976" y="4553"/>
                  </a:lnTo>
                  <a:lnTo>
                    <a:pt x="2012" y="4674"/>
                  </a:lnTo>
                  <a:lnTo>
                    <a:pt x="2049" y="4794"/>
                  </a:lnTo>
                  <a:lnTo>
                    <a:pt x="2086" y="4913"/>
                  </a:lnTo>
                  <a:lnTo>
                    <a:pt x="2125" y="5034"/>
                  </a:lnTo>
                  <a:lnTo>
                    <a:pt x="2166" y="5153"/>
                  </a:lnTo>
                  <a:lnTo>
                    <a:pt x="2208" y="5272"/>
                  </a:lnTo>
                  <a:lnTo>
                    <a:pt x="2208" y="5272"/>
                  </a:lnTo>
                  <a:lnTo>
                    <a:pt x="2214" y="5292"/>
                  </a:lnTo>
                  <a:lnTo>
                    <a:pt x="2217" y="5313"/>
                  </a:lnTo>
                  <a:lnTo>
                    <a:pt x="2221" y="5333"/>
                  </a:lnTo>
                  <a:lnTo>
                    <a:pt x="2224" y="5342"/>
                  </a:lnTo>
                  <a:lnTo>
                    <a:pt x="2227" y="5352"/>
                  </a:lnTo>
                  <a:lnTo>
                    <a:pt x="2236" y="5350"/>
                  </a:lnTo>
                  <a:lnTo>
                    <a:pt x="2236" y="5350"/>
                  </a:lnTo>
                  <a:lnTo>
                    <a:pt x="2231" y="5342"/>
                  </a:lnTo>
                  <a:lnTo>
                    <a:pt x="2228" y="5331"/>
                  </a:lnTo>
                  <a:lnTo>
                    <a:pt x="2225" y="5311"/>
                  </a:lnTo>
                  <a:lnTo>
                    <a:pt x="2221" y="5291"/>
                  </a:lnTo>
                  <a:lnTo>
                    <a:pt x="2217" y="5272"/>
                  </a:lnTo>
                  <a:lnTo>
                    <a:pt x="2217" y="5272"/>
                  </a:lnTo>
                  <a:lnTo>
                    <a:pt x="2175" y="5153"/>
                  </a:lnTo>
                  <a:lnTo>
                    <a:pt x="2134" y="5034"/>
                  </a:lnTo>
                  <a:lnTo>
                    <a:pt x="2095" y="4913"/>
                  </a:lnTo>
                  <a:lnTo>
                    <a:pt x="2056" y="4794"/>
                  </a:lnTo>
                  <a:lnTo>
                    <a:pt x="2020" y="4674"/>
                  </a:lnTo>
                  <a:lnTo>
                    <a:pt x="1985" y="4553"/>
                  </a:lnTo>
                  <a:lnTo>
                    <a:pt x="1952" y="4433"/>
                  </a:lnTo>
                  <a:lnTo>
                    <a:pt x="1920" y="4313"/>
                  </a:lnTo>
                  <a:lnTo>
                    <a:pt x="1891" y="4191"/>
                  </a:lnTo>
                  <a:lnTo>
                    <a:pt x="1863" y="4069"/>
                  </a:lnTo>
                  <a:lnTo>
                    <a:pt x="1837" y="3947"/>
                  </a:lnTo>
                  <a:lnTo>
                    <a:pt x="1815" y="3823"/>
                  </a:lnTo>
                  <a:lnTo>
                    <a:pt x="1795" y="3699"/>
                  </a:lnTo>
                  <a:lnTo>
                    <a:pt x="1776" y="3574"/>
                  </a:lnTo>
                  <a:lnTo>
                    <a:pt x="1762" y="3449"/>
                  </a:lnTo>
                  <a:lnTo>
                    <a:pt x="1750" y="3323"/>
                  </a:lnTo>
                  <a:lnTo>
                    <a:pt x="1750" y="3323"/>
                  </a:lnTo>
                  <a:lnTo>
                    <a:pt x="1746" y="3276"/>
                  </a:lnTo>
                  <a:lnTo>
                    <a:pt x="1744" y="3230"/>
                  </a:lnTo>
                  <a:lnTo>
                    <a:pt x="1742" y="3137"/>
                  </a:lnTo>
                  <a:lnTo>
                    <a:pt x="1742" y="3045"/>
                  </a:lnTo>
                  <a:lnTo>
                    <a:pt x="1743" y="2954"/>
                  </a:lnTo>
                  <a:lnTo>
                    <a:pt x="1707" y="2928"/>
                  </a:lnTo>
                  <a:lnTo>
                    <a:pt x="1707" y="2928"/>
                  </a:lnTo>
                  <a:lnTo>
                    <a:pt x="1686" y="2899"/>
                  </a:lnTo>
                  <a:lnTo>
                    <a:pt x="1663" y="2870"/>
                  </a:lnTo>
                  <a:lnTo>
                    <a:pt x="1618" y="2815"/>
                  </a:lnTo>
                  <a:lnTo>
                    <a:pt x="1594" y="2783"/>
                  </a:lnTo>
                  <a:lnTo>
                    <a:pt x="1594" y="2783"/>
                  </a:lnTo>
                  <a:lnTo>
                    <a:pt x="1475" y="2639"/>
                  </a:lnTo>
                  <a:lnTo>
                    <a:pt x="1356" y="2491"/>
                  </a:lnTo>
                  <a:lnTo>
                    <a:pt x="1236" y="2337"/>
                  </a:lnTo>
                  <a:lnTo>
                    <a:pt x="1116" y="2179"/>
                  </a:lnTo>
                  <a:lnTo>
                    <a:pt x="1058" y="2099"/>
                  </a:lnTo>
                  <a:lnTo>
                    <a:pt x="998" y="2018"/>
                  </a:lnTo>
                  <a:lnTo>
                    <a:pt x="940" y="1935"/>
                  </a:lnTo>
                  <a:lnTo>
                    <a:pt x="882" y="1852"/>
                  </a:lnTo>
                  <a:lnTo>
                    <a:pt x="826" y="1768"/>
                  </a:lnTo>
                  <a:lnTo>
                    <a:pt x="769" y="1683"/>
                  </a:lnTo>
                  <a:lnTo>
                    <a:pt x="716" y="1597"/>
                  </a:lnTo>
                  <a:lnTo>
                    <a:pt x="662" y="1511"/>
                  </a:lnTo>
                  <a:lnTo>
                    <a:pt x="609" y="1424"/>
                  </a:lnTo>
                  <a:lnTo>
                    <a:pt x="558" y="1336"/>
                  </a:lnTo>
                  <a:lnTo>
                    <a:pt x="507" y="1247"/>
                  </a:lnTo>
                  <a:lnTo>
                    <a:pt x="459" y="1159"/>
                  </a:lnTo>
                  <a:lnTo>
                    <a:pt x="413" y="1070"/>
                  </a:lnTo>
                  <a:lnTo>
                    <a:pt x="368" y="980"/>
                  </a:lnTo>
                  <a:lnTo>
                    <a:pt x="325" y="891"/>
                  </a:lnTo>
                  <a:lnTo>
                    <a:pt x="284" y="800"/>
                  </a:lnTo>
                  <a:lnTo>
                    <a:pt x="245" y="710"/>
                  </a:lnTo>
                  <a:lnTo>
                    <a:pt x="207" y="620"/>
                  </a:lnTo>
                  <a:lnTo>
                    <a:pt x="172" y="529"/>
                  </a:lnTo>
                  <a:lnTo>
                    <a:pt x="141" y="439"/>
                  </a:lnTo>
                  <a:lnTo>
                    <a:pt x="110" y="347"/>
                  </a:lnTo>
                  <a:lnTo>
                    <a:pt x="84" y="257"/>
                  </a:lnTo>
                  <a:lnTo>
                    <a:pt x="59" y="166"/>
                  </a:lnTo>
                  <a:lnTo>
                    <a:pt x="38" y="76"/>
                  </a:lnTo>
                  <a:lnTo>
                    <a:pt x="28" y="45"/>
                  </a:lnTo>
                  <a:lnTo>
                    <a:pt x="28" y="45"/>
                  </a:lnTo>
                  <a:lnTo>
                    <a:pt x="19" y="21"/>
                  </a:lnTo>
                  <a:lnTo>
                    <a:pt x="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8" name="Freeform 25">
              <a:extLst>
                <a:ext uri="{FF2B5EF4-FFF2-40B4-BE49-F238E27FC236}">
                  <a16:creationId xmlns:a16="http://schemas.microsoft.com/office/drawing/2014/main" id="{AE8AFE84-2F19-E238-0703-B7FD602642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0" y="2396"/>
              <a:ext cx="132" cy="1006"/>
            </a:xfrm>
            <a:custGeom>
              <a:avLst/>
              <a:gdLst>
                <a:gd name="T0" fmla="*/ 0 w 397"/>
                <a:gd name="T1" fmla="*/ 3 h 3018"/>
                <a:gd name="T2" fmla="*/ 7 w 397"/>
                <a:gd name="T3" fmla="*/ 13 h 3018"/>
                <a:gd name="T4" fmla="*/ 26 w 397"/>
                <a:gd name="T5" fmla="*/ 48 h 3018"/>
                <a:gd name="T6" fmla="*/ 67 w 397"/>
                <a:gd name="T7" fmla="*/ 139 h 3018"/>
                <a:gd name="T8" fmla="*/ 100 w 397"/>
                <a:gd name="T9" fmla="*/ 279 h 3018"/>
                <a:gd name="T10" fmla="*/ 161 w 397"/>
                <a:gd name="T11" fmla="*/ 554 h 3018"/>
                <a:gd name="T12" fmla="*/ 216 w 397"/>
                <a:gd name="T13" fmla="*/ 830 h 3018"/>
                <a:gd name="T14" fmla="*/ 268 w 397"/>
                <a:gd name="T15" fmla="*/ 1106 h 3018"/>
                <a:gd name="T16" fmla="*/ 293 w 397"/>
                <a:gd name="T17" fmla="*/ 1244 h 3018"/>
                <a:gd name="T18" fmla="*/ 313 w 397"/>
                <a:gd name="T19" fmla="*/ 1380 h 3018"/>
                <a:gd name="T20" fmla="*/ 328 w 397"/>
                <a:gd name="T21" fmla="*/ 1517 h 3018"/>
                <a:gd name="T22" fmla="*/ 339 w 397"/>
                <a:gd name="T23" fmla="*/ 1655 h 3018"/>
                <a:gd name="T24" fmla="*/ 354 w 397"/>
                <a:gd name="T25" fmla="*/ 1929 h 3018"/>
                <a:gd name="T26" fmla="*/ 368 w 397"/>
                <a:gd name="T27" fmla="*/ 2135 h 3018"/>
                <a:gd name="T28" fmla="*/ 381 w 397"/>
                <a:gd name="T29" fmla="*/ 2272 h 3018"/>
                <a:gd name="T30" fmla="*/ 357 w 397"/>
                <a:gd name="T31" fmla="*/ 2510 h 3018"/>
                <a:gd name="T32" fmla="*/ 362 w 397"/>
                <a:gd name="T33" fmla="*/ 2524 h 3018"/>
                <a:gd name="T34" fmla="*/ 367 w 397"/>
                <a:gd name="T35" fmla="*/ 2552 h 3018"/>
                <a:gd name="T36" fmla="*/ 365 w 397"/>
                <a:gd name="T37" fmla="*/ 2594 h 3018"/>
                <a:gd name="T38" fmla="*/ 365 w 397"/>
                <a:gd name="T39" fmla="*/ 2623 h 3018"/>
                <a:gd name="T40" fmla="*/ 370 w 397"/>
                <a:gd name="T41" fmla="*/ 2720 h 3018"/>
                <a:gd name="T42" fmla="*/ 370 w 397"/>
                <a:gd name="T43" fmla="*/ 2916 h 3018"/>
                <a:gd name="T44" fmla="*/ 374 w 397"/>
                <a:gd name="T45" fmla="*/ 3018 h 3018"/>
                <a:gd name="T46" fmla="*/ 377 w 397"/>
                <a:gd name="T47" fmla="*/ 2919 h 3018"/>
                <a:gd name="T48" fmla="*/ 377 w 397"/>
                <a:gd name="T49" fmla="*/ 2722 h 3018"/>
                <a:gd name="T50" fmla="*/ 372 w 397"/>
                <a:gd name="T51" fmla="*/ 2623 h 3018"/>
                <a:gd name="T52" fmla="*/ 374 w 397"/>
                <a:gd name="T53" fmla="*/ 2594 h 3018"/>
                <a:gd name="T54" fmla="*/ 374 w 397"/>
                <a:gd name="T55" fmla="*/ 2552 h 3018"/>
                <a:gd name="T56" fmla="*/ 370 w 397"/>
                <a:gd name="T57" fmla="*/ 2524 h 3018"/>
                <a:gd name="T58" fmla="*/ 397 w 397"/>
                <a:gd name="T59" fmla="*/ 2340 h 3018"/>
                <a:gd name="T60" fmla="*/ 388 w 397"/>
                <a:gd name="T61" fmla="*/ 2272 h 3018"/>
                <a:gd name="T62" fmla="*/ 375 w 397"/>
                <a:gd name="T63" fmla="*/ 2135 h 3018"/>
                <a:gd name="T64" fmla="*/ 362 w 397"/>
                <a:gd name="T65" fmla="*/ 1929 h 3018"/>
                <a:gd name="T66" fmla="*/ 346 w 397"/>
                <a:gd name="T67" fmla="*/ 1655 h 3018"/>
                <a:gd name="T68" fmla="*/ 336 w 397"/>
                <a:gd name="T69" fmla="*/ 1517 h 3018"/>
                <a:gd name="T70" fmla="*/ 322 w 397"/>
                <a:gd name="T71" fmla="*/ 1380 h 3018"/>
                <a:gd name="T72" fmla="*/ 300 w 397"/>
                <a:gd name="T73" fmla="*/ 1244 h 3018"/>
                <a:gd name="T74" fmla="*/ 275 w 397"/>
                <a:gd name="T75" fmla="*/ 1106 h 3018"/>
                <a:gd name="T76" fmla="*/ 225 w 397"/>
                <a:gd name="T77" fmla="*/ 830 h 3018"/>
                <a:gd name="T78" fmla="*/ 168 w 397"/>
                <a:gd name="T79" fmla="*/ 554 h 3018"/>
                <a:gd name="T80" fmla="*/ 107 w 397"/>
                <a:gd name="T81" fmla="*/ 279 h 3018"/>
                <a:gd name="T82" fmla="*/ 54 w 397"/>
                <a:gd name="T83" fmla="*/ 97 h 3018"/>
                <a:gd name="T84" fmla="*/ 41 w 397"/>
                <a:gd name="T85" fmla="*/ 65 h 3018"/>
                <a:gd name="T86" fmla="*/ 22 w 397"/>
                <a:gd name="T87" fmla="*/ 32 h 3018"/>
                <a:gd name="T88" fmla="*/ 0 w 397"/>
                <a:gd name="T89" fmla="*/ 0 h 30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97" h="3018">
                  <a:moveTo>
                    <a:pt x="0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7" y="13"/>
                  </a:lnTo>
                  <a:lnTo>
                    <a:pt x="15" y="25"/>
                  </a:lnTo>
                  <a:lnTo>
                    <a:pt x="26" y="48"/>
                  </a:lnTo>
                  <a:lnTo>
                    <a:pt x="46" y="97"/>
                  </a:lnTo>
                  <a:lnTo>
                    <a:pt x="67" y="139"/>
                  </a:lnTo>
                  <a:lnTo>
                    <a:pt x="67" y="139"/>
                  </a:lnTo>
                  <a:lnTo>
                    <a:pt x="100" y="279"/>
                  </a:lnTo>
                  <a:lnTo>
                    <a:pt x="131" y="417"/>
                  </a:lnTo>
                  <a:lnTo>
                    <a:pt x="161" y="554"/>
                  </a:lnTo>
                  <a:lnTo>
                    <a:pt x="188" y="692"/>
                  </a:lnTo>
                  <a:lnTo>
                    <a:pt x="216" y="830"/>
                  </a:lnTo>
                  <a:lnTo>
                    <a:pt x="242" y="967"/>
                  </a:lnTo>
                  <a:lnTo>
                    <a:pt x="268" y="1106"/>
                  </a:lnTo>
                  <a:lnTo>
                    <a:pt x="293" y="1244"/>
                  </a:lnTo>
                  <a:lnTo>
                    <a:pt x="293" y="1244"/>
                  </a:lnTo>
                  <a:lnTo>
                    <a:pt x="304" y="1312"/>
                  </a:lnTo>
                  <a:lnTo>
                    <a:pt x="313" y="1380"/>
                  </a:lnTo>
                  <a:lnTo>
                    <a:pt x="322" y="1449"/>
                  </a:lnTo>
                  <a:lnTo>
                    <a:pt x="328" y="1517"/>
                  </a:lnTo>
                  <a:lnTo>
                    <a:pt x="333" y="1586"/>
                  </a:lnTo>
                  <a:lnTo>
                    <a:pt x="339" y="1655"/>
                  </a:lnTo>
                  <a:lnTo>
                    <a:pt x="346" y="1793"/>
                  </a:lnTo>
                  <a:lnTo>
                    <a:pt x="354" y="1929"/>
                  </a:lnTo>
                  <a:lnTo>
                    <a:pt x="362" y="2067"/>
                  </a:lnTo>
                  <a:lnTo>
                    <a:pt x="368" y="2135"/>
                  </a:lnTo>
                  <a:lnTo>
                    <a:pt x="374" y="2203"/>
                  </a:lnTo>
                  <a:lnTo>
                    <a:pt x="381" y="2272"/>
                  </a:lnTo>
                  <a:lnTo>
                    <a:pt x="388" y="2340"/>
                  </a:lnTo>
                  <a:lnTo>
                    <a:pt x="357" y="2510"/>
                  </a:lnTo>
                  <a:lnTo>
                    <a:pt x="357" y="2510"/>
                  </a:lnTo>
                  <a:lnTo>
                    <a:pt x="362" y="2524"/>
                  </a:lnTo>
                  <a:lnTo>
                    <a:pt x="365" y="2539"/>
                  </a:lnTo>
                  <a:lnTo>
                    <a:pt x="367" y="2552"/>
                  </a:lnTo>
                  <a:lnTo>
                    <a:pt x="367" y="2566"/>
                  </a:lnTo>
                  <a:lnTo>
                    <a:pt x="365" y="2594"/>
                  </a:lnTo>
                  <a:lnTo>
                    <a:pt x="365" y="2623"/>
                  </a:lnTo>
                  <a:lnTo>
                    <a:pt x="365" y="2623"/>
                  </a:lnTo>
                  <a:lnTo>
                    <a:pt x="368" y="2672"/>
                  </a:lnTo>
                  <a:lnTo>
                    <a:pt x="370" y="2720"/>
                  </a:lnTo>
                  <a:lnTo>
                    <a:pt x="371" y="2819"/>
                  </a:lnTo>
                  <a:lnTo>
                    <a:pt x="370" y="2916"/>
                  </a:lnTo>
                  <a:lnTo>
                    <a:pt x="365" y="3013"/>
                  </a:lnTo>
                  <a:lnTo>
                    <a:pt x="374" y="3018"/>
                  </a:lnTo>
                  <a:lnTo>
                    <a:pt x="374" y="3018"/>
                  </a:lnTo>
                  <a:lnTo>
                    <a:pt x="377" y="2919"/>
                  </a:lnTo>
                  <a:lnTo>
                    <a:pt x="378" y="2820"/>
                  </a:lnTo>
                  <a:lnTo>
                    <a:pt x="377" y="2722"/>
                  </a:lnTo>
                  <a:lnTo>
                    <a:pt x="375" y="2672"/>
                  </a:lnTo>
                  <a:lnTo>
                    <a:pt x="372" y="2623"/>
                  </a:lnTo>
                  <a:lnTo>
                    <a:pt x="372" y="2623"/>
                  </a:lnTo>
                  <a:lnTo>
                    <a:pt x="374" y="2594"/>
                  </a:lnTo>
                  <a:lnTo>
                    <a:pt x="375" y="2566"/>
                  </a:lnTo>
                  <a:lnTo>
                    <a:pt x="374" y="2552"/>
                  </a:lnTo>
                  <a:lnTo>
                    <a:pt x="372" y="2539"/>
                  </a:lnTo>
                  <a:lnTo>
                    <a:pt x="370" y="2524"/>
                  </a:lnTo>
                  <a:lnTo>
                    <a:pt x="365" y="2510"/>
                  </a:lnTo>
                  <a:lnTo>
                    <a:pt x="397" y="2340"/>
                  </a:lnTo>
                  <a:lnTo>
                    <a:pt x="397" y="2340"/>
                  </a:lnTo>
                  <a:lnTo>
                    <a:pt x="388" y="2272"/>
                  </a:lnTo>
                  <a:lnTo>
                    <a:pt x="381" y="2203"/>
                  </a:lnTo>
                  <a:lnTo>
                    <a:pt x="375" y="2135"/>
                  </a:lnTo>
                  <a:lnTo>
                    <a:pt x="371" y="2067"/>
                  </a:lnTo>
                  <a:lnTo>
                    <a:pt x="362" y="1929"/>
                  </a:lnTo>
                  <a:lnTo>
                    <a:pt x="355" y="1793"/>
                  </a:lnTo>
                  <a:lnTo>
                    <a:pt x="346" y="1655"/>
                  </a:lnTo>
                  <a:lnTo>
                    <a:pt x="342" y="1586"/>
                  </a:lnTo>
                  <a:lnTo>
                    <a:pt x="336" y="1517"/>
                  </a:lnTo>
                  <a:lnTo>
                    <a:pt x="329" y="1449"/>
                  </a:lnTo>
                  <a:lnTo>
                    <a:pt x="322" y="1380"/>
                  </a:lnTo>
                  <a:lnTo>
                    <a:pt x="312" y="1312"/>
                  </a:lnTo>
                  <a:lnTo>
                    <a:pt x="300" y="1244"/>
                  </a:lnTo>
                  <a:lnTo>
                    <a:pt x="300" y="1244"/>
                  </a:lnTo>
                  <a:lnTo>
                    <a:pt x="275" y="1106"/>
                  </a:lnTo>
                  <a:lnTo>
                    <a:pt x="251" y="967"/>
                  </a:lnTo>
                  <a:lnTo>
                    <a:pt x="225" y="830"/>
                  </a:lnTo>
                  <a:lnTo>
                    <a:pt x="197" y="692"/>
                  </a:lnTo>
                  <a:lnTo>
                    <a:pt x="168" y="554"/>
                  </a:lnTo>
                  <a:lnTo>
                    <a:pt x="139" y="417"/>
                  </a:lnTo>
                  <a:lnTo>
                    <a:pt x="107" y="279"/>
                  </a:lnTo>
                  <a:lnTo>
                    <a:pt x="75" y="139"/>
                  </a:lnTo>
                  <a:lnTo>
                    <a:pt x="54" y="97"/>
                  </a:lnTo>
                  <a:lnTo>
                    <a:pt x="54" y="97"/>
                  </a:lnTo>
                  <a:lnTo>
                    <a:pt x="41" y="65"/>
                  </a:lnTo>
                  <a:lnTo>
                    <a:pt x="41" y="65"/>
                  </a:lnTo>
                  <a:lnTo>
                    <a:pt x="22" y="32"/>
                  </a:lnTo>
                  <a:lnTo>
                    <a:pt x="10" y="1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29" name="Freeform 26">
              <a:extLst>
                <a:ext uri="{FF2B5EF4-FFF2-40B4-BE49-F238E27FC236}">
                  <a16:creationId xmlns:a16="http://schemas.microsoft.com/office/drawing/2014/main" id="{9CCB9D38-A940-C717-5AAC-31893E00699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6" y="1718"/>
              <a:ext cx="233" cy="840"/>
            </a:xfrm>
            <a:custGeom>
              <a:avLst/>
              <a:gdLst>
                <a:gd name="T0" fmla="*/ 15 w 697"/>
                <a:gd name="T1" fmla="*/ 0 h 2521"/>
                <a:gd name="T2" fmla="*/ 0 w 697"/>
                <a:gd name="T3" fmla="*/ 16 h 2521"/>
                <a:gd name="T4" fmla="*/ 3 w 697"/>
                <a:gd name="T5" fmla="*/ 221 h 2521"/>
                <a:gd name="T6" fmla="*/ 9 w 697"/>
                <a:gd name="T7" fmla="*/ 520 h 2521"/>
                <a:gd name="T8" fmla="*/ 16 w 697"/>
                <a:gd name="T9" fmla="*/ 714 h 2521"/>
                <a:gd name="T10" fmla="*/ 31 w 697"/>
                <a:gd name="T11" fmla="*/ 907 h 2521"/>
                <a:gd name="T12" fmla="*/ 55 w 697"/>
                <a:gd name="T13" fmla="*/ 1099 h 2521"/>
                <a:gd name="T14" fmla="*/ 83 w 697"/>
                <a:gd name="T15" fmla="*/ 1244 h 2521"/>
                <a:gd name="T16" fmla="*/ 104 w 697"/>
                <a:gd name="T17" fmla="*/ 1341 h 2521"/>
                <a:gd name="T18" fmla="*/ 132 w 697"/>
                <a:gd name="T19" fmla="*/ 1438 h 2521"/>
                <a:gd name="T20" fmla="*/ 164 w 697"/>
                <a:gd name="T21" fmla="*/ 1537 h 2521"/>
                <a:gd name="T22" fmla="*/ 181 w 697"/>
                <a:gd name="T23" fmla="*/ 1588 h 2521"/>
                <a:gd name="T24" fmla="*/ 248 w 697"/>
                <a:gd name="T25" fmla="*/ 1758 h 2521"/>
                <a:gd name="T26" fmla="*/ 325 w 697"/>
                <a:gd name="T27" fmla="*/ 1925 h 2521"/>
                <a:gd name="T28" fmla="*/ 406 w 697"/>
                <a:gd name="T29" fmla="*/ 2089 h 2521"/>
                <a:gd name="T30" fmla="*/ 494 w 697"/>
                <a:gd name="T31" fmla="*/ 2253 h 2521"/>
                <a:gd name="T32" fmla="*/ 519 w 697"/>
                <a:gd name="T33" fmla="*/ 2308 h 2521"/>
                <a:gd name="T34" fmla="*/ 561 w 697"/>
                <a:gd name="T35" fmla="*/ 2405 h 2521"/>
                <a:gd name="T36" fmla="*/ 581 w 697"/>
                <a:gd name="T37" fmla="*/ 2444 h 2521"/>
                <a:gd name="T38" fmla="*/ 601 w 697"/>
                <a:gd name="T39" fmla="*/ 2476 h 2521"/>
                <a:gd name="T40" fmla="*/ 626 w 697"/>
                <a:gd name="T41" fmla="*/ 2501 h 2521"/>
                <a:gd name="T42" fmla="*/ 656 w 697"/>
                <a:gd name="T43" fmla="*/ 2515 h 2521"/>
                <a:gd name="T44" fmla="*/ 693 w 697"/>
                <a:gd name="T45" fmla="*/ 2521 h 2521"/>
                <a:gd name="T46" fmla="*/ 697 w 697"/>
                <a:gd name="T47" fmla="*/ 2521 h 2521"/>
                <a:gd name="T48" fmla="*/ 678 w 697"/>
                <a:gd name="T49" fmla="*/ 2518 h 2521"/>
                <a:gd name="T50" fmla="*/ 646 w 697"/>
                <a:gd name="T51" fmla="*/ 2508 h 2521"/>
                <a:gd name="T52" fmla="*/ 620 w 697"/>
                <a:gd name="T53" fmla="*/ 2488 h 2521"/>
                <a:gd name="T54" fmla="*/ 599 w 697"/>
                <a:gd name="T55" fmla="*/ 2460 h 2521"/>
                <a:gd name="T56" fmla="*/ 578 w 697"/>
                <a:gd name="T57" fmla="*/ 2424 h 2521"/>
                <a:gd name="T58" fmla="*/ 549 w 697"/>
                <a:gd name="T59" fmla="*/ 2359 h 2521"/>
                <a:gd name="T60" fmla="*/ 503 w 697"/>
                <a:gd name="T61" fmla="*/ 2253 h 2521"/>
                <a:gd name="T62" fmla="*/ 458 w 697"/>
                <a:gd name="T63" fmla="*/ 2170 h 2521"/>
                <a:gd name="T64" fmla="*/ 372 w 697"/>
                <a:gd name="T65" fmla="*/ 2007 h 2521"/>
                <a:gd name="T66" fmla="*/ 293 w 697"/>
                <a:gd name="T67" fmla="*/ 1842 h 2521"/>
                <a:gd name="T68" fmla="*/ 222 w 697"/>
                <a:gd name="T69" fmla="*/ 1674 h 2521"/>
                <a:gd name="T70" fmla="*/ 188 w 697"/>
                <a:gd name="T71" fmla="*/ 1588 h 2521"/>
                <a:gd name="T72" fmla="*/ 155 w 697"/>
                <a:gd name="T73" fmla="*/ 1488 h 2521"/>
                <a:gd name="T74" fmla="*/ 126 w 697"/>
                <a:gd name="T75" fmla="*/ 1391 h 2521"/>
                <a:gd name="T76" fmla="*/ 102 w 697"/>
                <a:gd name="T77" fmla="*/ 1292 h 2521"/>
                <a:gd name="T78" fmla="*/ 81 w 697"/>
                <a:gd name="T79" fmla="*/ 1196 h 2521"/>
                <a:gd name="T80" fmla="*/ 49 w 697"/>
                <a:gd name="T81" fmla="*/ 1003 h 2521"/>
                <a:gd name="T82" fmla="*/ 31 w 697"/>
                <a:gd name="T83" fmla="*/ 811 h 2521"/>
                <a:gd name="T84" fmla="*/ 19 w 697"/>
                <a:gd name="T85" fmla="*/ 617 h 2521"/>
                <a:gd name="T86" fmla="*/ 15 w 697"/>
                <a:gd name="T87" fmla="*/ 421 h 2521"/>
                <a:gd name="T88" fmla="*/ 7 w 697"/>
                <a:gd name="T89" fmla="*/ 16 h 2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97" h="2521">
                  <a:moveTo>
                    <a:pt x="15" y="0"/>
                  </a:moveTo>
                  <a:lnTo>
                    <a:pt x="15" y="0"/>
                  </a:lnTo>
                  <a:lnTo>
                    <a:pt x="7" y="0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3" y="221"/>
                  </a:lnTo>
                  <a:lnTo>
                    <a:pt x="6" y="421"/>
                  </a:lnTo>
                  <a:lnTo>
                    <a:pt x="9" y="520"/>
                  </a:lnTo>
                  <a:lnTo>
                    <a:pt x="12" y="617"/>
                  </a:lnTo>
                  <a:lnTo>
                    <a:pt x="16" y="714"/>
                  </a:lnTo>
                  <a:lnTo>
                    <a:pt x="22" y="811"/>
                  </a:lnTo>
                  <a:lnTo>
                    <a:pt x="31" y="907"/>
                  </a:lnTo>
                  <a:lnTo>
                    <a:pt x="42" y="1003"/>
                  </a:lnTo>
                  <a:lnTo>
                    <a:pt x="55" y="1099"/>
                  </a:lnTo>
                  <a:lnTo>
                    <a:pt x="73" y="1196"/>
                  </a:lnTo>
                  <a:lnTo>
                    <a:pt x="83" y="1244"/>
                  </a:lnTo>
                  <a:lnTo>
                    <a:pt x="93" y="1292"/>
                  </a:lnTo>
                  <a:lnTo>
                    <a:pt x="104" y="1341"/>
                  </a:lnTo>
                  <a:lnTo>
                    <a:pt x="118" y="1391"/>
                  </a:lnTo>
                  <a:lnTo>
                    <a:pt x="132" y="1438"/>
                  </a:lnTo>
                  <a:lnTo>
                    <a:pt x="146" y="1488"/>
                  </a:lnTo>
                  <a:lnTo>
                    <a:pt x="164" y="1537"/>
                  </a:lnTo>
                  <a:lnTo>
                    <a:pt x="181" y="1588"/>
                  </a:lnTo>
                  <a:lnTo>
                    <a:pt x="181" y="1588"/>
                  </a:lnTo>
                  <a:lnTo>
                    <a:pt x="213" y="1674"/>
                  </a:lnTo>
                  <a:lnTo>
                    <a:pt x="248" y="1758"/>
                  </a:lnTo>
                  <a:lnTo>
                    <a:pt x="286" y="1842"/>
                  </a:lnTo>
                  <a:lnTo>
                    <a:pt x="325" y="1925"/>
                  </a:lnTo>
                  <a:lnTo>
                    <a:pt x="364" y="2007"/>
                  </a:lnTo>
                  <a:lnTo>
                    <a:pt x="406" y="2089"/>
                  </a:lnTo>
                  <a:lnTo>
                    <a:pt x="449" y="2170"/>
                  </a:lnTo>
                  <a:lnTo>
                    <a:pt x="494" y="2253"/>
                  </a:lnTo>
                  <a:lnTo>
                    <a:pt x="494" y="2253"/>
                  </a:lnTo>
                  <a:lnTo>
                    <a:pt x="519" y="2308"/>
                  </a:lnTo>
                  <a:lnTo>
                    <a:pt x="541" y="2360"/>
                  </a:lnTo>
                  <a:lnTo>
                    <a:pt x="561" y="2405"/>
                  </a:lnTo>
                  <a:lnTo>
                    <a:pt x="571" y="2425"/>
                  </a:lnTo>
                  <a:lnTo>
                    <a:pt x="581" y="2444"/>
                  </a:lnTo>
                  <a:lnTo>
                    <a:pt x="591" y="2462"/>
                  </a:lnTo>
                  <a:lnTo>
                    <a:pt x="601" y="2476"/>
                  </a:lnTo>
                  <a:lnTo>
                    <a:pt x="614" y="2489"/>
                  </a:lnTo>
                  <a:lnTo>
                    <a:pt x="626" y="2501"/>
                  </a:lnTo>
                  <a:lnTo>
                    <a:pt x="641" y="2510"/>
                  </a:lnTo>
                  <a:lnTo>
                    <a:pt x="656" y="2515"/>
                  </a:lnTo>
                  <a:lnTo>
                    <a:pt x="674" y="2520"/>
                  </a:lnTo>
                  <a:lnTo>
                    <a:pt x="693" y="2521"/>
                  </a:lnTo>
                  <a:lnTo>
                    <a:pt x="693" y="2521"/>
                  </a:lnTo>
                  <a:lnTo>
                    <a:pt x="697" y="2521"/>
                  </a:lnTo>
                  <a:lnTo>
                    <a:pt x="697" y="2521"/>
                  </a:lnTo>
                  <a:lnTo>
                    <a:pt x="678" y="2518"/>
                  </a:lnTo>
                  <a:lnTo>
                    <a:pt x="662" y="2514"/>
                  </a:lnTo>
                  <a:lnTo>
                    <a:pt x="646" y="2508"/>
                  </a:lnTo>
                  <a:lnTo>
                    <a:pt x="633" y="2499"/>
                  </a:lnTo>
                  <a:lnTo>
                    <a:pt x="620" y="2488"/>
                  </a:lnTo>
                  <a:lnTo>
                    <a:pt x="609" y="2475"/>
                  </a:lnTo>
                  <a:lnTo>
                    <a:pt x="599" y="2460"/>
                  </a:lnTo>
                  <a:lnTo>
                    <a:pt x="587" y="2443"/>
                  </a:lnTo>
                  <a:lnTo>
                    <a:pt x="578" y="2424"/>
                  </a:lnTo>
                  <a:lnTo>
                    <a:pt x="568" y="2404"/>
                  </a:lnTo>
                  <a:lnTo>
                    <a:pt x="549" y="2359"/>
                  </a:lnTo>
                  <a:lnTo>
                    <a:pt x="528" y="2308"/>
                  </a:lnTo>
                  <a:lnTo>
                    <a:pt x="503" y="2253"/>
                  </a:lnTo>
                  <a:lnTo>
                    <a:pt x="503" y="2253"/>
                  </a:lnTo>
                  <a:lnTo>
                    <a:pt x="458" y="2170"/>
                  </a:lnTo>
                  <a:lnTo>
                    <a:pt x="415" y="2089"/>
                  </a:lnTo>
                  <a:lnTo>
                    <a:pt x="372" y="2007"/>
                  </a:lnTo>
                  <a:lnTo>
                    <a:pt x="332" y="1925"/>
                  </a:lnTo>
                  <a:lnTo>
                    <a:pt x="293" y="1842"/>
                  </a:lnTo>
                  <a:lnTo>
                    <a:pt x="257" y="1758"/>
                  </a:lnTo>
                  <a:lnTo>
                    <a:pt x="222" y="1674"/>
                  </a:lnTo>
                  <a:lnTo>
                    <a:pt x="188" y="1588"/>
                  </a:lnTo>
                  <a:lnTo>
                    <a:pt x="188" y="1588"/>
                  </a:lnTo>
                  <a:lnTo>
                    <a:pt x="171" y="1537"/>
                  </a:lnTo>
                  <a:lnTo>
                    <a:pt x="155" y="1488"/>
                  </a:lnTo>
                  <a:lnTo>
                    <a:pt x="141" y="1438"/>
                  </a:lnTo>
                  <a:lnTo>
                    <a:pt x="126" y="1391"/>
                  </a:lnTo>
                  <a:lnTo>
                    <a:pt x="113" y="1341"/>
                  </a:lnTo>
                  <a:lnTo>
                    <a:pt x="102" y="1292"/>
                  </a:lnTo>
                  <a:lnTo>
                    <a:pt x="90" y="1244"/>
                  </a:lnTo>
                  <a:lnTo>
                    <a:pt x="81" y="1196"/>
                  </a:lnTo>
                  <a:lnTo>
                    <a:pt x="64" y="1099"/>
                  </a:lnTo>
                  <a:lnTo>
                    <a:pt x="49" y="1003"/>
                  </a:lnTo>
                  <a:lnTo>
                    <a:pt x="39" y="907"/>
                  </a:lnTo>
                  <a:lnTo>
                    <a:pt x="31" y="811"/>
                  </a:lnTo>
                  <a:lnTo>
                    <a:pt x="23" y="714"/>
                  </a:lnTo>
                  <a:lnTo>
                    <a:pt x="19" y="617"/>
                  </a:lnTo>
                  <a:lnTo>
                    <a:pt x="16" y="520"/>
                  </a:lnTo>
                  <a:lnTo>
                    <a:pt x="15" y="421"/>
                  </a:lnTo>
                  <a:lnTo>
                    <a:pt x="12" y="221"/>
                  </a:lnTo>
                  <a:lnTo>
                    <a:pt x="7" y="16"/>
                  </a:lnTo>
                  <a:lnTo>
                    <a:pt x="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0" name="Freeform 27">
              <a:extLst>
                <a:ext uri="{FF2B5EF4-FFF2-40B4-BE49-F238E27FC236}">
                  <a16:creationId xmlns:a16="http://schemas.microsoft.com/office/drawing/2014/main" id="{5AB3F33B-28D4-F975-0A8A-FBA2C7633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9" y="1704"/>
              <a:ext cx="1470" cy="2608"/>
            </a:xfrm>
            <a:custGeom>
              <a:avLst/>
              <a:gdLst>
                <a:gd name="T0" fmla="*/ 8 w 4412"/>
                <a:gd name="T1" fmla="*/ 41 h 7822"/>
                <a:gd name="T2" fmla="*/ 16 w 4412"/>
                <a:gd name="T3" fmla="*/ 755 h 7822"/>
                <a:gd name="T4" fmla="*/ 95 w 4412"/>
                <a:gd name="T5" fmla="*/ 1333 h 7822"/>
                <a:gd name="T6" fmla="*/ 181 w 4412"/>
                <a:gd name="T7" fmla="*/ 1629 h 7822"/>
                <a:gd name="T8" fmla="*/ 451 w 4412"/>
                <a:gd name="T9" fmla="*/ 2211 h 7822"/>
                <a:gd name="T10" fmla="*/ 580 w 4412"/>
                <a:gd name="T11" fmla="*/ 2484 h 7822"/>
                <a:gd name="T12" fmla="*/ 671 w 4412"/>
                <a:gd name="T13" fmla="*/ 2559 h 7822"/>
                <a:gd name="T14" fmla="*/ 784 w 4412"/>
                <a:gd name="T15" fmla="*/ 2539 h 7822"/>
                <a:gd name="T16" fmla="*/ 935 w 4412"/>
                <a:gd name="T17" fmla="*/ 2472 h 7822"/>
                <a:gd name="T18" fmla="*/ 1013 w 4412"/>
                <a:gd name="T19" fmla="*/ 2729 h 7822"/>
                <a:gd name="T20" fmla="*/ 1254 w 4412"/>
                <a:gd name="T21" fmla="*/ 3363 h 7822"/>
                <a:gd name="T22" fmla="*/ 1591 w 4412"/>
                <a:gd name="T23" fmla="*/ 3983 h 7822"/>
                <a:gd name="T24" fmla="*/ 1987 w 4412"/>
                <a:gd name="T25" fmla="*/ 4571 h 7822"/>
                <a:gd name="T26" fmla="*/ 2547 w 4412"/>
                <a:gd name="T27" fmla="*/ 5287 h 7822"/>
                <a:gd name="T28" fmla="*/ 2671 w 4412"/>
                <a:gd name="T29" fmla="*/ 5609 h 7822"/>
                <a:gd name="T30" fmla="*/ 2724 w 4412"/>
                <a:gd name="T31" fmla="*/ 6171 h 7822"/>
                <a:gd name="T32" fmla="*/ 2914 w 4412"/>
                <a:gd name="T33" fmla="*/ 7025 h 7822"/>
                <a:gd name="T34" fmla="*/ 3146 w 4412"/>
                <a:gd name="T35" fmla="*/ 7744 h 7822"/>
                <a:gd name="T36" fmla="*/ 3199 w 4412"/>
                <a:gd name="T37" fmla="*/ 7815 h 7822"/>
                <a:gd name="T38" fmla="*/ 3431 w 4412"/>
                <a:gd name="T39" fmla="*/ 7732 h 7822"/>
                <a:gd name="T40" fmla="*/ 3863 w 4412"/>
                <a:gd name="T41" fmla="*/ 7499 h 7822"/>
                <a:gd name="T42" fmla="*/ 4114 w 4412"/>
                <a:gd name="T43" fmla="*/ 7322 h 7822"/>
                <a:gd name="T44" fmla="*/ 4274 w 4412"/>
                <a:gd name="T45" fmla="*/ 7133 h 7822"/>
                <a:gd name="T46" fmla="*/ 4370 w 4412"/>
                <a:gd name="T47" fmla="*/ 6928 h 7822"/>
                <a:gd name="T48" fmla="*/ 4412 w 4412"/>
                <a:gd name="T49" fmla="*/ 6557 h 7822"/>
                <a:gd name="T50" fmla="*/ 4360 w 4412"/>
                <a:gd name="T51" fmla="*/ 6153 h 7822"/>
                <a:gd name="T52" fmla="*/ 4192 w 4412"/>
                <a:gd name="T53" fmla="*/ 5549 h 7822"/>
                <a:gd name="T54" fmla="*/ 3786 w 4412"/>
                <a:gd name="T55" fmla="*/ 4342 h 7822"/>
                <a:gd name="T56" fmla="*/ 3467 w 4412"/>
                <a:gd name="T57" fmla="*/ 3562 h 7822"/>
                <a:gd name="T58" fmla="*/ 3199 w 4412"/>
                <a:gd name="T59" fmla="*/ 2940 h 7822"/>
                <a:gd name="T60" fmla="*/ 3007 w 4412"/>
                <a:gd name="T61" fmla="*/ 2282 h 7822"/>
                <a:gd name="T62" fmla="*/ 2940 w 4412"/>
                <a:gd name="T63" fmla="*/ 1886 h 7822"/>
                <a:gd name="T64" fmla="*/ 2892 w 4412"/>
                <a:gd name="T65" fmla="*/ 1866 h 7822"/>
                <a:gd name="T66" fmla="*/ 2684 w 4412"/>
                <a:gd name="T67" fmla="*/ 2001 h 7822"/>
                <a:gd name="T68" fmla="*/ 2437 w 4412"/>
                <a:gd name="T69" fmla="*/ 2067 h 7822"/>
                <a:gd name="T70" fmla="*/ 2395 w 4412"/>
                <a:gd name="T71" fmla="*/ 2066 h 7822"/>
                <a:gd name="T72" fmla="*/ 2311 w 4412"/>
                <a:gd name="T73" fmla="*/ 2035 h 7822"/>
                <a:gd name="T74" fmla="*/ 2355 w 4412"/>
                <a:gd name="T75" fmla="*/ 2141 h 7822"/>
                <a:gd name="T76" fmla="*/ 2511 w 4412"/>
                <a:gd name="T77" fmla="*/ 2768 h 7822"/>
                <a:gd name="T78" fmla="*/ 2636 w 4412"/>
                <a:gd name="T79" fmla="*/ 3456 h 7822"/>
                <a:gd name="T80" fmla="*/ 2685 w 4412"/>
                <a:gd name="T81" fmla="*/ 4143 h 7822"/>
                <a:gd name="T82" fmla="*/ 2684 w 4412"/>
                <a:gd name="T83" fmla="*/ 4600 h 7822"/>
                <a:gd name="T84" fmla="*/ 2689 w 4412"/>
                <a:gd name="T85" fmla="*/ 4748 h 7822"/>
                <a:gd name="T86" fmla="*/ 2679 w 4412"/>
                <a:gd name="T87" fmla="*/ 5094 h 7822"/>
                <a:gd name="T88" fmla="*/ 2586 w 4412"/>
                <a:gd name="T89" fmla="*/ 5012 h 7822"/>
                <a:gd name="T90" fmla="*/ 2065 w 4412"/>
                <a:gd name="T91" fmla="*/ 4297 h 7822"/>
                <a:gd name="T92" fmla="*/ 1766 w 4412"/>
                <a:gd name="T93" fmla="*/ 3780 h 7822"/>
                <a:gd name="T94" fmla="*/ 1480 w 4412"/>
                <a:gd name="T95" fmla="*/ 3256 h 7822"/>
                <a:gd name="T96" fmla="*/ 1178 w 4412"/>
                <a:gd name="T97" fmla="*/ 2490 h 7822"/>
                <a:gd name="T98" fmla="*/ 1119 w 4412"/>
                <a:gd name="T99" fmla="*/ 2382 h 7822"/>
                <a:gd name="T100" fmla="*/ 1175 w 4412"/>
                <a:gd name="T101" fmla="*/ 2282 h 7822"/>
                <a:gd name="T102" fmla="*/ 1175 w 4412"/>
                <a:gd name="T103" fmla="*/ 2150 h 7822"/>
                <a:gd name="T104" fmla="*/ 1023 w 4412"/>
                <a:gd name="T105" fmla="*/ 1842 h 7822"/>
                <a:gd name="T106" fmla="*/ 812 w 4412"/>
                <a:gd name="T107" fmla="*/ 1440 h 7822"/>
                <a:gd name="T108" fmla="*/ 578 w 4412"/>
                <a:gd name="T109" fmla="*/ 799 h 7822"/>
                <a:gd name="T110" fmla="*/ 439 w 4412"/>
                <a:gd name="T111" fmla="*/ 118 h 7822"/>
                <a:gd name="T112" fmla="*/ 394 w 4412"/>
                <a:gd name="T113" fmla="*/ 24 h 7822"/>
                <a:gd name="T114" fmla="*/ 231 w 4412"/>
                <a:gd name="T115" fmla="*/ 0 h 7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412" h="7822">
                  <a:moveTo>
                    <a:pt x="231" y="0"/>
                  </a:moveTo>
                  <a:lnTo>
                    <a:pt x="231" y="0"/>
                  </a:lnTo>
                  <a:lnTo>
                    <a:pt x="177" y="2"/>
                  </a:lnTo>
                  <a:lnTo>
                    <a:pt x="124" y="5"/>
                  </a:lnTo>
                  <a:lnTo>
                    <a:pt x="71" y="6"/>
                  </a:lnTo>
                  <a:lnTo>
                    <a:pt x="24" y="8"/>
                  </a:lnTo>
                  <a:lnTo>
                    <a:pt x="8" y="41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5" y="262"/>
                  </a:lnTo>
                  <a:lnTo>
                    <a:pt x="8" y="462"/>
                  </a:lnTo>
                  <a:lnTo>
                    <a:pt x="9" y="561"/>
                  </a:lnTo>
                  <a:lnTo>
                    <a:pt x="12" y="658"/>
                  </a:lnTo>
                  <a:lnTo>
                    <a:pt x="16" y="755"/>
                  </a:lnTo>
                  <a:lnTo>
                    <a:pt x="24" y="852"/>
                  </a:lnTo>
                  <a:lnTo>
                    <a:pt x="32" y="948"/>
                  </a:lnTo>
                  <a:lnTo>
                    <a:pt x="42" y="1044"/>
                  </a:lnTo>
                  <a:lnTo>
                    <a:pt x="57" y="1140"/>
                  </a:lnTo>
                  <a:lnTo>
                    <a:pt x="74" y="1237"/>
                  </a:lnTo>
                  <a:lnTo>
                    <a:pt x="83" y="1285"/>
                  </a:lnTo>
                  <a:lnTo>
                    <a:pt x="95" y="1333"/>
                  </a:lnTo>
                  <a:lnTo>
                    <a:pt x="106" y="1382"/>
                  </a:lnTo>
                  <a:lnTo>
                    <a:pt x="119" y="1432"/>
                  </a:lnTo>
                  <a:lnTo>
                    <a:pt x="134" y="1479"/>
                  </a:lnTo>
                  <a:lnTo>
                    <a:pt x="148" y="1529"/>
                  </a:lnTo>
                  <a:lnTo>
                    <a:pt x="164" y="1578"/>
                  </a:lnTo>
                  <a:lnTo>
                    <a:pt x="181" y="1629"/>
                  </a:lnTo>
                  <a:lnTo>
                    <a:pt x="181" y="1629"/>
                  </a:lnTo>
                  <a:lnTo>
                    <a:pt x="215" y="1715"/>
                  </a:lnTo>
                  <a:lnTo>
                    <a:pt x="250" y="1799"/>
                  </a:lnTo>
                  <a:lnTo>
                    <a:pt x="286" y="1883"/>
                  </a:lnTo>
                  <a:lnTo>
                    <a:pt x="325" y="1966"/>
                  </a:lnTo>
                  <a:lnTo>
                    <a:pt x="365" y="2048"/>
                  </a:lnTo>
                  <a:lnTo>
                    <a:pt x="408" y="2130"/>
                  </a:lnTo>
                  <a:lnTo>
                    <a:pt x="451" y="2211"/>
                  </a:lnTo>
                  <a:lnTo>
                    <a:pt x="496" y="2294"/>
                  </a:lnTo>
                  <a:lnTo>
                    <a:pt x="496" y="2294"/>
                  </a:lnTo>
                  <a:lnTo>
                    <a:pt x="521" y="2349"/>
                  </a:lnTo>
                  <a:lnTo>
                    <a:pt x="542" y="2400"/>
                  </a:lnTo>
                  <a:lnTo>
                    <a:pt x="561" y="2445"/>
                  </a:lnTo>
                  <a:lnTo>
                    <a:pt x="571" y="2465"/>
                  </a:lnTo>
                  <a:lnTo>
                    <a:pt x="580" y="2484"/>
                  </a:lnTo>
                  <a:lnTo>
                    <a:pt x="592" y="2501"/>
                  </a:lnTo>
                  <a:lnTo>
                    <a:pt x="602" y="2516"/>
                  </a:lnTo>
                  <a:lnTo>
                    <a:pt x="613" y="2529"/>
                  </a:lnTo>
                  <a:lnTo>
                    <a:pt x="626" y="2540"/>
                  </a:lnTo>
                  <a:lnTo>
                    <a:pt x="639" y="2549"/>
                  </a:lnTo>
                  <a:lnTo>
                    <a:pt x="655" y="2555"/>
                  </a:lnTo>
                  <a:lnTo>
                    <a:pt x="671" y="2559"/>
                  </a:lnTo>
                  <a:lnTo>
                    <a:pt x="690" y="2562"/>
                  </a:lnTo>
                  <a:lnTo>
                    <a:pt x="690" y="2562"/>
                  </a:lnTo>
                  <a:lnTo>
                    <a:pt x="703" y="2561"/>
                  </a:lnTo>
                  <a:lnTo>
                    <a:pt x="718" y="2559"/>
                  </a:lnTo>
                  <a:lnTo>
                    <a:pt x="733" y="2556"/>
                  </a:lnTo>
                  <a:lnTo>
                    <a:pt x="749" y="2552"/>
                  </a:lnTo>
                  <a:lnTo>
                    <a:pt x="784" y="2539"/>
                  </a:lnTo>
                  <a:lnTo>
                    <a:pt x="825" y="2523"/>
                  </a:lnTo>
                  <a:lnTo>
                    <a:pt x="825" y="2523"/>
                  </a:lnTo>
                  <a:lnTo>
                    <a:pt x="875" y="2497"/>
                  </a:lnTo>
                  <a:lnTo>
                    <a:pt x="928" y="2472"/>
                  </a:lnTo>
                  <a:lnTo>
                    <a:pt x="929" y="2475"/>
                  </a:lnTo>
                  <a:lnTo>
                    <a:pt x="929" y="2475"/>
                  </a:lnTo>
                  <a:lnTo>
                    <a:pt x="935" y="2472"/>
                  </a:lnTo>
                  <a:lnTo>
                    <a:pt x="948" y="2493"/>
                  </a:lnTo>
                  <a:lnTo>
                    <a:pt x="948" y="2493"/>
                  </a:lnTo>
                  <a:lnTo>
                    <a:pt x="957" y="2517"/>
                  </a:lnTo>
                  <a:lnTo>
                    <a:pt x="967" y="2548"/>
                  </a:lnTo>
                  <a:lnTo>
                    <a:pt x="967" y="2548"/>
                  </a:lnTo>
                  <a:lnTo>
                    <a:pt x="988" y="2638"/>
                  </a:lnTo>
                  <a:lnTo>
                    <a:pt x="1013" y="2729"/>
                  </a:lnTo>
                  <a:lnTo>
                    <a:pt x="1039" y="2819"/>
                  </a:lnTo>
                  <a:lnTo>
                    <a:pt x="1070" y="2911"/>
                  </a:lnTo>
                  <a:lnTo>
                    <a:pt x="1101" y="3001"/>
                  </a:lnTo>
                  <a:lnTo>
                    <a:pt x="1136" y="3092"/>
                  </a:lnTo>
                  <a:lnTo>
                    <a:pt x="1174" y="3182"/>
                  </a:lnTo>
                  <a:lnTo>
                    <a:pt x="1213" y="3272"/>
                  </a:lnTo>
                  <a:lnTo>
                    <a:pt x="1254" y="3363"/>
                  </a:lnTo>
                  <a:lnTo>
                    <a:pt x="1297" y="3452"/>
                  </a:lnTo>
                  <a:lnTo>
                    <a:pt x="1342" y="3542"/>
                  </a:lnTo>
                  <a:lnTo>
                    <a:pt x="1388" y="3631"/>
                  </a:lnTo>
                  <a:lnTo>
                    <a:pt x="1436" y="3719"/>
                  </a:lnTo>
                  <a:lnTo>
                    <a:pt x="1487" y="3808"/>
                  </a:lnTo>
                  <a:lnTo>
                    <a:pt x="1538" y="3896"/>
                  </a:lnTo>
                  <a:lnTo>
                    <a:pt x="1591" y="3983"/>
                  </a:lnTo>
                  <a:lnTo>
                    <a:pt x="1645" y="4069"/>
                  </a:lnTo>
                  <a:lnTo>
                    <a:pt x="1698" y="4155"/>
                  </a:lnTo>
                  <a:lnTo>
                    <a:pt x="1755" y="4240"/>
                  </a:lnTo>
                  <a:lnTo>
                    <a:pt x="1811" y="4324"/>
                  </a:lnTo>
                  <a:lnTo>
                    <a:pt x="1869" y="4407"/>
                  </a:lnTo>
                  <a:lnTo>
                    <a:pt x="1927" y="4490"/>
                  </a:lnTo>
                  <a:lnTo>
                    <a:pt x="1987" y="4571"/>
                  </a:lnTo>
                  <a:lnTo>
                    <a:pt x="2045" y="4651"/>
                  </a:lnTo>
                  <a:lnTo>
                    <a:pt x="2165" y="4809"/>
                  </a:lnTo>
                  <a:lnTo>
                    <a:pt x="2285" y="4963"/>
                  </a:lnTo>
                  <a:lnTo>
                    <a:pt x="2404" y="5111"/>
                  </a:lnTo>
                  <a:lnTo>
                    <a:pt x="2523" y="5255"/>
                  </a:lnTo>
                  <a:lnTo>
                    <a:pt x="2547" y="5287"/>
                  </a:lnTo>
                  <a:lnTo>
                    <a:pt x="2547" y="5287"/>
                  </a:lnTo>
                  <a:lnTo>
                    <a:pt x="2592" y="5342"/>
                  </a:lnTo>
                  <a:lnTo>
                    <a:pt x="2615" y="5371"/>
                  </a:lnTo>
                  <a:lnTo>
                    <a:pt x="2636" y="5400"/>
                  </a:lnTo>
                  <a:lnTo>
                    <a:pt x="2672" y="5426"/>
                  </a:lnTo>
                  <a:lnTo>
                    <a:pt x="2672" y="5426"/>
                  </a:lnTo>
                  <a:lnTo>
                    <a:pt x="2671" y="5517"/>
                  </a:lnTo>
                  <a:lnTo>
                    <a:pt x="2671" y="5609"/>
                  </a:lnTo>
                  <a:lnTo>
                    <a:pt x="2673" y="5702"/>
                  </a:lnTo>
                  <a:lnTo>
                    <a:pt x="2675" y="5748"/>
                  </a:lnTo>
                  <a:lnTo>
                    <a:pt x="2679" y="5795"/>
                  </a:lnTo>
                  <a:lnTo>
                    <a:pt x="2679" y="5795"/>
                  </a:lnTo>
                  <a:lnTo>
                    <a:pt x="2691" y="5921"/>
                  </a:lnTo>
                  <a:lnTo>
                    <a:pt x="2705" y="6046"/>
                  </a:lnTo>
                  <a:lnTo>
                    <a:pt x="2724" y="6171"/>
                  </a:lnTo>
                  <a:lnTo>
                    <a:pt x="2744" y="6295"/>
                  </a:lnTo>
                  <a:lnTo>
                    <a:pt x="2766" y="6419"/>
                  </a:lnTo>
                  <a:lnTo>
                    <a:pt x="2792" y="6541"/>
                  </a:lnTo>
                  <a:lnTo>
                    <a:pt x="2820" y="6663"/>
                  </a:lnTo>
                  <a:lnTo>
                    <a:pt x="2849" y="6785"/>
                  </a:lnTo>
                  <a:lnTo>
                    <a:pt x="2881" y="6905"/>
                  </a:lnTo>
                  <a:lnTo>
                    <a:pt x="2914" y="7025"/>
                  </a:lnTo>
                  <a:lnTo>
                    <a:pt x="2949" y="7146"/>
                  </a:lnTo>
                  <a:lnTo>
                    <a:pt x="2985" y="7266"/>
                  </a:lnTo>
                  <a:lnTo>
                    <a:pt x="3024" y="7385"/>
                  </a:lnTo>
                  <a:lnTo>
                    <a:pt x="3063" y="7506"/>
                  </a:lnTo>
                  <a:lnTo>
                    <a:pt x="3104" y="7625"/>
                  </a:lnTo>
                  <a:lnTo>
                    <a:pt x="3146" y="7744"/>
                  </a:lnTo>
                  <a:lnTo>
                    <a:pt x="3146" y="7744"/>
                  </a:lnTo>
                  <a:lnTo>
                    <a:pt x="3150" y="7763"/>
                  </a:lnTo>
                  <a:lnTo>
                    <a:pt x="3154" y="7783"/>
                  </a:lnTo>
                  <a:lnTo>
                    <a:pt x="3157" y="7803"/>
                  </a:lnTo>
                  <a:lnTo>
                    <a:pt x="3160" y="7814"/>
                  </a:lnTo>
                  <a:lnTo>
                    <a:pt x="3165" y="7822"/>
                  </a:lnTo>
                  <a:lnTo>
                    <a:pt x="3199" y="7815"/>
                  </a:lnTo>
                  <a:lnTo>
                    <a:pt x="3199" y="7815"/>
                  </a:lnTo>
                  <a:lnTo>
                    <a:pt x="3221" y="7809"/>
                  </a:lnTo>
                  <a:lnTo>
                    <a:pt x="3244" y="7803"/>
                  </a:lnTo>
                  <a:lnTo>
                    <a:pt x="3266" y="7795"/>
                  </a:lnTo>
                  <a:lnTo>
                    <a:pt x="3288" y="7786"/>
                  </a:lnTo>
                  <a:lnTo>
                    <a:pt x="3331" y="7767"/>
                  </a:lnTo>
                  <a:lnTo>
                    <a:pt x="3373" y="7747"/>
                  </a:lnTo>
                  <a:lnTo>
                    <a:pt x="3431" y="7732"/>
                  </a:lnTo>
                  <a:lnTo>
                    <a:pt x="3431" y="7732"/>
                  </a:lnTo>
                  <a:lnTo>
                    <a:pt x="3493" y="7698"/>
                  </a:lnTo>
                  <a:lnTo>
                    <a:pt x="3554" y="7664"/>
                  </a:lnTo>
                  <a:lnTo>
                    <a:pt x="3679" y="7599"/>
                  </a:lnTo>
                  <a:lnTo>
                    <a:pt x="3741" y="7565"/>
                  </a:lnTo>
                  <a:lnTo>
                    <a:pt x="3802" y="7533"/>
                  </a:lnTo>
                  <a:lnTo>
                    <a:pt x="3863" y="7499"/>
                  </a:lnTo>
                  <a:lnTo>
                    <a:pt x="3922" y="7464"/>
                  </a:lnTo>
                  <a:lnTo>
                    <a:pt x="3979" y="7426"/>
                  </a:lnTo>
                  <a:lnTo>
                    <a:pt x="4008" y="7407"/>
                  </a:lnTo>
                  <a:lnTo>
                    <a:pt x="4035" y="7387"/>
                  </a:lnTo>
                  <a:lnTo>
                    <a:pt x="4061" y="7365"/>
                  </a:lnTo>
                  <a:lnTo>
                    <a:pt x="4087" y="7343"/>
                  </a:lnTo>
                  <a:lnTo>
                    <a:pt x="4114" y="7322"/>
                  </a:lnTo>
                  <a:lnTo>
                    <a:pt x="4140" y="7298"/>
                  </a:lnTo>
                  <a:lnTo>
                    <a:pt x="4164" y="7274"/>
                  </a:lnTo>
                  <a:lnTo>
                    <a:pt x="4187" y="7248"/>
                  </a:lnTo>
                  <a:lnTo>
                    <a:pt x="4211" y="7220"/>
                  </a:lnTo>
                  <a:lnTo>
                    <a:pt x="4232" y="7192"/>
                  </a:lnTo>
                  <a:lnTo>
                    <a:pt x="4254" y="7163"/>
                  </a:lnTo>
                  <a:lnTo>
                    <a:pt x="4274" y="7133"/>
                  </a:lnTo>
                  <a:lnTo>
                    <a:pt x="4293" y="7101"/>
                  </a:lnTo>
                  <a:lnTo>
                    <a:pt x="4312" y="7068"/>
                  </a:lnTo>
                  <a:lnTo>
                    <a:pt x="4312" y="7068"/>
                  </a:lnTo>
                  <a:lnTo>
                    <a:pt x="4324" y="7046"/>
                  </a:lnTo>
                  <a:lnTo>
                    <a:pt x="4335" y="7023"/>
                  </a:lnTo>
                  <a:lnTo>
                    <a:pt x="4354" y="6976"/>
                  </a:lnTo>
                  <a:lnTo>
                    <a:pt x="4370" y="6928"/>
                  </a:lnTo>
                  <a:lnTo>
                    <a:pt x="4383" y="6879"/>
                  </a:lnTo>
                  <a:lnTo>
                    <a:pt x="4395" y="6827"/>
                  </a:lnTo>
                  <a:lnTo>
                    <a:pt x="4402" y="6774"/>
                  </a:lnTo>
                  <a:lnTo>
                    <a:pt x="4408" y="6722"/>
                  </a:lnTo>
                  <a:lnTo>
                    <a:pt x="4412" y="6667"/>
                  </a:lnTo>
                  <a:lnTo>
                    <a:pt x="4412" y="6612"/>
                  </a:lnTo>
                  <a:lnTo>
                    <a:pt x="4412" y="6557"/>
                  </a:lnTo>
                  <a:lnTo>
                    <a:pt x="4409" y="6500"/>
                  </a:lnTo>
                  <a:lnTo>
                    <a:pt x="4405" y="6442"/>
                  </a:lnTo>
                  <a:lnTo>
                    <a:pt x="4399" y="6385"/>
                  </a:lnTo>
                  <a:lnTo>
                    <a:pt x="4390" y="6327"/>
                  </a:lnTo>
                  <a:lnTo>
                    <a:pt x="4382" y="6269"/>
                  </a:lnTo>
                  <a:lnTo>
                    <a:pt x="4371" y="6211"/>
                  </a:lnTo>
                  <a:lnTo>
                    <a:pt x="4360" y="6153"/>
                  </a:lnTo>
                  <a:lnTo>
                    <a:pt x="4347" y="6095"/>
                  </a:lnTo>
                  <a:lnTo>
                    <a:pt x="4334" y="6037"/>
                  </a:lnTo>
                  <a:lnTo>
                    <a:pt x="4319" y="5980"/>
                  </a:lnTo>
                  <a:lnTo>
                    <a:pt x="4289" y="5867"/>
                  </a:lnTo>
                  <a:lnTo>
                    <a:pt x="4257" y="5757"/>
                  </a:lnTo>
                  <a:lnTo>
                    <a:pt x="4224" y="5651"/>
                  </a:lnTo>
                  <a:lnTo>
                    <a:pt x="4192" y="5549"/>
                  </a:lnTo>
                  <a:lnTo>
                    <a:pt x="4131" y="5364"/>
                  </a:lnTo>
                  <a:lnTo>
                    <a:pt x="4131" y="5364"/>
                  </a:lnTo>
                  <a:lnTo>
                    <a:pt x="4058" y="5133"/>
                  </a:lnTo>
                  <a:lnTo>
                    <a:pt x="3983" y="4905"/>
                  </a:lnTo>
                  <a:lnTo>
                    <a:pt x="3906" y="4678"/>
                  </a:lnTo>
                  <a:lnTo>
                    <a:pt x="3827" y="4454"/>
                  </a:lnTo>
                  <a:lnTo>
                    <a:pt x="3786" y="4342"/>
                  </a:lnTo>
                  <a:lnTo>
                    <a:pt x="3744" y="4230"/>
                  </a:lnTo>
                  <a:lnTo>
                    <a:pt x="3701" y="4118"/>
                  </a:lnTo>
                  <a:lnTo>
                    <a:pt x="3656" y="4006"/>
                  </a:lnTo>
                  <a:lnTo>
                    <a:pt x="3611" y="3896"/>
                  </a:lnTo>
                  <a:lnTo>
                    <a:pt x="3564" y="3784"/>
                  </a:lnTo>
                  <a:lnTo>
                    <a:pt x="3517" y="3674"/>
                  </a:lnTo>
                  <a:lnTo>
                    <a:pt x="3467" y="3562"/>
                  </a:lnTo>
                  <a:lnTo>
                    <a:pt x="3467" y="3562"/>
                  </a:lnTo>
                  <a:lnTo>
                    <a:pt x="3388" y="3388"/>
                  </a:lnTo>
                  <a:lnTo>
                    <a:pt x="3347" y="3301"/>
                  </a:lnTo>
                  <a:lnTo>
                    <a:pt x="3309" y="3211"/>
                  </a:lnTo>
                  <a:lnTo>
                    <a:pt x="3272" y="3121"/>
                  </a:lnTo>
                  <a:lnTo>
                    <a:pt x="3234" y="3031"/>
                  </a:lnTo>
                  <a:lnTo>
                    <a:pt x="3199" y="2940"/>
                  </a:lnTo>
                  <a:lnTo>
                    <a:pt x="3166" y="2848"/>
                  </a:lnTo>
                  <a:lnTo>
                    <a:pt x="3134" y="2755"/>
                  </a:lnTo>
                  <a:lnTo>
                    <a:pt x="3104" y="2661"/>
                  </a:lnTo>
                  <a:lnTo>
                    <a:pt x="3076" y="2568"/>
                  </a:lnTo>
                  <a:lnTo>
                    <a:pt x="3050" y="2472"/>
                  </a:lnTo>
                  <a:lnTo>
                    <a:pt x="3027" y="2378"/>
                  </a:lnTo>
                  <a:lnTo>
                    <a:pt x="3007" y="2282"/>
                  </a:lnTo>
                  <a:lnTo>
                    <a:pt x="2988" y="2185"/>
                  </a:lnTo>
                  <a:lnTo>
                    <a:pt x="2973" y="2088"/>
                  </a:lnTo>
                  <a:lnTo>
                    <a:pt x="2954" y="2028"/>
                  </a:lnTo>
                  <a:lnTo>
                    <a:pt x="2954" y="2028"/>
                  </a:lnTo>
                  <a:lnTo>
                    <a:pt x="2952" y="1980"/>
                  </a:lnTo>
                  <a:lnTo>
                    <a:pt x="2946" y="1932"/>
                  </a:lnTo>
                  <a:lnTo>
                    <a:pt x="2940" y="1886"/>
                  </a:lnTo>
                  <a:lnTo>
                    <a:pt x="2931" y="1839"/>
                  </a:lnTo>
                  <a:lnTo>
                    <a:pt x="2931" y="1825"/>
                  </a:lnTo>
                  <a:lnTo>
                    <a:pt x="2931" y="1825"/>
                  </a:lnTo>
                  <a:lnTo>
                    <a:pt x="2928" y="1829"/>
                  </a:lnTo>
                  <a:lnTo>
                    <a:pt x="2928" y="1829"/>
                  </a:lnTo>
                  <a:lnTo>
                    <a:pt x="2912" y="1847"/>
                  </a:lnTo>
                  <a:lnTo>
                    <a:pt x="2892" y="1866"/>
                  </a:lnTo>
                  <a:lnTo>
                    <a:pt x="2870" y="1886"/>
                  </a:lnTo>
                  <a:lnTo>
                    <a:pt x="2844" y="1906"/>
                  </a:lnTo>
                  <a:lnTo>
                    <a:pt x="2815" y="1925"/>
                  </a:lnTo>
                  <a:lnTo>
                    <a:pt x="2785" y="1945"/>
                  </a:lnTo>
                  <a:lnTo>
                    <a:pt x="2753" y="1964"/>
                  </a:lnTo>
                  <a:lnTo>
                    <a:pt x="2720" y="1983"/>
                  </a:lnTo>
                  <a:lnTo>
                    <a:pt x="2684" y="2001"/>
                  </a:lnTo>
                  <a:lnTo>
                    <a:pt x="2649" y="2017"/>
                  </a:lnTo>
                  <a:lnTo>
                    <a:pt x="2613" y="2031"/>
                  </a:lnTo>
                  <a:lnTo>
                    <a:pt x="2576" y="2043"/>
                  </a:lnTo>
                  <a:lnTo>
                    <a:pt x="2540" y="2053"/>
                  </a:lnTo>
                  <a:lnTo>
                    <a:pt x="2504" y="2062"/>
                  </a:lnTo>
                  <a:lnTo>
                    <a:pt x="2471" y="2066"/>
                  </a:lnTo>
                  <a:lnTo>
                    <a:pt x="2437" y="2067"/>
                  </a:lnTo>
                  <a:lnTo>
                    <a:pt x="2437" y="2067"/>
                  </a:lnTo>
                  <a:lnTo>
                    <a:pt x="2433" y="2067"/>
                  </a:lnTo>
                  <a:lnTo>
                    <a:pt x="2433" y="2067"/>
                  </a:lnTo>
                  <a:lnTo>
                    <a:pt x="2429" y="2067"/>
                  </a:lnTo>
                  <a:lnTo>
                    <a:pt x="2429" y="2067"/>
                  </a:lnTo>
                  <a:lnTo>
                    <a:pt x="2413" y="2067"/>
                  </a:lnTo>
                  <a:lnTo>
                    <a:pt x="2395" y="2066"/>
                  </a:lnTo>
                  <a:lnTo>
                    <a:pt x="2379" y="2063"/>
                  </a:lnTo>
                  <a:lnTo>
                    <a:pt x="2365" y="2059"/>
                  </a:lnTo>
                  <a:lnTo>
                    <a:pt x="2350" y="2054"/>
                  </a:lnTo>
                  <a:lnTo>
                    <a:pt x="2336" y="2048"/>
                  </a:lnTo>
                  <a:lnTo>
                    <a:pt x="2323" y="2041"/>
                  </a:lnTo>
                  <a:lnTo>
                    <a:pt x="2311" y="2032"/>
                  </a:lnTo>
                  <a:lnTo>
                    <a:pt x="2311" y="2035"/>
                  </a:lnTo>
                  <a:lnTo>
                    <a:pt x="2323" y="2079"/>
                  </a:lnTo>
                  <a:lnTo>
                    <a:pt x="2323" y="2079"/>
                  </a:lnTo>
                  <a:lnTo>
                    <a:pt x="2333" y="2093"/>
                  </a:lnTo>
                  <a:lnTo>
                    <a:pt x="2340" y="2108"/>
                  </a:lnTo>
                  <a:lnTo>
                    <a:pt x="2349" y="2124"/>
                  </a:lnTo>
                  <a:lnTo>
                    <a:pt x="2355" y="2141"/>
                  </a:lnTo>
                  <a:lnTo>
                    <a:pt x="2355" y="2141"/>
                  </a:lnTo>
                  <a:lnTo>
                    <a:pt x="2368" y="2173"/>
                  </a:lnTo>
                  <a:lnTo>
                    <a:pt x="2389" y="2215"/>
                  </a:lnTo>
                  <a:lnTo>
                    <a:pt x="2389" y="2215"/>
                  </a:lnTo>
                  <a:lnTo>
                    <a:pt x="2421" y="2355"/>
                  </a:lnTo>
                  <a:lnTo>
                    <a:pt x="2453" y="2493"/>
                  </a:lnTo>
                  <a:lnTo>
                    <a:pt x="2482" y="2630"/>
                  </a:lnTo>
                  <a:lnTo>
                    <a:pt x="2511" y="2768"/>
                  </a:lnTo>
                  <a:lnTo>
                    <a:pt x="2539" y="2906"/>
                  </a:lnTo>
                  <a:lnTo>
                    <a:pt x="2565" y="3043"/>
                  </a:lnTo>
                  <a:lnTo>
                    <a:pt x="2589" y="3182"/>
                  </a:lnTo>
                  <a:lnTo>
                    <a:pt x="2614" y="3320"/>
                  </a:lnTo>
                  <a:lnTo>
                    <a:pt x="2614" y="3320"/>
                  </a:lnTo>
                  <a:lnTo>
                    <a:pt x="2626" y="3388"/>
                  </a:lnTo>
                  <a:lnTo>
                    <a:pt x="2636" y="3456"/>
                  </a:lnTo>
                  <a:lnTo>
                    <a:pt x="2643" y="3525"/>
                  </a:lnTo>
                  <a:lnTo>
                    <a:pt x="2650" y="3593"/>
                  </a:lnTo>
                  <a:lnTo>
                    <a:pt x="2656" y="3662"/>
                  </a:lnTo>
                  <a:lnTo>
                    <a:pt x="2660" y="3731"/>
                  </a:lnTo>
                  <a:lnTo>
                    <a:pt x="2669" y="3869"/>
                  </a:lnTo>
                  <a:lnTo>
                    <a:pt x="2676" y="4005"/>
                  </a:lnTo>
                  <a:lnTo>
                    <a:pt x="2685" y="4143"/>
                  </a:lnTo>
                  <a:lnTo>
                    <a:pt x="2689" y="4211"/>
                  </a:lnTo>
                  <a:lnTo>
                    <a:pt x="2695" y="4279"/>
                  </a:lnTo>
                  <a:lnTo>
                    <a:pt x="2702" y="4348"/>
                  </a:lnTo>
                  <a:lnTo>
                    <a:pt x="2711" y="4416"/>
                  </a:lnTo>
                  <a:lnTo>
                    <a:pt x="2679" y="4586"/>
                  </a:lnTo>
                  <a:lnTo>
                    <a:pt x="2679" y="4586"/>
                  </a:lnTo>
                  <a:lnTo>
                    <a:pt x="2684" y="4600"/>
                  </a:lnTo>
                  <a:lnTo>
                    <a:pt x="2686" y="4615"/>
                  </a:lnTo>
                  <a:lnTo>
                    <a:pt x="2688" y="4628"/>
                  </a:lnTo>
                  <a:lnTo>
                    <a:pt x="2689" y="4642"/>
                  </a:lnTo>
                  <a:lnTo>
                    <a:pt x="2688" y="4670"/>
                  </a:lnTo>
                  <a:lnTo>
                    <a:pt x="2686" y="4699"/>
                  </a:lnTo>
                  <a:lnTo>
                    <a:pt x="2686" y="4699"/>
                  </a:lnTo>
                  <a:lnTo>
                    <a:pt x="2689" y="4748"/>
                  </a:lnTo>
                  <a:lnTo>
                    <a:pt x="2691" y="4798"/>
                  </a:lnTo>
                  <a:lnTo>
                    <a:pt x="2692" y="4896"/>
                  </a:lnTo>
                  <a:lnTo>
                    <a:pt x="2691" y="4995"/>
                  </a:lnTo>
                  <a:lnTo>
                    <a:pt x="2688" y="5094"/>
                  </a:lnTo>
                  <a:lnTo>
                    <a:pt x="2679" y="5089"/>
                  </a:lnTo>
                  <a:lnTo>
                    <a:pt x="2679" y="5089"/>
                  </a:lnTo>
                  <a:lnTo>
                    <a:pt x="2679" y="5094"/>
                  </a:lnTo>
                  <a:lnTo>
                    <a:pt x="2639" y="5072"/>
                  </a:lnTo>
                  <a:lnTo>
                    <a:pt x="2639" y="5072"/>
                  </a:lnTo>
                  <a:lnTo>
                    <a:pt x="2624" y="5050"/>
                  </a:lnTo>
                  <a:lnTo>
                    <a:pt x="2615" y="5040"/>
                  </a:lnTo>
                  <a:lnTo>
                    <a:pt x="2607" y="5031"/>
                  </a:lnTo>
                  <a:lnTo>
                    <a:pt x="2586" y="5012"/>
                  </a:lnTo>
                  <a:lnTo>
                    <a:pt x="2586" y="5012"/>
                  </a:lnTo>
                  <a:lnTo>
                    <a:pt x="2417" y="4792"/>
                  </a:lnTo>
                  <a:lnTo>
                    <a:pt x="2336" y="4683"/>
                  </a:lnTo>
                  <a:lnTo>
                    <a:pt x="2255" y="4575"/>
                  </a:lnTo>
                  <a:lnTo>
                    <a:pt x="2176" y="4465"/>
                  </a:lnTo>
                  <a:lnTo>
                    <a:pt x="2139" y="4410"/>
                  </a:lnTo>
                  <a:lnTo>
                    <a:pt x="2101" y="4353"/>
                  </a:lnTo>
                  <a:lnTo>
                    <a:pt x="2065" y="4297"/>
                  </a:lnTo>
                  <a:lnTo>
                    <a:pt x="2029" y="4239"/>
                  </a:lnTo>
                  <a:lnTo>
                    <a:pt x="1994" y="4179"/>
                  </a:lnTo>
                  <a:lnTo>
                    <a:pt x="1959" y="4118"/>
                  </a:lnTo>
                  <a:lnTo>
                    <a:pt x="1959" y="4118"/>
                  </a:lnTo>
                  <a:lnTo>
                    <a:pt x="1913" y="4033"/>
                  </a:lnTo>
                  <a:lnTo>
                    <a:pt x="1865" y="3948"/>
                  </a:lnTo>
                  <a:lnTo>
                    <a:pt x="1766" y="3780"/>
                  </a:lnTo>
                  <a:lnTo>
                    <a:pt x="1668" y="3612"/>
                  </a:lnTo>
                  <a:lnTo>
                    <a:pt x="1620" y="3527"/>
                  </a:lnTo>
                  <a:lnTo>
                    <a:pt x="1574" y="3442"/>
                  </a:lnTo>
                  <a:lnTo>
                    <a:pt x="1574" y="3442"/>
                  </a:lnTo>
                  <a:lnTo>
                    <a:pt x="1540" y="3379"/>
                  </a:lnTo>
                  <a:lnTo>
                    <a:pt x="1509" y="3318"/>
                  </a:lnTo>
                  <a:lnTo>
                    <a:pt x="1480" y="3256"/>
                  </a:lnTo>
                  <a:lnTo>
                    <a:pt x="1452" y="3192"/>
                  </a:lnTo>
                  <a:lnTo>
                    <a:pt x="1425" y="3130"/>
                  </a:lnTo>
                  <a:lnTo>
                    <a:pt x="1398" y="3066"/>
                  </a:lnTo>
                  <a:lnTo>
                    <a:pt x="1349" y="2938"/>
                  </a:lnTo>
                  <a:lnTo>
                    <a:pt x="1252" y="2681"/>
                  </a:lnTo>
                  <a:lnTo>
                    <a:pt x="1203" y="2554"/>
                  </a:lnTo>
                  <a:lnTo>
                    <a:pt x="1178" y="2490"/>
                  </a:lnTo>
                  <a:lnTo>
                    <a:pt x="1151" y="2426"/>
                  </a:lnTo>
                  <a:lnTo>
                    <a:pt x="1130" y="2406"/>
                  </a:lnTo>
                  <a:lnTo>
                    <a:pt x="1130" y="2406"/>
                  </a:lnTo>
                  <a:lnTo>
                    <a:pt x="1128" y="2400"/>
                  </a:lnTo>
                  <a:lnTo>
                    <a:pt x="1125" y="2392"/>
                  </a:lnTo>
                  <a:lnTo>
                    <a:pt x="1123" y="2387"/>
                  </a:lnTo>
                  <a:lnTo>
                    <a:pt x="1119" y="2382"/>
                  </a:lnTo>
                  <a:lnTo>
                    <a:pt x="1115" y="2363"/>
                  </a:lnTo>
                  <a:lnTo>
                    <a:pt x="1115" y="2363"/>
                  </a:lnTo>
                  <a:lnTo>
                    <a:pt x="1130" y="2349"/>
                  </a:lnTo>
                  <a:lnTo>
                    <a:pt x="1143" y="2333"/>
                  </a:lnTo>
                  <a:lnTo>
                    <a:pt x="1157" y="2317"/>
                  </a:lnTo>
                  <a:lnTo>
                    <a:pt x="1167" y="2300"/>
                  </a:lnTo>
                  <a:lnTo>
                    <a:pt x="1175" y="2282"/>
                  </a:lnTo>
                  <a:lnTo>
                    <a:pt x="1183" y="2262"/>
                  </a:lnTo>
                  <a:lnTo>
                    <a:pt x="1186" y="2241"/>
                  </a:lnTo>
                  <a:lnTo>
                    <a:pt x="1187" y="2221"/>
                  </a:lnTo>
                  <a:lnTo>
                    <a:pt x="1187" y="2221"/>
                  </a:lnTo>
                  <a:lnTo>
                    <a:pt x="1186" y="2204"/>
                  </a:lnTo>
                  <a:lnTo>
                    <a:pt x="1183" y="2186"/>
                  </a:lnTo>
                  <a:lnTo>
                    <a:pt x="1175" y="2150"/>
                  </a:lnTo>
                  <a:lnTo>
                    <a:pt x="1164" y="2114"/>
                  </a:lnTo>
                  <a:lnTo>
                    <a:pt x="1149" y="2076"/>
                  </a:lnTo>
                  <a:lnTo>
                    <a:pt x="1132" y="2037"/>
                  </a:lnTo>
                  <a:lnTo>
                    <a:pt x="1113" y="1998"/>
                  </a:lnTo>
                  <a:lnTo>
                    <a:pt x="1091" y="1958"/>
                  </a:lnTo>
                  <a:lnTo>
                    <a:pt x="1070" y="1921"/>
                  </a:lnTo>
                  <a:lnTo>
                    <a:pt x="1023" y="1842"/>
                  </a:lnTo>
                  <a:lnTo>
                    <a:pt x="977" y="1767"/>
                  </a:lnTo>
                  <a:lnTo>
                    <a:pt x="933" y="1694"/>
                  </a:lnTo>
                  <a:lnTo>
                    <a:pt x="915" y="1661"/>
                  </a:lnTo>
                  <a:lnTo>
                    <a:pt x="897" y="1629"/>
                  </a:lnTo>
                  <a:lnTo>
                    <a:pt x="897" y="1629"/>
                  </a:lnTo>
                  <a:lnTo>
                    <a:pt x="854" y="1533"/>
                  </a:lnTo>
                  <a:lnTo>
                    <a:pt x="812" y="1440"/>
                  </a:lnTo>
                  <a:lnTo>
                    <a:pt x="773" y="1347"/>
                  </a:lnTo>
                  <a:lnTo>
                    <a:pt x="735" y="1256"/>
                  </a:lnTo>
                  <a:lnTo>
                    <a:pt x="699" y="1165"/>
                  </a:lnTo>
                  <a:lnTo>
                    <a:pt x="665" y="1075"/>
                  </a:lnTo>
                  <a:lnTo>
                    <a:pt x="635" y="983"/>
                  </a:lnTo>
                  <a:lnTo>
                    <a:pt x="605" y="892"/>
                  </a:lnTo>
                  <a:lnTo>
                    <a:pt x="578" y="799"/>
                  </a:lnTo>
                  <a:lnTo>
                    <a:pt x="552" y="706"/>
                  </a:lnTo>
                  <a:lnTo>
                    <a:pt x="529" y="612"/>
                  </a:lnTo>
                  <a:lnTo>
                    <a:pt x="507" y="517"/>
                  </a:lnTo>
                  <a:lnTo>
                    <a:pt x="487" y="420"/>
                  </a:lnTo>
                  <a:lnTo>
                    <a:pt x="470" y="321"/>
                  </a:lnTo>
                  <a:lnTo>
                    <a:pt x="454" y="221"/>
                  </a:lnTo>
                  <a:lnTo>
                    <a:pt x="439" y="118"/>
                  </a:lnTo>
                  <a:lnTo>
                    <a:pt x="439" y="118"/>
                  </a:lnTo>
                  <a:lnTo>
                    <a:pt x="439" y="106"/>
                  </a:lnTo>
                  <a:lnTo>
                    <a:pt x="438" y="93"/>
                  </a:lnTo>
                  <a:lnTo>
                    <a:pt x="434" y="80"/>
                  </a:lnTo>
                  <a:lnTo>
                    <a:pt x="431" y="74"/>
                  </a:lnTo>
                  <a:lnTo>
                    <a:pt x="428" y="69"/>
                  </a:lnTo>
                  <a:lnTo>
                    <a:pt x="394" y="24"/>
                  </a:lnTo>
                  <a:lnTo>
                    <a:pt x="394" y="24"/>
                  </a:lnTo>
                  <a:lnTo>
                    <a:pt x="377" y="18"/>
                  </a:lnTo>
                  <a:lnTo>
                    <a:pt x="357" y="12"/>
                  </a:lnTo>
                  <a:lnTo>
                    <a:pt x="338" y="9"/>
                  </a:lnTo>
                  <a:lnTo>
                    <a:pt x="318" y="6"/>
                  </a:lnTo>
                  <a:lnTo>
                    <a:pt x="274" y="2"/>
                  </a:lnTo>
                  <a:lnTo>
                    <a:pt x="231" y="0"/>
                  </a:lnTo>
                  <a:close/>
                </a:path>
              </a:pathLst>
            </a:custGeom>
            <a:solidFill>
              <a:srgbClr val="4D38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" name="Freeform 28">
              <a:extLst>
                <a:ext uri="{FF2B5EF4-FFF2-40B4-BE49-F238E27FC236}">
                  <a16:creationId xmlns:a16="http://schemas.microsoft.com/office/drawing/2014/main" id="{53B2A7F6-7EBC-27B6-286C-32C00DEC6A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9" y="1704"/>
              <a:ext cx="1470" cy="2608"/>
            </a:xfrm>
            <a:custGeom>
              <a:avLst/>
              <a:gdLst>
                <a:gd name="T0" fmla="*/ 8 w 4412"/>
                <a:gd name="T1" fmla="*/ 41 h 7822"/>
                <a:gd name="T2" fmla="*/ 16 w 4412"/>
                <a:gd name="T3" fmla="*/ 755 h 7822"/>
                <a:gd name="T4" fmla="*/ 95 w 4412"/>
                <a:gd name="T5" fmla="*/ 1333 h 7822"/>
                <a:gd name="T6" fmla="*/ 181 w 4412"/>
                <a:gd name="T7" fmla="*/ 1629 h 7822"/>
                <a:gd name="T8" fmla="*/ 451 w 4412"/>
                <a:gd name="T9" fmla="*/ 2211 h 7822"/>
                <a:gd name="T10" fmla="*/ 580 w 4412"/>
                <a:gd name="T11" fmla="*/ 2484 h 7822"/>
                <a:gd name="T12" fmla="*/ 671 w 4412"/>
                <a:gd name="T13" fmla="*/ 2559 h 7822"/>
                <a:gd name="T14" fmla="*/ 784 w 4412"/>
                <a:gd name="T15" fmla="*/ 2539 h 7822"/>
                <a:gd name="T16" fmla="*/ 935 w 4412"/>
                <a:gd name="T17" fmla="*/ 2472 h 7822"/>
                <a:gd name="T18" fmla="*/ 1013 w 4412"/>
                <a:gd name="T19" fmla="*/ 2729 h 7822"/>
                <a:gd name="T20" fmla="*/ 1254 w 4412"/>
                <a:gd name="T21" fmla="*/ 3363 h 7822"/>
                <a:gd name="T22" fmla="*/ 1591 w 4412"/>
                <a:gd name="T23" fmla="*/ 3983 h 7822"/>
                <a:gd name="T24" fmla="*/ 1987 w 4412"/>
                <a:gd name="T25" fmla="*/ 4571 h 7822"/>
                <a:gd name="T26" fmla="*/ 2547 w 4412"/>
                <a:gd name="T27" fmla="*/ 5287 h 7822"/>
                <a:gd name="T28" fmla="*/ 2671 w 4412"/>
                <a:gd name="T29" fmla="*/ 5609 h 7822"/>
                <a:gd name="T30" fmla="*/ 2724 w 4412"/>
                <a:gd name="T31" fmla="*/ 6171 h 7822"/>
                <a:gd name="T32" fmla="*/ 2914 w 4412"/>
                <a:gd name="T33" fmla="*/ 7025 h 7822"/>
                <a:gd name="T34" fmla="*/ 3146 w 4412"/>
                <a:gd name="T35" fmla="*/ 7744 h 7822"/>
                <a:gd name="T36" fmla="*/ 3199 w 4412"/>
                <a:gd name="T37" fmla="*/ 7815 h 7822"/>
                <a:gd name="T38" fmla="*/ 3431 w 4412"/>
                <a:gd name="T39" fmla="*/ 7732 h 7822"/>
                <a:gd name="T40" fmla="*/ 3863 w 4412"/>
                <a:gd name="T41" fmla="*/ 7499 h 7822"/>
                <a:gd name="T42" fmla="*/ 4114 w 4412"/>
                <a:gd name="T43" fmla="*/ 7322 h 7822"/>
                <a:gd name="T44" fmla="*/ 4274 w 4412"/>
                <a:gd name="T45" fmla="*/ 7133 h 7822"/>
                <a:gd name="T46" fmla="*/ 4370 w 4412"/>
                <a:gd name="T47" fmla="*/ 6928 h 7822"/>
                <a:gd name="T48" fmla="*/ 4412 w 4412"/>
                <a:gd name="T49" fmla="*/ 6557 h 7822"/>
                <a:gd name="T50" fmla="*/ 4360 w 4412"/>
                <a:gd name="T51" fmla="*/ 6153 h 7822"/>
                <a:gd name="T52" fmla="*/ 4192 w 4412"/>
                <a:gd name="T53" fmla="*/ 5549 h 7822"/>
                <a:gd name="T54" fmla="*/ 3786 w 4412"/>
                <a:gd name="T55" fmla="*/ 4342 h 7822"/>
                <a:gd name="T56" fmla="*/ 3467 w 4412"/>
                <a:gd name="T57" fmla="*/ 3562 h 7822"/>
                <a:gd name="T58" fmla="*/ 3199 w 4412"/>
                <a:gd name="T59" fmla="*/ 2940 h 7822"/>
                <a:gd name="T60" fmla="*/ 3007 w 4412"/>
                <a:gd name="T61" fmla="*/ 2282 h 7822"/>
                <a:gd name="T62" fmla="*/ 2940 w 4412"/>
                <a:gd name="T63" fmla="*/ 1886 h 7822"/>
                <a:gd name="T64" fmla="*/ 2892 w 4412"/>
                <a:gd name="T65" fmla="*/ 1866 h 7822"/>
                <a:gd name="T66" fmla="*/ 2684 w 4412"/>
                <a:gd name="T67" fmla="*/ 2001 h 7822"/>
                <a:gd name="T68" fmla="*/ 2437 w 4412"/>
                <a:gd name="T69" fmla="*/ 2067 h 7822"/>
                <a:gd name="T70" fmla="*/ 2395 w 4412"/>
                <a:gd name="T71" fmla="*/ 2066 h 7822"/>
                <a:gd name="T72" fmla="*/ 2311 w 4412"/>
                <a:gd name="T73" fmla="*/ 2035 h 7822"/>
                <a:gd name="T74" fmla="*/ 2355 w 4412"/>
                <a:gd name="T75" fmla="*/ 2141 h 7822"/>
                <a:gd name="T76" fmla="*/ 2511 w 4412"/>
                <a:gd name="T77" fmla="*/ 2768 h 7822"/>
                <a:gd name="T78" fmla="*/ 2636 w 4412"/>
                <a:gd name="T79" fmla="*/ 3456 h 7822"/>
                <a:gd name="T80" fmla="*/ 2685 w 4412"/>
                <a:gd name="T81" fmla="*/ 4143 h 7822"/>
                <a:gd name="T82" fmla="*/ 2684 w 4412"/>
                <a:gd name="T83" fmla="*/ 4600 h 7822"/>
                <a:gd name="T84" fmla="*/ 2689 w 4412"/>
                <a:gd name="T85" fmla="*/ 4748 h 7822"/>
                <a:gd name="T86" fmla="*/ 2679 w 4412"/>
                <a:gd name="T87" fmla="*/ 5094 h 7822"/>
                <a:gd name="T88" fmla="*/ 2586 w 4412"/>
                <a:gd name="T89" fmla="*/ 5012 h 7822"/>
                <a:gd name="T90" fmla="*/ 2065 w 4412"/>
                <a:gd name="T91" fmla="*/ 4297 h 7822"/>
                <a:gd name="T92" fmla="*/ 1766 w 4412"/>
                <a:gd name="T93" fmla="*/ 3780 h 7822"/>
                <a:gd name="T94" fmla="*/ 1480 w 4412"/>
                <a:gd name="T95" fmla="*/ 3256 h 7822"/>
                <a:gd name="T96" fmla="*/ 1178 w 4412"/>
                <a:gd name="T97" fmla="*/ 2490 h 7822"/>
                <a:gd name="T98" fmla="*/ 1119 w 4412"/>
                <a:gd name="T99" fmla="*/ 2382 h 7822"/>
                <a:gd name="T100" fmla="*/ 1175 w 4412"/>
                <a:gd name="T101" fmla="*/ 2282 h 7822"/>
                <a:gd name="T102" fmla="*/ 1175 w 4412"/>
                <a:gd name="T103" fmla="*/ 2150 h 7822"/>
                <a:gd name="T104" fmla="*/ 1023 w 4412"/>
                <a:gd name="T105" fmla="*/ 1842 h 7822"/>
                <a:gd name="T106" fmla="*/ 812 w 4412"/>
                <a:gd name="T107" fmla="*/ 1440 h 7822"/>
                <a:gd name="T108" fmla="*/ 578 w 4412"/>
                <a:gd name="T109" fmla="*/ 799 h 7822"/>
                <a:gd name="T110" fmla="*/ 439 w 4412"/>
                <a:gd name="T111" fmla="*/ 118 h 7822"/>
                <a:gd name="T112" fmla="*/ 394 w 4412"/>
                <a:gd name="T113" fmla="*/ 24 h 7822"/>
                <a:gd name="T114" fmla="*/ 231 w 4412"/>
                <a:gd name="T115" fmla="*/ 0 h 78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412" h="7822">
                  <a:moveTo>
                    <a:pt x="231" y="0"/>
                  </a:moveTo>
                  <a:lnTo>
                    <a:pt x="231" y="0"/>
                  </a:lnTo>
                  <a:lnTo>
                    <a:pt x="177" y="2"/>
                  </a:lnTo>
                  <a:lnTo>
                    <a:pt x="124" y="5"/>
                  </a:lnTo>
                  <a:lnTo>
                    <a:pt x="71" y="6"/>
                  </a:lnTo>
                  <a:lnTo>
                    <a:pt x="24" y="8"/>
                  </a:lnTo>
                  <a:lnTo>
                    <a:pt x="8" y="41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5" y="262"/>
                  </a:lnTo>
                  <a:lnTo>
                    <a:pt x="8" y="462"/>
                  </a:lnTo>
                  <a:lnTo>
                    <a:pt x="9" y="561"/>
                  </a:lnTo>
                  <a:lnTo>
                    <a:pt x="12" y="658"/>
                  </a:lnTo>
                  <a:lnTo>
                    <a:pt x="16" y="755"/>
                  </a:lnTo>
                  <a:lnTo>
                    <a:pt x="24" y="852"/>
                  </a:lnTo>
                  <a:lnTo>
                    <a:pt x="32" y="948"/>
                  </a:lnTo>
                  <a:lnTo>
                    <a:pt x="42" y="1044"/>
                  </a:lnTo>
                  <a:lnTo>
                    <a:pt x="57" y="1140"/>
                  </a:lnTo>
                  <a:lnTo>
                    <a:pt x="74" y="1237"/>
                  </a:lnTo>
                  <a:lnTo>
                    <a:pt x="83" y="1285"/>
                  </a:lnTo>
                  <a:lnTo>
                    <a:pt x="95" y="1333"/>
                  </a:lnTo>
                  <a:lnTo>
                    <a:pt x="106" y="1382"/>
                  </a:lnTo>
                  <a:lnTo>
                    <a:pt x="119" y="1432"/>
                  </a:lnTo>
                  <a:lnTo>
                    <a:pt x="134" y="1479"/>
                  </a:lnTo>
                  <a:lnTo>
                    <a:pt x="148" y="1529"/>
                  </a:lnTo>
                  <a:lnTo>
                    <a:pt x="164" y="1578"/>
                  </a:lnTo>
                  <a:lnTo>
                    <a:pt x="181" y="1629"/>
                  </a:lnTo>
                  <a:lnTo>
                    <a:pt x="181" y="1629"/>
                  </a:lnTo>
                  <a:lnTo>
                    <a:pt x="215" y="1715"/>
                  </a:lnTo>
                  <a:lnTo>
                    <a:pt x="250" y="1799"/>
                  </a:lnTo>
                  <a:lnTo>
                    <a:pt x="286" y="1883"/>
                  </a:lnTo>
                  <a:lnTo>
                    <a:pt x="325" y="1966"/>
                  </a:lnTo>
                  <a:lnTo>
                    <a:pt x="365" y="2048"/>
                  </a:lnTo>
                  <a:lnTo>
                    <a:pt x="408" y="2130"/>
                  </a:lnTo>
                  <a:lnTo>
                    <a:pt x="451" y="2211"/>
                  </a:lnTo>
                  <a:lnTo>
                    <a:pt x="496" y="2294"/>
                  </a:lnTo>
                  <a:lnTo>
                    <a:pt x="496" y="2294"/>
                  </a:lnTo>
                  <a:lnTo>
                    <a:pt x="521" y="2349"/>
                  </a:lnTo>
                  <a:lnTo>
                    <a:pt x="542" y="2400"/>
                  </a:lnTo>
                  <a:lnTo>
                    <a:pt x="561" y="2445"/>
                  </a:lnTo>
                  <a:lnTo>
                    <a:pt x="571" y="2465"/>
                  </a:lnTo>
                  <a:lnTo>
                    <a:pt x="580" y="2484"/>
                  </a:lnTo>
                  <a:lnTo>
                    <a:pt x="592" y="2501"/>
                  </a:lnTo>
                  <a:lnTo>
                    <a:pt x="602" y="2516"/>
                  </a:lnTo>
                  <a:lnTo>
                    <a:pt x="613" y="2529"/>
                  </a:lnTo>
                  <a:lnTo>
                    <a:pt x="626" y="2540"/>
                  </a:lnTo>
                  <a:lnTo>
                    <a:pt x="639" y="2549"/>
                  </a:lnTo>
                  <a:lnTo>
                    <a:pt x="655" y="2555"/>
                  </a:lnTo>
                  <a:lnTo>
                    <a:pt x="671" y="2559"/>
                  </a:lnTo>
                  <a:lnTo>
                    <a:pt x="690" y="2562"/>
                  </a:lnTo>
                  <a:lnTo>
                    <a:pt x="690" y="2562"/>
                  </a:lnTo>
                  <a:lnTo>
                    <a:pt x="703" y="2561"/>
                  </a:lnTo>
                  <a:lnTo>
                    <a:pt x="718" y="2559"/>
                  </a:lnTo>
                  <a:lnTo>
                    <a:pt x="733" y="2556"/>
                  </a:lnTo>
                  <a:lnTo>
                    <a:pt x="749" y="2552"/>
                  </a:lnTo>
                  <a:lnTo>
                    <a:pt x="784" y="2539"/>
                  </a:lnTo>
                  <a:lnTo>
                    <a:pt x="825" y="2523"/>
                  </a:lnTo>
                  <a:lnTo>
                    <a:pt x="825" y="2523"/>
                  </a:lnTo>
                  <a:lnTo>
                    <a:pt x="875" y="2497"/>
                  </a:lnTo>
                  <a:lnTo>
                    <a:pt x="928" y="2472"/>
                  </a:lnTo>
                  <a:lnTo>
                    <a:pt x="929" y="2475"/>
                  </a:lnTo>
                  <a:lnTo>
                    <a:pt x="929" y="2475"/>
                  </a:lnTo>
                  <a:lnTo>
                    <a:pt x="935" y="2472"/>
                  </a:lnTo>
                  <a:lnTo>
                    <a:pt x="948" y="2493"/>
                  </a:lnTo>
                  <a:lnTo>
                    <a:pt x="948" y="2493"/>
                  </a:lnTo>
                  <a:lnTo>
                    <a:pt x="957" y="2517"/>
                  </a:lnTo>
                  <a:lnTo>
                    <a:pt x="967" y="2548"/>
                  </a:lnTo>
                  <a:lnTo>
                    <a:pt x="967" y="2548"/>
                  </a:lnTo>
                  <a:lnTo>
                    <a:pt x="988" y="2638"/>
                  </a:lnTo>
                  <a:lnTo>
                    <a:pt x="1013" y="2729"/>
                  </a:lnTo>
                  <a:lnTo>
                    <a:pt x="1039" y="2819"/>
                  </a:lnTo>
                  <a:lnTo>
                    <a:pt x="1070" y="2911"/>
                  </a:lnTo>
                  <a:lnTo>
                    <a:pt x="1101" y="3001"/>
                  </a:lnTo>
                  <a:lnTo>
                    <a:pt x="1136" y="3092"/>
                  </a:lnTo>
                  <a:lnTo>
                    <a:pt x="1174" y="3182"/>
                  </a:lnTo>
                  <a:lnTo>
                    <a:pt x="1213" y="3272"/>
                  </a:lnTo>
                  <a:lnTo>
                    <a:pt x="1254" y="3363"/>
                  </a:lnTo>
                  <a:lnTo>
                    <a:pt x="1297" y="3452"/>
                  </a:lnTo>
                  <a:lnTo>
                    <a:pt x="1342" y="3542"/>
                  </a:lnTo>
                  <a:lnTo>
                    <a:pt x="1388" y="3631"/>
                  </a:lnTo>
                  <a:lnTo>
                    <a:pt x="1436" y="3719"/>
                  </a:lnTo>
                  <a:lnTo>
                    <a:pt x="1487" y="3808"/>
                  </a:lnTo>
                  <a:lnTo>
                    <a:pt x="1538" y="3896"/>
                  </a:lnTo>
                  <a:lnTo>
                    <a:pt x="1591" y="3983"/>
                  </a:lnTo>
                  <a:lnTo>
                    <a:pt x="1645" y="4069"/>
                  </a:lnTo>
                  <a:lnTo>
                    <a:pt x="1698" y="4155"/>
                  </a:lnTo>
                  <a:lnTo>
                    <a:pt x="1755" y="4240"/>
                  </a:lnTo>
                  <a:lnTo>
                    <a:pt x="1811" y="4324"/>
                  </a:lnTo>
                  <a:lnTo>
                    <a:pt x="1869" y="4407"/>
                  </a:lnTo>
                  <a:lnTo>
                    <a:pt x="1927" y="4490"/>
                  </a:lnTo>
                  <a:lnTo>
                    <a:pt x="1987" y="4571"/>
                  </a:lnTo>
                  <a:lnTo>
                    <a:pt x="2045" y="4651"/>
                  </a:lnTo>
                  <a:lnTo>
                    <a:pt x="2165" y="4809"/>
                  </a:lnTo>
                  <a:lnTo>
                    <a:pt x="2285" y="4963"/>
                  </a:lnTo>
                  <a:lnTo>
                    <a:pt x="2404" y="5111"/>
                  </a:lnTo>
                  <a:lnTo>
                    <a:pt x="2523" y="5255"/>
                  </a:lnTo>
                  <a:lnTo>
                    <a:pt x="2547" y="5287"/>
                  </a:lnTo>
                  <a:lnTo>
                    <a:pt x="2547" y="5287"/>
                  </a:lnTo>
                  <a:lnTo>
                    <a:pt x="2592" y="5342"/>
                  </a:lnTo>
                  <a:lnTo>
                    <a:pt x="2615" y="5371"/>
                  </a:lnTo>
                  <a:lnTo>
                    <a:pt x="2636" y="5400"/>
                  </a:lnTo>
                  <a:lnTo>
                    <a:pt x="2672" y="5426"/>
                  </a:lnTo>
                  <a:lnTo>
                    <a:pt x="2672" y="5426"/>
                  </a:lnTo>
                  <a:lnTo>
                    <a:pt x="2671" y="5517"/>
                  </a:lnTo>
                  <a:lnTo>
                    <a:pt x="2671" y="5609"/>
                  </a:lnTo>
                  <a:lnTo>
                    <a:pt x="2673" y="5702"/>
                  </a:lnTo>
                  <a:lnTo>
                    <a:pt x="2675" y="5748"/>
                  </a:lnTo>
                  <a:lnTo>
                    <a:pt x="2679" y="5795"/>
                  </a:lnTo>
                  <a:lnTo>
                    <a:pt x="2679" y="5795"/>
                  </a:lnTo>
                  <a:lnTo>
                    <a:pt x="2691" y="5921"/>
                  </a:lnTo>
                  <a:lnTo>
                    <a:pt x="2705" y="6046"/>
                  </a:lnTo>
                  <a:lnTo>
                    <a:pt x="2724" y="6171"/>
                  </a:lnTo>
                  <a:lnTo>
                    <a:pt x="2744" y="6295"/>
                  </a:lnTo>
                  <a:lnTo>
                    <a:pt x="2766" y="6419"/>
                  </a:lnTo>
                  <a:lnTo>
                    <a:pt x="2792" y="6541"/>
                  </a:lnTo>
                  <a:lnTo>
                    <a:pt x="2820" y="6663"/>
                  </a:lnTo>
                  <a:lnTo>
                    <a:pt x="2849" y="6785"/>
                  </a:lnTo>
                  <a:lnTo>
                    <a:pt x="2881" y="6905"/>
                  </a:lnTo>
                  <a:lnTo>
                    <a:pt x="2914" y="7025"/>
                  </a:lnTo>
                  <a:lnTo>
                    <a:pt x="2949" y="7146"/>
                  </a:lnTo>
                  <a:lnTo>
                    <a:pt x="2985" y="7266"/>
                  </a:lnTo>
                  <a:lnTo>
                    <a:pt x="3024" y="7385"/>
                  </a:lnTo>
                  <a:lnTo>
                    <a:pt x="3063" y="7506"/>
                  </a:lnTo>
                  <a:lnTo>
                    <a:pt x="3104" y="7625"/>
                  </a:lnTo>
                  <a:lnTo>
                    <a:pt x="3146" y="7744"/>
                  </a:lnTo>
                  <a:lnTo>
                    <a:pt x="3146" y="7744"/>
                  </a:lnTo>
                  <a:lnTo>
                    <a:pt x="3150" y="7763"/>
                  </a:lnTo>
                  <a:lnTo>
                    <a:pt x="3154" y="7783"/>
                  </a:lnTo>
                  <a:lnTo>
                    <a:pt x="3157" y="7803"/>
                  </a:lnTo>
                  <a:lnTo>
                    <a:pt x="3160" y="7814"/>
                  </a:lnTo>
                  <a:lnTo>
                    <a:pt x="3165" y="7822"/>
                  </a:lnTo>
                  <a:lnTo>
                    <a:pt x="3199" y="7815"/>
                  </a:lnTo>
                  <a:lnTo>
                    <a:pt x="3199" y="7815"/>
                  </a:lnTo>
                  <a:lnTo>
                    <a:pt x="3221" y="7809"/>
                  </a:lnTo>
                  <a:lnTo>
                    <a:pt x="3244" y="7803"/>
                  </a:lnTo>
                  <a:lnTo>
                    <a:pt x="3266" y="7795"/>
                  </a:lnTo>
                  <a:lnTo>
                    <a:pt x="3288" y="7786"/>
                  </a:lnTo>
                  <a:lnTo>
                    <a:pt x="3331" y="7767"/>
                  </a:lnTo>
                  <a:lnTo>
                    <a:pt x="3373" y="7747"/>
                  </a:lnTo>
                  <a:lnTo>
                    <a:pt x="3431" y="7732"/>
                  </a:lnTo>
                  <a:lnTo>
                    <a:pt x="3431" y="7732"/>
                  </a:lnTo>
                  <a:lnTo>
                    <a:pt x="3493" y="7698"/>
                  </a:lnTo>
                  <a:lnTo>
                    <a:pt x="3554" y="7664"/>
                  </a:lnTo>
                  <a:lnTo>
                    <a:pt x="3679" y="7599"/>
                  </a:lnTo>
                  <a:lnTo>
                    <a:pt x="3741" y="7565"/>
                  </a:lnTo>
                  <a:lnTo>
                    <a:pt x="3802" y="7533"/>
                  </a:lnTo>
                  <a:lnTo>
                    <a:pt x="3863" y="7499"/>
                  </a:lnTo>
                  <a:lnTo>
                    <a:pt x="3922" y="7464"/>
                  </a:lnTo>
                  <a:lnTo>
                    <a:pt x="3979" y="7426"/>
                  </a:lnTo>
                  <a:lnTo>
                    <a:pt x="4008" y="7407"/>
                  </a:lnTo>
                  <a:lnTo>
                    <a:pt x="4035" y="7387"/>
                  </a:lnTo>
                  <a:lnTo>
                    <a:pt x="4061" y="7365"/>
                  </a:lnTo>
                  <a:lnTo>
                    <a:pt x="4087" y="7343"/>
                  </a:lnTo>
                  <a:lnTo>
                    <a:pt x="4114" y="7322"/>
                  </a:lnTo>
                  <a:lnTo>
                    <a:pt x="4140" y="7298"/>
                  </a:lnTo>
                  <a:lnTo>
                    <a:pt x="4164" y="7274"/>
                  </a:lnTo>
                  <a:lnTo>
                    <a:pt x="4187" y="7248"/>
                  </a:lnTo>
                  <a:lnTo>
                    <a:pt x="4211" y="7220"/>
                  </a:lnTo>
                  <a:lnTo>
                    <a:pt x="4232" y="7192"/>
                  </a:lnTo>
                  <a:lnTo>
                    <a:pt x="4254" y="7163"/>
                  </a:lnTo>
                  <a:lnTo>
                    <a:pt x="4274" y="7133"/>
                  </a:lnTo>
                  <a:lnTo>
                    <a:pt x="4293" y="7101"/>
                  </a:lnTo>
                  <a:lnTo>
                    <a:pt x="4312" y="7068"/>
                  </a:lnTo>
                  <a:lnTo>
                    <a:pt x="4312" y="7068"/>
                  </a:lnTo>
                  <a:lnTo>
                    <a:pt x="4324" y="7046"/>
                  </a:lnTo>
                  <a:lnTo>
                    <a:pt x="4335" y="7023"/>
                  </a:lnTo>
                  <a:lnTo>
                    <a:pt x="4354" y="6976"/>
                  </a:lnTo>
                  <a:lnTo>
                    <a:pt x="4370" y="6928"/>
                  </a:lnTo>
                  <a:lnTo>
                    <a:pt x="4383" y="6879"/>
                  </a:lnTo>
                  <a:lnTo>
                    <a:pt x="4395" y="6827"/>
                  </a:lnTo>
                  <a:lnTo>
                    <a:pt x="4402" y="6774"/>
                  </a:lnTo>
                  <a:lnTo>
                    <a:pt x="4408" y="6722"/>
                  </a:lnTo>
                  <a:lnTo>
                    <a:pt x="4412" y="6667"/>
                  </a:lnTo>
                  <a:lnTo>
                    <a:pt x="4412" y="6612"/>
                  </a:lnTo>
                  <a:lnTo>
                    <a:pt x="4412" y="6557"/>
                  </a:lnTo>
                  <a:lnTo>
                    <a:pt x="4409" y="6500"/>
                  </a:lnTo>
                  <a:lnTo>
                    <a:pt x="4405" y="6442"/>
                  </a:lnTo>
                  <a:lnTo>
                    <a:pt x="4399" y="6385"/>
                  </a:lnTo>
                  <a:lnTo>
                    <a:pt x="4390" y="6327"/>
                  </a:lnTo>
                  <a:lnTo>
                    <a:pt x="4382" y="6269"/>
                  </a:lnTo>
                  <a:lnTo>
                    <a:pt x="4371" y="6211"/>
                  </a:lnTo>
                  <a:lnTo>
                    <a:pt x="4360" y="6153"/>
                  </a:lnTo>
                  <a:lnTo>
                    <a:pt x="4347" y="6095"/>
                  </a:lnTo>
                  <a:lnTo>
                    <a:pt x="4334" y="6037"/>
                  </a:lnTo>
                  <a:lnTo>
                    <a:pt x="4319" y="5980"/>
                  </a:lnTo>
                  <a:lnTo>
                    <a:pt x="4289" y="5867"/>
                  </a:lnTo>
                  <a:lnTo>
                    <a:pt x="4257" y="5757"/>
                  </a:lnTo>
                  <a:lnTo>
                    <a:pt x="4224" y="5651"/>
                  </a:lnTo>
                  <a:lnTo>
                    <a:pt x="4192" y="5549"/>
                  </a:lnTo>
                  <a:lnTo>
                    <a:pt x="4131" y="5364"/>
                  </a:lnTo>
                  <a:lnTo>
                    <a:pt x="4131" y="5364"/>
                  </a:lnTo>
                  <a:lnTo>
                    <a:pt x="4058" y="5133"/>
                  </a:lnTo>
                  <a:lnTo>
                    <a:pt x="3983" y="4905"/>
                  </a:lnTo>
                  <a:lnTo>
                    <a:pt x="3906" y="4678"/>
                  </a:lnTo>
                  <a:lnTo>
                    <a:pt x="3827" y="4454"/>
                  </a:lnTo>
                  <a:lnTo>
                    <a:pt x="3786" y="4342"/>
                  </a:lnTo>
                  <a:lnTo>
                    <a:pt x="3744" y="4230"/>
                  </a:lnTo>
                  <a:lnTo>
                    <a:pt x="3701" y="4118"/>
                  </a:lnTo>
                  <a:lnTo>
                    <a:pt x="3656" y="4006"/>
                  </a:lnTo>
                  <a:lnTo>
                    <a:pt x="3611" y="3896"/>
                  </a:lnTo>
                  <a:lnTo>
                    <a:pt x="3564" y="3784"/>
                  </a:lnTo>
                  <a:lnTo>
                    <a:pt x="3517" y="3674"/>
                  </a:lnTo>
                  <a:lnTo>
                    <a:pt x="3467" y="3562"/>
                  </a:lnTo>
                  <a:lnTo>
                    <a:pt x="3467" y="3562"/>
                  </a:lnTo>
                  <a:lnTo>
                    <a:pt x="3388" y="3388"/>
                  </a:lnTo>
                  <a:lnTo>
                    <a:pt x="3347" y="3301"/>
                  </a:lnTo>
                  <a:lnTo>
                    <a:pt x="3309" y="3211"/>
                  </a:lnTo>
                  <a:lnTo>
                    <a:pt x="3272" y="3121"/>
                  </a:lnTo>
                  <a:lnTo>
                    <a:pt x="3234" y="3031"/>
                  </a:lnTo>
                  <a:lnTo>
                    <a:pt x="3199" y="2940"/>
                  </a:lnTo>
                  <a:lnTo>
                    <a:pt x="3166" y="2848"/>
                  </a:lnTo>
                  <a:lnTo>
                    <a:pt x="3134" y="2755"/>
                  </a:lnTo>
                  <a:lnTo>
                    <a:pt x="3104" y="2661"/>
                  </a:lnTo>
                  <a:lnTo>
                    <a:pt x="3076" y="2568"/>
                  </a:lnTo>
                  <a:lnTo>
                    <a:pt x="3050" y="2472"/>
                  </a:lnTo>
                  <a:lnTo>
                    <a:pt x="3027" y="2378"/>
                  </a:lnTo>
                  <a:lnTo>
                    <a:pt x="3007" y="2282"/>
                  </a:lnTo>
                  <a:lnTo>
                    <a:pt x="2988" y="2185"/>
                  </a:lnTo>
                  <a:lnTo>
                    <a:pt x="2973" y="2088"/>
                  </a:lnTo>
                  <a:lnTo>
                    <a:pt x="2954" y="2028"/>
                  </a:lnTo>
                  <a:lnTo>
                    <a:pt x="2954" y="2028"/>
                  </a:lnTo>
                  <a:lnTo>
                    <a:pt x="2952" y="1980"/>
                  </a:lnTo>
                  <a:lnTo>
                    <a:pt x="2946" y="1932"/>
                  </a:lnTo>
                  <a:lnTo>
                    <a:pt x="2940" y="1886"/>
                  </a:lnTo>
                  <a:lnTo>
                    <a:pt x="2931" y="1839"/>
                  </a:lnTo>
                  <a:lnTo>
                    <a:pt x="2931" y="1825"/>
                  </a:lnTo>
                  <a:lnTo>
                    <a:pt x="2931" y="1825"/>
                  </a:lnTo>
                  <a:lnTo>
                    <a:pt x="2928" y="1829"/>
                  </a:lnTo>
                  <a:lnTo>
                    <a:pt x="2928" y="1829"/>
                  </a:lnTo>
                  <a:lnTo>
                    <a:pt x="2912" y="1847"/>
                  </a:lnTo>
                  <a:lnTo>
                    <a:pt x="2892" y="1866"/>
                  </a:lnTo>
                  <a:lnTo>
                    <a:pt x="2870" y="1886"/>
                  </a:lnTo>
                  <a:lnTo>
                    <a:pt x="2844" y="1906"/>
                  </a:lnTo>
                  <a:lnTo>
                    <a:pt x="2815" y="1925"/>
                  </a:lnTo>
                  <a:lnTo>
                    <a:pt x="2785" y="1945"/>
                  </a:lnTo>
                  <a:lnTo>
                    <a:pt x="2753" y="1964"/>
                  </a:lnTo>
                  <a:lnTo>
                    <a:pt x="2720" y="1983"/>
                  </a:lnTo>
                  <a:lnTo>
                    <a:pt x="2684" y="2001"/>
                  </a:lnTo>
                  <a:lnTo>
                    <a:pt x="2649" y="2017"/>
                  </a:lnTo>
                  <a:lnTo>
                    <a:pt x="2613" y="2031"/>
                  </a:lnTo>
                  <a:lnTo>
                    <a:pt x="2576" y="2043"/>
                  </a:lnTo>
                  <a:lnTo>
                    <a:pt x="2540" y="2053"/>
                  </a:lnTo>
                  <a:lnTo>
                    <a:pt x="2504" y="2062"/>
                  </a:lnTo>
                  <a:lnTo>
                    <a:pt x="2471" y="2066"/>
                  </a:lnTo>
                  <a:lnTo>
                    <a:pt x="2437" y="2067"/>
                  </a:lnTo>
                  <a:lnTo>
                    <a:pt x="2437" y="2067"/>
                  </a:lnTo>
                  <a:lnTo>
                    <a:pt x="2433" y="2067"/>
                  </a:lnTo>
                  <a:lnTo>
                    <a:pt x="2433" y="2067"/>
                  </a:lnTo>
                  <a:lnTo>
                    <a:pt x="2429" y="2067"/>
                  </a:lnTo>
                  <a:lnTo>
                    <a:pt x="2429" y="2067"/>
                  </a:lnTo>
                  <a:lnTo>
                    <a:pt x="2413" y="2067"/>
                  </a:lnTo>
                  <a:lnTo>
                    <a:pt x="2395" y="2066"/>
                  </a:lnTo>
                  <a:lnTo>
                    <a:pt x="2379" y="2063"/>
                  </a:lnTo>
                  <a:lnTo>
                    <a:pt x="2365" y="2059"/>
                  </a:lnTo>
                  <a:lnTo>
                    <a:pt x="2350" y="2054"/>
                  </a:lnTo>
                  <a:lnTo>
                    <a:pt x="2336" y="2048"/>
                  </a:lnTo>
                  <a:lnTo>
                    <a:pt x="2323" y="2041"/>
                  </a:lnTo>
                  <a:lnTo>
                    <a:pt x="2311" y="2032"/>
                  </a:lnTo>
                  <a:lnTo>
                    <a:pt x="2311" y="2035"/>
                  </a:lnTo>
                  <a:lnTo>
                    <a:pt x="2323" y="2079"/>
                  </a:lnTo>
                  <a:lnTo>
                    <a:pt x="2323" y="2079"/>
                  </a:lnTo>
                  <a:lnTo>
                    <a:pt x="2333" y="2093"/>
                  </a:lnTo>
                  <a:lnTo>
                    <a:pt x="2340" y="2108"/>
                  </a:lnTo>
                  <a:lnTo>
                    <a:pt x="2349" y="2124"/>
                  </a:lnTo>
                  <a:lnTo>
                    <a:pt x="2355" y="2141"/>
                  </a:lnTo>
                  <a:lnTo>
                    <a:pt x="2355" y="2141"/>
                  </a:lnTo>
                  <a:lnTo>
                    <a:pt x="2368" y="2173"/>
                  </a:lnTo>
                  <a:lnTo>
                    <a:pt x="2389" y="2215"/>
                  </a:lnTo>
                  <a:lnTo>
                    <a:pt x="2389" y="2215"/>
                  </a:lnTo>
                  <a:lnTo>
                    <a:pt x="2421" y="2355"/>
                  </a:lnTo>
                  <a:lnTo>
                    <a:pt x="2453" y="2493"/>
                  </a:lnTo>
                  <a:lnTo>
                    <a:pt x="2482" y="2630"/>
                  </a:lnTo>
                  <a:lnTo>
                    <a:pt x="2511" y="2768"/>
                  </a:lnTo>
                  <a:lnTo>
                    <a:pt x="2539" y="2906"/>
                  </a:lnTo>
                  <a:lnTo>
                    <a:pt x="2565" y="3043"/>
                  </a:lnTo>
                  <a:lnTo>
                    <a:pt x="2589" y="3182"/>
                  </a:lnTo>
                  <a:lnTo>
                    <a:pt x="2614" y="3320"/>
                  </a:lnTo>
                  <a:lnTo>
                    <a:pt x="2614" y="3320"/>
                  </a:lnTo>
                  <a:lnTo>
                    <a:pt x="2626" y="3388"/>
                  </a:lnTo>
                  <a:lnTo>
                    <a:pt x="2636" y="3456"/>
                  </a:lnTo>
                  <a:lnTo>
                    <a:pt x="2643" y="3525"/>
                  </a:lnTo>
                  <a:lnTo>
                    <a:pt x="2650" y="3593"/>
                  </a:lnTo>
                  <a:lnTo>
                    <a:pt x="2656" y="3662"/>
                  </a:lnTo>
                  <a:lnTo>
                    <a:pt x="2660" y="3731"/>
                  </a:lnTo>
                  <a:lnTo>
                    <a:pt x="2669" y="3869"/>
                  </a:lnTo>
                  <a:lnTo>
                    <a:pt x="2676" y="4005"/>
                  </a:lnTo>
                  <a:lnTo>
                    <a:pt x="2685" y="4143"/>
                  </a:lnTo>
                  <a:lnTo>
                    <a:pt x="2689" y="4211"/>
                  </a:lnTo>
                  <a:lnTo>
                    <a:pt x="2695" y="4279"/>
                  </a:lnTo>
                  <a:lnTo>
                    <a:pt x="2702" y="4348"/>
                  </a:lnTo>
                  <a:lnTo>
                    <a:pt x="2711" y="4416"/>
                  </a:lnTo>
                  <a:lnTo>
                    <a:pt x="2679" y="4586"/>
                  </a:lnTo>
                  <a:lnTo>
                    <a:pt x="2679" y="4586"/>
                  </a:lnTo>
                  <a:lnTo>
                    <a:pt x="2684" y="4600"/>
                  </a:lnTo>
                  <a:lnTo>
                    <a:pt x="2686" y="4615"/>
                  </a:lnTo>
                  <a:lnTo>
                    <a:pt x="2688" y="4628"/>
                  </a:lnTo>
                  <a:lnTo>
                    <a:pt x="2689" y="4642"/>
                  </a:lnTo>
                  <a:lnTo>
                    <a:pt x="2688" y="4670"/>
                  </a:lnTo>
                  <a:lnTo>
                    <a:pt x="2686" y="4699"/>
                  </a:lnTo>
                  <a:lnTo>
                    <a:pt x="2686" y="4699"/>
                  </a:lnTo>
                  <a:lnTo>
                    <a:pt x="2689" y="4748"/>
                  </a:lnTo>
                  <a:lnTo>
                    <a:pt x="2691" y="4798"/>
                  </a:lnTo>
                  <a:lnTo>
                    <a:pt x="2692" y="4896"/>
                  </a:lnTo>
                  <a:lnTo>
                    <a:pt x="2691" y="4995"/>
                  </a:lnTo>
                  <a:lnTo>
                    <a:pt x="2688" y="5094"/>
                  </a:lnTo>
                  <a:lnTo>
                    <a:pt x="2679" y="5089"/>
                  </a:lnTo>
                  <a:lnTo>
                    <a:pt x="2679" y="5089"/>
                  </a:lnTo>
                  <a:lnTo>
                    <a:pt x="2679" y="5094"/>
                  </a:lnTo>
                  <a:lnTo>
                    <a:pt x="2639" y="5072"/>
                  </a:lnTo>
                  <a:lnTo>
                    <a:pt x="2639" y="5072"/>
                  </a:lnTo>
                  <a:lnTo>
                    <a:pt x="2624" y="5050"/>
                  </a:lnTo>
                  <a:lnTo>
                    <a:pt x="2615" y="5040"/>
                  </a:lnTo>
                  <a:lnTo>
                    <a:pt x="2607" y="5031"/>
                  </a:lnTo>
                  <a:lnTo>
                    <a:pt x="2586" y="5012"/>
                  </a:lnTo>
                  <a:lnTo>
                    <a:pt x="2586" y="5012"/>
                  </a:lnTo>
                  <a:lnTo>
                    <a:pt x="2417" y="4792"/>
                  </a:lnTo>
                  <a:lnTo>
                    <a:pt x="2336" y="4683"/>
                  </a:lnTo>
                  <a:lnTo>
                    <a:pt x="2255" y="4575"/>
                  </a:lnTo>
                  <a:lnTo>
                    <a:pt x="2176" y="4465"/>
                  </a:lnTo>
                  <a:lnTo>
                    <a:pt x="2139" y="4410"/>
                  </a:lnTo>
                  <a:lnTo>
                    <a:pt x="2101" y="4353"/>
                  </a:lnTo>
                  <a:lnTo>
                    <a:pt x="2065" y="4297"/>
                  </a:lnTo>
                  <a:lnTo>
                    <a:pt x="2029" y="4239"/>
                  </a:lnTo>
                  <a:lnTo>
                    <a:pt x="1994" y="4179"/>
                  </a:lnTo>
                  <a:lnTo>
                    <a:pt x="1959" y="4118"/>
                  </a:lnTo>
                  <a:lnTo>
                    <a:pt x="1959" y="4118"/>
                  </a:lnTo>
                  <a:lnTo>
                    <a:pt x="1913" y="4033"/>
                  </a:lnTo>
                  <a:lnTo>
                    <a:pt x="1865" y="3948"/>
                  </a:lnTo>
                  <a:lnTo>
                    <a:pt x="1766" y="3780"/>
                  </a:lnTo>
                  <a:lnTo>
                    <a:pt x="1668" y="3612"/>
                  </a:lnTo>
                  <a:lnTo>
                    <a:pt x="1620" y="3527"/>
                  </a:lnTo>
                  <a:lnTo>
                    <a:pt x="1574" y="3442"/>
                  </a:lnTo>
                  <a:lnTo>
                    <a:pt x="1574" y="3442"/>
                  </a:lnTo>
                  <a:lnTo>
                    <a:pt x="1540" y="3379"/>
                  </a:lnTo>
                  <a:lnTo>
                    <a:pt x="1509" y="3318"/>
                  </a:lnTo>
                  <a:lnTo>
                    <a:pt x="1480" y="3256"/>
                  </a:lnTo>
                  <a:lnTo>
                    <a:pt x="1452" y="3192"/>
                  </a:lnTo>
                  <a:lnTo>
                    <a:pt x="1425" y="3130"/>
                  </a:lnTo>
                  <a:lnTo>
                    <a:pt x="1398" y="3066"/>
                  </a:lnTo>
                  <a:lnTo>
                    <a:pt x="1349" y="2938"/>
                  </a:lnTo>
                  <a:lnTo>
                    <a:pt x="1252" y="2681"/>
                  </a:lnTo>
                  <a:lnTo>
                    <a:pt x="1203" y="2554"/>
                  </a:lnTo>
                  <a:lnTo>
                    <a:pt x="1178" y="2490"/>
                  </a:lnTo>
                  <a:lnTo>
                    <a:pt x="1151" y="2426"/>
                  </a:lnTo>
                  <a:lnTo>
                    <a:pt x="1130" y="2406"/>
                  </a:lnTo>
                  <a:lnTo>
                    <a:pt x="1130" y="2406"/>
                  </a:lnTo>
                  <a:lnTo>
                    <a:pt x="1128" y="2400"/>
                  </a:lnTo>
                  <a:lnTo>
                    <a:pt x="1125" y="2392"/>
                  </a:lnTo>
                  <a:lnTo>
                    <a:pt x="1123" y="2387"/>
                  </a:lnTo>
                  <a:lnTo>
                    <a:pt x="1119" y="2382"/>
                  </a:lnTo>
                  <a:lnTo>
                    <a:pt x="1115" y="2363"/>
                  </a:lnTo>
                  <a:lnTo>
                    <a:pt x="1115" y="2363"/>
                  </a:lnTo>
                  <a:lnTo>
                    <a:pt x="1130" y="2349"/>
                  </a:lnTo>
                  <a:lnTo>
                    <a:pt x="1143" y="2333"/>
                  </a:lnTo>
                  <a:lnTo>
                    <a:pt x="1157" y="2317"/>
                  </a:lnTo>
                  <a:lnTo>
                    <a:pt x="1167" y="2300"/>
                  </a:lnTo>
                  <a:lnTo>
                    <a:pt x="1175" y="2282"/>
                  </a:lnTo>
                  <a:lnTo>
                    <a:pt x="1183" y="2262"/>
                  </a:lnTo>
                  <a:lnTo>
                    <a:pt x="1186" y="2241"/>
                  </a:lnTo>
                  <a:lnTo>
                    <a:pt x="1187" y="2221"/>
                  </a:lnTo>
                  <a:lnTo>
                    <a:pt x="1187" y="2221"/>
                  </a:lnTo>
                  <a:lnTo>
                    <a:pt x="1186" y="2204"/>
                  </a:lnTo>
                  <a:lnTo>
                    <a:pt x="1183" y="2186"/>
                  </a:lnTo>
                  <a:lnTo>
                    <a:pt x="1175" y="2150"/>
                  </a:lnTo>
                  <a:lnTo>
                    <a:pt x="1164" y="2114"/>
                  </a:lnTo>
                  <a:lnTo>
                    <a:pt x="1149" y="2076"/>
                  </a:lnTo>
                  <a:lnTo>
                    <a:pt x="1132" y="2037"/>
                  </a:lnTo>
                  <a:lnTo>
                    <a:pt x="1113" y="1998"/>
                  </a:lnTo>
                  <a:lnTo>
                    <a:pt x="1091" y="1958"/>
                  </a:lnTo>
                  <a:lnTo>
                    <a:pt x="1070" y="1921"/>
                  </a:lnTo>
                  <a:lnTo>
                    <a:pt x="1023" y="1842"/>
                  </a:lnTo>
                  <a:lnTo>
                    <a:pt x="977" y="1767"/>
                  </a:lnTo>
                  <a:lnTo>
                    <a:pt x="933" y="1694"/>
                  </a:lnTo>
                  <a:lnTo>
                    <a:pt x="915" y="1661"/>
                  </a:lnTo>
                  <a:lnTo>
                    <a:pt x="897" y="1629"/>
                  </a:lnTo>
                  <a:lnTo>
                    <a:pt x="897" y="1629"/>
                  </a:lnTo>
                  <a:lnTo>
                    <a:pt x="854" y="1533"/>
                  </a:lnTo>
                  <a:lnTo>
                    <a:pt x="812" y="1440"/>
                  </a:lnTo>
                  <a:lnTo>
                    <a:pt x="773" y="1347"/>
                  </a:lnTo>
                  <a:lnTo>
                    <a:pt x="735" y="1256"/>
                  </a:lnTo>
                  <a:lnTo>
                    <a:pt x="699" y="1165"/>
                  </a:lnTo>
                  <a:lnTo>
                    <a:pt x="665" y="1075"/>
                  </a:lnTo>
                  <a:lnTo>
                    <a:pt x="635" y="983"/>
                  </a:lnTo>
                  <a:lnTo>
                    <a:pt x="605" y="892"/>
                  </a:lnTo>
                  <a:lnTo>
                    <a:pt x="578" y="799"/>
                  </a:lnTo>
                  <a:lnTo>
                    <a:pt x="552" y="706"/>
                  </a:lnTo>
                  <a:lnTo>
                    <a:pt x="529" y="612"/>
                  </a:lnTo>
                  <a:lnTo>
                    <a:pt x="507" y="517"/>
                  </a:lnTo>
                  <a:lnTo>
                    <a:pt x="487" y="420"/>
                  </a:lnTo>
                  <a:lnTo>
                    <a:pt x="470" y="321"/>
                  </a:lnTo>
                  <a:lnTo>
                    <a:pt x="454" y="221"/>
                  </a:lnTo>
                  <a:lnTo>
                    <a:pt x="439" y="118"/>
                  </a:lnTo>
                  <a:lnTo>
                    <a:pt x="439" y="118"/>
                  </a:lnTo>
                  <a:lnTo>
                    <a:pt x="439" y="106"/>
                  </a:lnTo>
                  <a:lnTo>
                    <a:pt x="438" y="93"/>
                  </a:lnTo>
                  <a:lnTo>
                    <a:pt x="434" y="80"/>
                  </a:lnTo>
                  <a:lnTo>
                    <a:pt x="431" y="74"/>
                  </a:lnTo>
                  <a:lnTo>
                    <a:pt x="428" y="69"/>
                  </a:lnTo>
                  <a:lnTo>
                    <a:pt x="394" y="24"/>
                  </a:lnTo>
                  <a:lnTo>
                    <a:pt x="394" y="24"/>
                  </a:lnTo>
                  <a:lnTo>
                    <a:pt x="377" y="18"/>
                  </a:lnTo>
                  <a:lnTo>
                    <a:pt x="357" y="12"/>
                  </a:lnTo>
                  <a:lnTo>
                    <a:pt x="338" y="9"/>
                  </a:lnTo>
                  <a:lnTo>
                    <a:pt x="318" y="6"/>
                  </a:lnTo>
                  <a:lnTo>
                    <a:pt x="274" y="2"/>
                  </a:lnTo>
                  <a:lnTo>
                    <a:pt x="23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2" name="Freeform 29">
              <a:extLst>
                <a:ext uri="{FF2B5EF4-FFF2-40B4-BE49-F238E27FC236}">
                  <a16:creationId xmlns:a16="http://schemas.microsoft.com/office/drawing/2014/main" id="{5BE8A57D-DBD2-7E3B-3395-A555F26BD2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3" y="2160"/>
              <a:ext cx="258" cy="635"/>
            </a:xfrm>
            <a:custGeom>
              <a:avLst/>
              <a:gdLst>
                <a:gd name="T0" fmla="*/ 283 w 775"/>
                <a:gd name="T1" fmla="*/ 1904 h 1904"/>
                <a:gd name="T2" fmla="*/ 225 w 775"/>
                <a:gd name="T3" fmla="*/ 1756 h 1904"/>
                <a:gd name="T4" fmla="*/ 157 w 775"/>
                <a:gd name="T5" fmla="*/ 1609 h 1904"/>
                <a:gd name="T6" fmla="*/ 80 w 775"/>
                <a:gd name="T7" fmla="*/ 1466 h 1904"/>
                <a:gd name="T8" fmla="*/ 0 w 775"/>
                <a:gd name="T9" fmla="*/ 1328 h 1904"/>
                <a:gd name="T10" fmla="*/ 15 w 775"/>
                <a:gd name="T11" fmla="*/ 1307 h 1904"/>
                <a:gd name="T12" fmla="*/ 61 w 775"/>
                <a:gd name="T13" fmla="*/ 1114 h 1904"/>
                <a:gd name="T14" fmla="*/ 103 w 775"/>
                <a:gd name="T15" fmla="*/ 926 h 1904"/>
                <a:gd name="T16" fmla="*/ 121 w 775"/>
                <a:gd name="T17" fmla="*/ 831 h 1904"/>
                <a:gd name="T18" fmla="*/ 135 w 775"/>
                <a:gd name="T19" fmla="*/ 736 h 1904"/>
                <a:gd name="T20" fmla="*/ 144 w 775"/>
                <a:gd name="T21" fmla="*/ 637 h 1904"/>
                <a:gd name="T22" fmla="*/ 147 w 775"/>
                <a:gd name="T23" fmla="*/ 534 h 1904"/>
                <a:gd name="T24" fmla="*/ 148 w 775"/>
                <a:gd name="T25" fmla="*/ 515 h 1904"/>
                <a:gd name="T26" fmla="*/ 189 w 775"/>
                <a:gd name="T27" fmla="*/ 483 h 1904"/>
                <a:gd name="T28" fmla="*/ 310 w 775"/>
                <a:gd name="T29" fmla="*/ 396 h 1904"/>
                <a:gd name="T30" fmla="*/ 434 w 775"/>
                <a:gd name="T31" fmla="*/ 309 h 1904"/>
                <a:gd name="T32" fmla="*/ 522 w 775"/>
                <a:gd name="T33" fmla="*/ 239 h 1904"/>
                <a:gd name="T34" fmla="*/ 577 w 775"/>
                <a:gd name="T35" fmla="*/ 188 h 1904"/>
                <a:gd name="T36" fmla="*/ 631 w 775"/>
                <a:gd name="T37" fmla="*/ 135 h 1904"/>
                <a:gd name="T38" fmla="*/ 677 w 775"/>
                <a:gd name="T39" fmla="*/ 84 h 1904"/>
                <a:gd name="T40" fmla="*/ 684 w 775"/>
                <a:gd name="T41" fmla="*/ 74 h 1904"/>
                <a:gd name="T42" fmla="*/ 707 w 775"/>
                <a:gd name="T43" fmla="*/ 49 h 1904"/>
                <a:gd name="T44" fmla="*/ 732 w 775"/>
                <a:gd name="T45" fmla="*/ 23 h 1904"/>
                <a:gd name="T46" fmla="*/ 775 w 775"/>
                <a:gd name="T47" fmla="*/ 0 h 1904"/>
                <a:gd name="T48" fmla="*/ 762 w 775"/>
                <a:gd name="T49" fmla="*/ 68 h 1904"/>
                <a:gd name="T50" fmla="*/ 738 w 775"/>
                <a:gd name="T51" fmla="*/ 204 h 1904"/>
                <a:gd name="T52" fmla="*/ 725 w 775"/>
                <a:gd name="T53" fmla="*/ 273 h 1904"/>
                <a:gd name="T54" fmla="*/ 693 w 775"/>
                <a:gd name="T55" fmla="*/ 393 h 1904"/>
                <a:gd name="T56" fmla="*/ 654 w 775"/>
                <a:gd name="T57" fmla="*/ 506 h 1904"/>
                <a:gd name="T58" fmla="*/ 603 w 775"/>
                <a:gd name="T59" fmla="*/ 617 h 1904"/>
                <a:gd name="T60" fmla="*/ 542 w 775"/>
                <a:gd name="T61" fmla="*/ 724 h 1904"/>
                <a:gd name="T62" fmla="*/ 512 w 775"/>
                <a:gd name="T63" fmla="*/ 772 h 1904"/>
                <a:gd name="T64" fmla="*/ 458 w 775"/>
                <a:gd name="T65" fmla="*/ 866 h 1904"/>
                <a:gd name="T66" fmla="*/ 412 w 775"/>
                <a:gd name="T67" fmla="*/ 961 h 1904"/>
                <a:gd name="T68" fmla="*/ 393 w 775"/>
                <a:gd name="T69" fmla="*/ 1010 h 1904"/>
                <a:gd name="T70" fmla="*/ 377 w 775"/>
                <a:gd name="T71" fmla="*/ 1062 h 1904"/>
                <a:gd name="T72" fmla="*/ 365 w 775"/>
                <a:gd name="T73" fmla="*/ 1117 h 1904"/>
                <a:gd name="T74" fmla="*/ 377 w 775"/>
                <a:gd name="T75" fmla="*/ 1104 h 1904"/>
                <a:gd name="T76" fmla="*/ 422 w 775"/>
                <a:gd name="T77" fmla="*/ 1053 h 1904"/>
                <a:gd name="T78" fmla="*/ 497 w 775"/>
                <a:gd name="T79" fmla="*/ 965 h 1904"/>
                <a:gd name="T80" fmla="*/ 496 w 775"/>
                <a:gd name="T81" fmla="*/ 995 h 1904"/>
                <a:gd name="T82" fmla="*/ 502 w 775"/>
                <a:gd name="T83" fmla="*/ 1043 h 1904"/>
                <a:gd name="T84" fmla="*/ 497 w 775"/>
                <a:gd name="T85" fmla="*/ 1091 h 1904"/>
                <a:gd name="T86" fmla="*/ 491 w 775"/>
                <a:gd name="T87" fmla="*/ 1164 h 1904"/>
                <a:gd name="T88" fmla="*/ 497 w 775"/>
                <a:gd name="T89" fmla="*/ 1235 h 1904"/>
                <a:gd name="T90" fmla="*/ 491 w 775"/>
                <a:gd name="T91" fmla="*/ 1277 h 1904"/>
                <a:gd name="T92" fmla="*/ 478 w 775"/>
                <a:gd name="T93" fmla="*/ 1360 h 1904"/>
                <a:gd name="T94" fmla="*/ 451 w 775"/>
                <a:gd name="T95" fmla="*/ 1489 h 1904"/>
                <a:gd name="T96" fmla="*/ 405 w 775"/>
                <a:gd name="T97" fmla="*/ 1659 h 1904"/>
                <a:gd name="T98" fmla="*/ 334 w 775"/>
                <a:gd name="T99" fmla="*/ 1904 h 1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75" h="1904">
                  <a:moveTo>
                    <a:pt x="283" y="1904"/>
                  </a:moveTo>
                  <a:lnTo>
                    <a:pt x="283" y="1904"/>
                  </a:lnTo>
                  <a:lnTo>
                    <a:pt x="257" y="1830"/>
                  </a:lnTo>
                  <a:lnTo>
                    <a:pt x="225" y="1756"/>
                  </a:lnTo>
                  <a:lnTo>
                    <a:pt x="192" y="1682"/>
                  </a:lnTo>
                  <a:lnTo>
                    <a:pt x="157" y="1609"/>
                  </a:lnTo>
                  <a:lnTo>
                    <a:pt x="119" y="1537"/>
                  </a:lnTo>
                  <a:lnTo>
                    <a:pt x="80" y="1466"/>
                  </a:lnTo>
                  <a:lnTo>
                    <a:pt x="41" y="1396"/>
                  </a:lnTo>
                  <a:lnTo>
                    <a:pt x="0" y="1328"/>
                  </a:lnTo>
                  <a:lnTo>
                    <a:pt x="15" y="1307"/>
                  </a:lnTo>
                  <a:lnTo>
                    <a:pt x="15" y="1307"/>
                  </a:lnTo>
                  <a:lnTo>
                    <a:pt x="38" y="1210"/>
                  </a:lnTo>
                  <a:lnTo>
                    <a:pt x="61" y="1114"/>
                  </a:lnTo>
                  <a:lnTo>
                    <a:pt x="83" y="1020"/>
                  </a:lnTo>
                  <a:lnTo>
                    <a:pt x="103" y="926"/>
                  </a:lnTo>
                  <a:lnTo>
                    <a:pt x="113" y="879"/>
                  </a:lnTo>
                  <a:lnTo>
                    <a:pt x="121" y="831"/>
                  </a:lnTo>
                  <a:lnTo>
                    <a:pt x="129" y="784"/>
                  </a:lnTo>
                  <a:lnTo>
                    <a:pt x="135" y="736"/>
                  </a:lnTo>
                  <a:lnTo>
                    <a:pt x="141" y="686"/>
                  </a:lnTo>
                  <a:lnTo>
                    <a:pt x="144" y="637"/>
                  </a:lnTo>
                  <a:lnTo>
                    <a:pt x="147" y="586"/>
                  </a:lnTo>
                  <a:lnTo>
                    <a:pt x="147" y="534"/>
                  </a:lnTo>
                  <a:lnTo>
                    <a:pt x="148" y="515"/>
                  </a:lnTo>
                  <a:lnTo>
                    <a:pt x="148" y="515"/>
                  </a:lnTo>
                  <a:lnTo>
                    <a:pt x="189" y="483"/>
                  </a:lnTo>
                  <a:lnTo>
                    <a:pt x="189" y="483"/>
                  </a:lnTo>
                  <a:lnTo>
                    <a:pt x="250" y="440"/>
                  </a:lnTo>
                  <a:lnTo>
                    <a:pt x="310" y="396"/>
                  </a:lnTo>
                  <a:lnTo>
                    <a:pt x="373" y="352"/>
                  </a:lnTo>
                  <a:lnTo>
                    <a:pt x="434" y="309"/>
                  </a:lnTo>
                  <a:lnTo>
                    <a:pt x="493" y="262"/>
                  </a:lnTo>
                  <a:lnTo>
                    <a:pt x="522" y="239"/>
                  </a:lnTo>
                  <a:lnTo>
                    <a:pt x="549" y="215"/>
                  </a:lnTo>
                  <a:lnTo>
                    <a:pt x="577" y="188"/>
                  </a:lnTo>
                  <a:lnTo>
                    <a:pt x="604" y="162"/>
                  </a:lnTo>
                  <a:lnTo>
                    <a:pt x="631" y="135"/>
                  </a:lnTo>
                  <a:lnTo>
                    <a:pt x="655" y="107"/>
                  </a:lnTo>
                  <a:lnTo>
                    <a:pt x="677" y="84"/>
                  </a:lnTo>
                  <a:lnTo>
                    <a:pt x="677" y="84"/>
                  </a:lnTo>
                  <a:lnTo>
                    <a:pt x="684" y="74"/>
                  </a:lnTo>
                  <a:lnTo>
                    <a:pt x="691" y="65"/>
                  </a:lnTo>
                  <a:lnTo>
                    <a:pt x="707" y="49"/>
                  </a:lnTo>
                  <a:lnTo>
                    <a:pt x="723" y="32"/>
                  </a:lnTo>
                  <a:lnTo>
                    <a:pt x="732" y="23"/>
                  </a:lnTo>
                  <a:lnTo>
                    <a:pt x="738" y="14"/>
                  </a:lnTo>
                  <a:lnTo>
                    <a:pt x="775" y="0"/>
                  </a:lnTo>
                  <a:lnTo>
                    <a:pt x="775" y="0"/>
                  </a:lnTo>
                  <a:lnTo>
                    <a:pt x="762" y="68"/>
                  </a:lnTo>
                  <a:lnTo>
                    <a:pt x="749" y="136"/>
                  </a:lnTo>
                  <a:lnTo>
                    <a:pt x="738" y="204"/>
                  </a:lnTo>
                  <a:lnTo>
                    <a:pt x="725" y="273"/>
                  </a:lnTo>
                  <a:lnTo>
                    <a:pt x="725" y="273"/>
                  </a:lnTo>
                  <a:lnTo>
                    <a:pt x="709" y="335"/>
                  </a:lnTo>
                  <a:lnTo>
                    <a:pt x="693" y="393"/>
                  </a:lnTo>
                  <a:lnTo>
                    <a:pt x="674" y="451"/>
                  </a:lnTo>
                  <a:lnTo>
                    <a:pt x="654" y="506"/>
                  </a:lnTo>
                  <a:lnTo>
                    <a:pt x="631" y="561"/>
                  </a:lnTo>
                  <a:lnTo>
                    <a:pt x="603" y="617"/>
                  </a:lnTo>
                  <a:lnTo>
                    <a:pt x="574" y="670"/>
                  </a:lnTo>
                  <a:lnTo>
                    <a:pt x="542" y="724"/>
                  </a:lnTo>
                  <a:lnTo>
                    <a:pt x="542" y="724"/>
                  </a:lnTo>
                  <a:lnTo>
                    <a:pt x="512" y="772"/>
                  </a:lnTo>
                  <a:lnTo>
                    <a:pt x="484" y="818"/>
                  </a:lnTo>
                  <a:lnTo>
                    <a:pt x="458" y="866"/>
                  </a:lnTo>
                  <a:lnTo>
                    <a:pt x="434" y="913"/>
                  </a:lnTo>
                  <a:lnTo>
                    <a:pt x="412" y="961"/>
                  </a:lnTo>
                  <a:lnTo>
                    <a:pt x="402" y="985"/>
                  </a:lnTo>
                  <a:lnTo>
                    <a:pt x="393" y="1010"/>
                  </a:lnTo>
                  <a:lnTo>
                    <a:pt x="384" y="1036"/>
                  </a:lnTo>
                  <a:lnTo>
                    <a:pt x="377" y="1062"/>
                  </a:lnTo>
                  <a:lnTo>
                    <a:pt x="371" y="1088"/>
                  </a:lnTo>
                  <a:lnTo>
                    <a:pt x="365" y="1117"/>
                  </a:lnTo>
                  <a:lnTo>
                    <a:pt x="365" y="1117"/>
                  </a:lnTo>
                  <a:lnTo>
                    <a:pt x="377" y="1104"/>
                  </a:lnTo>
                  <a:lnTo>
                    <a:pt x="390" y="1090"/>
                  </a:lnTo>
                  <a:lnTo>
                    <a:pt x="422" y="1053"/>
                  </a:lnTo>
                  <a:lnTo>
                    <a:pt x="458" y="1010"/>
                  </a:lnTo>
                  <a:lnTo>
                    <a:pt x="497" y="965"/>
                  </a:lnTo>
                  <a:lnTo>
                    <a:pt x="496" y="995"/>
                  </a:lnTo>
                  <a:lnTo>
                    <a:pt x="496" y="995"/>
                  </a:lnTo>
                  <a:lnTo>
                    <a:pt x="500" y="1019"/>
                  </a:lnTo>
                  <a:lnTo>
                    <a:pt x="502" y="1043"/>
                  </a:lnTo>
                  <a:lnTo>
                    <a:pt x="500" y="1067"/>
                  </a:lnTo>
                  <a:lnTo>
                    <a:pt x="497" y="1091"/>
                  </a:lnTo>
                  <a:lnTo>
                    <a:pt x="493" y="1139"/>
                  </a:lnTo>
                  <a:lnTo>
                    <a:pt x="491" y="1164"/>
                  </a:lnTo>
                  <a:lnTo>
                    <a:pt x="491" y="1187"/>
                  </a:lnTo>
                  <a:lnTo>
                    <a:pt x="497" y="1235"/>
                  </a:lnTo>
                  <a:lnTo>
                    <a:pt x="497" y="1235"/>
                  </a:lnTo>
                  <a:lnTo>
                    <a:pt x="491" y="1277"/>
                  </a:lnTo>
                  <a:lnTo>
                    <a:pt x="486" y="1318"/>
                  </a:lnTo>
                  <a:lnTo>
                    <a:pt x="478" y="1360"/>
                  </a:lnTo>
                  <a:lnTo>
                    <a:pt x="470" y="1403"/>
                  </a:lnTo>
                  <a:lnTo>
                    <a:pt x="451" y="1489"/>
                  </a:lnTo>
                  <a:lnTo>
                    <a:pt x="429" y="1575"/>
                  </a:lnTo>
                  <a:lnTo>
                    <a:pt x="405" y="1659"/>
                  </a:lnTo>
                  <a:lnTo>
                    <a:pt x="381" y="1743"/>
                  </a:lnTo>
                  <a:lnTo>
                    <a:pt x="334" y="1904"/>
                  </a:lnTo>
                  <a:lnTo>
                    <a:pt x="283" y="1904"/>
                  </a:lnTo>
                  <a:close/>
                </a:path>
              </a:pathLst>
            </a:custGeom>
            <a:solidFill>
              <a:srgbClr val="A87B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3" name="Freeform 30">
              <a:extLst>
                <a:ext uri="{FF2B5EF4-FFF2-40B4-BE49-F238E27FC236}">
                  <a16:creationId xmlns:a16="http://schemas.microsoft.com/office/drawing/2014/main" id="{D0F052E8-05A0-21A4-F3BA-331086D17E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3" y="2160"/>
              <a:ext cx="258" cy="635"/>
            </a:xfrm>
            <a:custGeom>
              <a:avLst/>
              <a:gdLst>
                <a:gd name="T0" fmla="*/ 283 w 775"/>
                <a:gd name="T1" fmla="*/ 1904 h 1904"/>
                <a:gd name="T2" fmla="*/ 225 w 775"/>
                <a:gd name="T3" fmla="*/ 1756 h 1904"/>
                <a:gd name="T4" fmla="*/ 157 w 775"/>
                <a:gd name="T5" fmla="*/ 1609 h 1904"/>
                <a:gd name="T6" fmla="*/ 80 w 775"/>
                <a:gd name="T7" fmla="*/ 1466 h 1904"/>
                <a:gd name="T8" fmla="*/ 0 w 775"/>
                <a:gd name="T9" fmla="*/ 1328 h 1904"/>
                <a:gd name="T10" fmla="*/ 15 w 775"/>
                <a:gd name="T11" fmla="*/ 1307 h 1904"/>
                <a:gd name="T12" fmla="*/ 61 w 775"/>
                <a:gd name="T13" fmla="*/ 1114 h 1904"/>
                <a:gd name="T14" fmla="*/ 103 w 775"/>
                <a:gd name="T15" fmla="*/ 926 h 1904"/>
                <a:gd name="T16" fmla="*/ 121 w 775"/>
                <a:gd name="T17" fmla="*/ 831 h 1904"/>
                <a:gd name="T18" fmla="*/ 135 w 775"/>
                <a:gd name="T19" fmla="*/ 736 h 1904"/>
                <a:gd name="T20" fmla="*/ 144 w 775"/>
                <a:gd name="T21" fmla="*/ 637 h 1904"/>
                <a:gd name="T22" fmla="*/ 147 w 775"/>
                <a:gd name="T23" fmla="*/ 534 h 1904"/>
                <a:gd name="T24" fmla="*/ 148 w 775"/>
                <a:gd name="T25" fmla="*/ 515 h 1904"/>
                <a:gd name="T26" fmla="*/ 189 w 775"/>
                <a:gd name="T27" fmla="*/ 483 h 1904"/>
                <a:gd name="T28" fmla="*/ 310 w 775"/>
                <a:gd name="T29" fmla="*/ 396 h 1904"/>
                <a:gd name="T30" fmla="*/ 434 w 775"/>
                <a:gd name="T31" fmla="*/ 309 h 1904"/>
                <a:gd name="T32" fmla="*/ 522 w 775"/>
                <a:gd name="T33" fmla="*/ 239 h 1904"/>
                <a:gd name="T34" fmla="*/ 577 w 775"/>
                <a:gd name="T35" fmla="*/ 188 h 1904"/>
                <a:gd name="T36" fmla="*/ 631 w 775"/>
                <a:gd name="T37" fmla="*/ 135 h 1904"/>
                <a:gd name="T38" fmla="*/ 677 w 775"/>
                <a:gd name="T39" fmla="*/ 84 h 1904"/>
                <a:gd name="T40" fmla="*/ 684 w 775"/>
                <a:gd name="T41" fmla="*/ 74 h 1904"/>
                <a:gd name="T42" fmla="*/ 707 w 775"/>
                <a:gd name="T43" fmla="*/ 49 h 1904"/>
                <a:gd name="T44" fmla="*/ 732 w 775"/>
                <a:gd name="T45" fmla="*/ 23 h 1904"/>
                <a:gd name="T46" fmla="*/ 775 w 775"/>
                <a:gd name="T47" fmla="*/ 0 h 1904"/>
                <a:gd name="T48" fmla="*/ 762 w 775"/>
                <a:gd name="T49" fmla="*/ 68 h 1904"/>
                <a:gd name="T50" fmla="*/ 738 w 775"/>
                <a:gd name="T51" fmla="*/ 204 h 1904"/>
                <a:gd name="T52" fmla="*/ 725 w 775"/>
                <a:gd name="T53" fmla="*/ 273 h 1904"/>
                <a:gd name="T54" fmla="*/ 693 w 775"/>
                <a:gd name="T55" fmla="*/ 393 h 1904"/>
                <a:gd name="T56" fmla="*/ 654 w 775"/>
                <a:gd name="T57" fmla="*/ 506 h 1904"/>
                <a:gd name="T58" fmla="*/ 603 w 775"/>
                <a:gd name="T59" fmla="*/ 617 h 1904"/>
                <a:gd name="T60" fmla="*/ 542 w 775"/>
                <a:gd name="T61" fmla="*/ 724 h 1904"/>
                <a:gd name="T62" fmla="*/ 512 w 775"/>
                <a:gd name="T63" fmla="*/ 772 h 1904"/>
                <a:gd name="T64" fmla="*/ 458 w 775"/>
                <a:gd name="T65" fmla="*/ 866 h 1904"/>
                <a:gd name="T66" fmla="*/ 412 w 775"/>
                <a:gd name="T67" fmla="*/ 961 h 1904"/>
                <a:gd name="T68" fmla="*/ 393 w 775"/>
                <a:gd name="T69" fmla="*/ 1010 h 1904"/>
                <a:gd name="T70" fmla="*/ 377 w 775"/>
                <a:gd name="T71" fmla="*/ 1062 h 1904"/>
                <a:gd name="T72" fmla="*/ 365 w 775"/>
                <a:gd name="T73" fmla="*/ 1117 h 1904"/>
                <a:gd name="T74" fmla="*/ 377 w 775"/>
                <a:gd name="T75" fmla="*/ 1104 h 1904"/>
                <a:gd name="T76" fmla="*/ 422 w 775"/>
                <a:gd name="T77" fmla="*/ 1053 h 1904"/>
                <a:gd name="T78" fmla="*/ 497 w 775"/>
                <a:gd name="T79" fmla="*/ 965 h 1904"/>
                <a:gd name="T80" fmla="*/ 496 w 775"/>
                <a:gd name="T81" fmla="*/ 995 h 1904"/>
                <a:gd name="T82" fmla="*/ 502 w 775"/>
                <a:gd name="T83" fmla="*/ 1043 h 1904"/>
                <a:gd name="T84" fmla="*/ 497 w 775"/>
                <a:gd name="T85" fmla="*/ 1091 h 1904"/>
                <a:gd name="T86" fmla="*/ 491 w 775"/>
                <a:gd name="T87" fmla="*/ 1164 h 1904"/>
                <a:gd name="T88" fmla="*/ 497 w 775"/>
                <a:gd name="T89" fmla="*/ 1235 h 1904"/>
                <a:gd name="T90" fmla="*/ 491 w 775"/>
                <a:gd name="T91" fmla="*/ 1277 h 1904"/>
                <a:gd name="T92" fmla="*/ 478 w 775"/>
                <a:gd name="T93" fmla="*/ 1360 h 1904"/>
                <a:gd name="T94" fmla="*/ 451 w 775"/>
                <a:gd name="T95" fmla="*/ 1489 h 1904"/>
                <a:gd name="T96" fmla="*/ 405 w 775"/>
                <a:gd name="T97" fmla="*/ 1659 h 1904"/>
                <a:gd name="T98" fmla="*/ 334 w 775"/>
                <a:gd name="T99" fmla="*/ 1904 h 1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75" h="1904">
                  <a:moveTo>
                    <a:pt x="283" y="1904"/>
                  </a:moveTo>
                  <a:lnTo>
                    <a:pt x="283" y="1904"/>
                  </a:lnTo>
                  <a:lnTo>
                    <a:pt x="257" y="1830"/>
                  </a:lnTo>
                  <a:lnTo>
                    <a:pt x="225" y="1756"/>
                  </a:lnTo>
                  <a:lnTo>
                    <a:pt x="192" y="1682"/>
                  </a:lnTo>
                  <a:lnTo>
                    <a:pt x="157" y="1609"/>
                  </a:lnTo>
                  <a:lnTo>
                    <a:pt x="119" y="1537"/>
                  </a:lnTo>
                  <a:lnTo>
                    <a:pt x="80" y="1466"/>
                  </a:lnTo>
                  <a:lnTo>
                    <a:pt x="41" y="1396"/>
                  </a:lnTo>
                  <a:lnTo>
                    <a:pt x="0" y="1328"/>
                  </a:lnTo>
                  <a:lnTo>
                    <a:pt x="15" y="1307"/>
                  </a:lnTo>
                  <a:lnTo>
                    <a:pt x="15" y="1307"/>
                  </a:lnTo>
                  <a:lnTo>
                    <a:pt x="38" y="1210"/>
                  </a:lnTo>
                  <a:lnTo>
                    <a:pt x="61" y="1114"/>
                  </a:lnTo>
                  <a:lnTo>
                    <a:pt x="83" y="1020"/>
                  </a:lnTo>
                  <a:lnTo>
                    <a:pt x="103" y="926"/>
                  </a:lnTo>
                  <a:lnTo>
                    <a:pt x="113" y="879"/>
                  </a:lnTo>
                  <a:lnTo>
                    <a:pt x="121" y="831"/>
                  </a:lnTo>
                  <a:lnTo>
                    <a:pt x="129" y="784"/>
                  </a:lnTo>
                  <a:lnTo>
                    <a:pt x="135" y="736"/>
                  </a:lnTo>
                  <a:lnTo>
                    <a:pt x="141" y="686"/>
                  </a:lnTo>
                  <a:lnTo>
                    <a:pt x="144" y="637"/>
                  </a:lnTo>
                  <a:lnTo>
                    <a:pt x="147" y="586"/>
                  </a:lnTo>
                  <a:lnTo>
                    <a:pt x="147" y="534"/>
                  </a:lnTo>
                  <a:lnTo>
                    <a:pt x="148" y="515"/>
                  </a:lnTo>
                  <a:lnTo>
                    <a:pt x="148" y="515"/>
                  </a:lnTo>
                  <a:lnTo>
                    <a:pt x="189" y="483"/>
                  </a:lnTo>
                  <a:lnTo>
                    <a:pt x="189" y="483"/>
                  </a:lnTo>
                  <a:lnTo>
                    <a:pt x="250" y="440"/>
                  </a:lnTo>
                  <a:lnTo>
                    <a:pt x="310" y="396"/>
                  </a:lnTo>
                  <a:lnTo>
                    <a:pt x="373" y="352"/>
                  </a:lnTo>
                  <a:lnTo>
                    <a:pt x="434" y="309"/>
                  </a:lnTo>
                  <a:lnTo>
                    <a:pt x="493" y="262"/>
                  </a:lnTo>
                  <a:lnTo>
                    <a:pt x="522" y="239"/>
                  </a:lnTo>
                  <a:lnTo>
                    <a:pt x="549" y="215"/>
                  </a:lnTo>
                  <a:lnTo>
                    <a:pt x="577" y="188"/>
                  </a:lnTo>
                  <a:lnTo>
                    <a:pt x="604" y="162"/>
                  </a:lnTo>
                  <a:lnTo>
                    <a:pt x="631" y="135"/>
                  </a:lnTo>
                  <a:lnTo>
                    <a:pt x="655" y="107"/>
                  </a:lnTo>
                  <a:lnTo>
                    <a:pt x="677" y="84"/>
                  </a:lnTo>
                  <a:lnTo>
                    <a:pt x="677" y="84"/>
                  </a:lnTo>
                  <a:lnTo>
                    <a:pt x="684" y="74"/>
                  </a:lnTo>
                  <a:lnTo>
                    <a:pt x="691" y="65"/>
                  </a:lnTo>
                  <a:lnTo>
                    <a:pt x="707" y="49"/>
                  </a:lnTo>
                  <a:lnTo>
                    <a:pt x="723" y="32"/>
                  </a:lnTo>
                  <a:lnTo>
                    <a:pt x="732" y="23"/>
                  </a:lnTo>
                  <a:lnTo>
                    <a:pt x="738" y="14"/>
                  </a:lnTo>
                  <a:lnTo>
                    <a:pt x="775" y="0"/>
                  </a:lnTo>
                  <a:lnTo>
                    <a:pt x="775" y="0"/>
                  </a:lnTo>
                  <a:lnTo>
                    <a:pt x="762" y="68"/>
                  </a:lnTo>
                  <a:lnTo>
                    <a:pt x="749" y="136"/>
                  </a:lnTo>
                  <a:lnTo>
                    <a:pt x="738" y="204"/>
                  </a:lnTo>
                  <a:lnTo>
                    <a:pt x="725" y="273"/>
                  </a:lnTo>
                  <a:lnTo>
                    <a:pt x="725" y="273"/>
                  </a:lnTo>
                  <a:lnTo>
                    <a:pt x="709" y="335"/>
                  </a:lnTo>
                  <a:lnTo>
                    <a:pt x="693" y="393"/>
                  </a:lnTo>
                  <a:lnTo>
                    <a:pt x="674" y="451"/>
                  </a:lnTo>
                  <a:lnTo>
                    <a:pt x="654" y="506"/>
                  </a:lnTo>
                  <a:lnTo>
                    <a:pt x="631" y="561"/>
                  </a:lnTo>
                  <a:lnTo>
                    <a:pt x="603" y="617"/>
                  </a:lnTo>
                  <a:lnTo>
                    <a:pt x="574" y="670"/>
                  </a:lnTo>
                  <a:lnTo>
                    <a:pt x="542" y="724"/>
                  </a:lnTo>
                  <a:lnTo>
                    <a:pt x="542" y="724"/>
                  </a:lnTo>
                  <a:lnTo>
                    <a:pt x="512" y="772"/>
                  </a:lnTo>
                  <a:lnTo>
                    <a:pt x="484" y="818"/>
                  </a:lnTo>
                  <a:lnTo>
                    <a:pt x="458" y="866"/>
                  </a:lnTo>
                  <a:lnTo>
                    <a:pt x="434" y="913"/>
                  </a:lnTo>
                  <a:lnTo>
                    <a:pt x="412" y="961"/>
                  </a:lnTo>
                  <a:lnTo>
                    <a:pt x="402" y="985"/>
                  </a:lnTo>
                  <a:lnTo>
                    <a:pt x="393" y="1010"/>
                  </a:lnTo>
                  <a:lnTo>
                    <a:pt x="384" y="1036"/>
                  </a:lnTo>
                  <a:lnTo>
                    <a:pt x="377" y="1062"/>
                  </a:lnTo>
                  <a:lnTo>
                    <a:pt x="371" y="1088"/>
                  </a:lnTo>
                  <a:lnTo>
                    <a:pt x="365" y="1117"/>
                  </a:lnTo>
                  <a:lnTo>
                    <a:pt x="365" y="1117"/>
                  </a:lnTo>
                  <a:lnTo>
                    <a:pt x="377" y="1104"/>
                  </a:lnTo>
                  <a:lnTo>
                    <a:pt x="390" y="1090"/>
                  </a:lnTo>
                  <a:lnTo>
                    <a:pt x="422" y="1053"/>
                  </a:lnTo>
                  <a:lnTo>
                    <a:pt x="458" y="1010"/>
                  </a:lnTo>
                  <a:lnTo>
                    <a:pt x="497" y="965"/>
                  </a:lnTo>
                  <a:lnTo>
                    <a:pt x="496" y="995"/>
                  </a:lnTo>
                  <a:lnTo>
                    <a:pt x="496" y="995"/>
                  </a:lnTo>
                  <a:lnTo>
                    <a:pt x="500" y="1019"/>
                  </a:lnTo>
                  <a:lnTo>
                    <a:pt x="502" y="1043"/>
                  </a:lnTo>
                  <a:lnTo>
                    <a:pt x="500" y="1067"/>
                  </a:lnTo>
                  <a:lnTo>
                    <a:pt x="497" y="1091"/>
                  </a:lnTo>
                  <a:lnTo>
                    <a:pt x="493" y="1139"/>
                  </a:lnTo>
                  <a:lnTo>
                    <a:pt x="491" y="1164"/>
                  </a:lnTo>
                  <a:lnTo>
                    <a:pt x="491" y="1187"/>
                  </a:lnTo>
                  <a:lnTo>
                    <a:pt x="497" y="1235"/>
                  </a:lnTo>
                  <a:lnTo>
                    <a:pt x="497" y="1235"/>
                  </a:lnTo>
                  <a:lnTo>
                    <a:pt x="491" y="1277"/>
                  </a:lnTo>
                  <a:lnTo>
                    <a:pt x="486" y="1318"/>
                  </a:lnTo>
                  <a:lnTo>
                    <a:pt x="478" y="1360"/>
                  </a:lnTo>
                  <a:lnTo>
                    <a:pt x="470" y="1403"/>
                  </a:lnTo>
                  <a:lnTo>
                    <a:pt x="451" y="1489"/>
                  </a:lnTo>
                  <a:lnTo>
                    <a:pt x="429" y="1575"/>
                  </a:lnTo>
                  <a:lnTo>
                    <a:pt x="405" y="1659"/>
                  </a:lnTo>
                  <a:lnTo>
                    <a:pt x="381" y="1743"/>
                  </a:lnTo>
                  <a:lnTo>
                    <a:pt x="334" y="1904"/>
                  </a:lnTo>
                  <a:lnTo>
                    <a:pt x="283" y="190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4" name="Freeform 31">
              <a:extLst>
                <a:ext uri="{FF2B5EF4-FFF2-40B4-BE49-F238E27FC236}">
                  <a16:creationId xmlns:a16="http://schemas.microsoft.com/office/drawing/2014/main" id="{5AD20CA8-9565-4012-164C-2C6D9A7B66C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81" y="2160"/>
              <a:ext cx="258" cy="635"/>
            </a:xfrm>
            <a:custGeom>
              <a:avLst/>
              <a:gdLst>
                <a:gd name="T0" fmla="*/ 0 w 775"/>
                <a:gd name="T1" fmla="*/ 1328 h 1904"/>
                <a:gd name="T2" fmla="*/ 39 w 775"/>
                <a:gd name="T3" fmla="*/ 1396 h 1904"/>
                <a:gd name="T4" fmla="*/ 117 w 775"/>
                <a:gd name="T5" fmla="*/ 1537 h 1904"/>
                <a:gd name="T6" fmla="*/ 191 w 775"/>
                <a:gd name="T7" fmla="*/ 1682 h 1904"/>
                <a:gd name="T8" fmla="*/ 255 w 775"/>
                <a:gd name="T9" fmla="*/ 1830 h 1904"/>
                <a:gd name="T10" fmla="*/ 286 w 775"/>
                <a:gd name="T11" fmla="*/ 1904 h 1904"/>
                <a:gd name="T12" fmla="*/ 278 w 775"/>
                <a:gd name="T13" fmla="*/ 1888 h 1904"/>
                <a:gd name="T14" fmla="*/ 222 w 775"/>
                <a:gd name="T15" fmla="*/ 1741 h 1904"/>
                <a:gd name="T16" fmla="*/ 155 w 775"/>
                <a:gd name="T17" fmla="*/ 1599 h 1904"/>
                <a:gd name="T18" fmla="*/ 81 w 775"/>
                <a:gd name="T19" fmla="*/ 1461 h 1904"/>
                <a:gd name="T20" fmla="*/ 2 w 775"/>
                <a:gd name="T21" fmla="*/ 1325 h 1904"/>
                <a:gd name="T22" fmla="*/ 736 w 775"/>
                <a:gd name="T23" fmla="*/ 14 h 1904"/>
                <a:gd name="T24" fmla="*/ 730 w 775"/>
                <a:gd name="T25" fmla="*/ 23 h 1904"/>
                <a:gd name="T26" fmla="*/ 707 w 775"/>
                <a:gd name="T27" fmla="*/ 49 h 1904"/>
                <a:gd name="T28" fmla="*/ 682 w 775"/>
                <a:gd name="T29" fmla="*/ 74 h 1904"/>
                <a:gd name="T30" fmla="*/ 654 w 775"/>
                <a:gd name="T31" fmla="*/ 107 h 1904"/>
                <a:gd name="T32" fmla="*/ 629 w 775"/>
                <a:gd name="T33" fmla="*/ 135 h 1904"/>
                <a:gd name="T34" fmla="*/ 577 w 775"/>
                <a:gd name="T35" fmla="*/ 188 h 1904"/>
                <a:gd name="T36" fmla="*/ 520 w 775"/>
                <a:gd name="T37" fmla="*/ 239 h 1904"/>
                <a:gd name="T38" fmla="*/ 432 w 775"/>
                <a:gd name="T39" fmla="*/ 309 h 1904"/>
                <a:gd name="T40" fmla="*/ 310 w 775"/>
                <a:gd name="T41" fmla="*/ 396 h 1904"/>
                <a:gd name="T42" fmla="*/ 187 w 775"/>
                <a:gd name="T43" fmla="*/ 483 h 1904"/>
                <a:gd name="T44" fmla="*/ 146 w 775"/>
                <a:gd name="T45" fmla="*/ 515 h 1904"/>
                <a:gd name="T46" fmla="*/ 146 w 775"/>
                <a:gd name="T47" fmla="*/ 530 h 1904"/>
                <a:gd name="T48" fmla="*/ 155 w 775"/>
                <a:gd name="T49" fmla="*/ 515 h 1904"/>
                <a:gd name="T50" fmla="*/ 196 w 775"/>
                <a:gd name="T51" fmla="*/ 483 h 1904"/>
                <a:gd name="T52" fmla="*/ 257 w 775"/>
                <a:gd name="T53" fmla="*/ 440 h 1904"/>
                <a:gd name="T54" fmla="*/ 380 w 775"/>
                <a:gd name="T55" fmla="*/ 352 h 1904"/>
                <a:gd name="T56" fmla="*/ 500 w 775"/>
                <a:gd name="T57" fmla="*/ 262 h 1904"/>
                <a:gd name="T58" fmla="*/ 556 w 775"/>
                <a:gd name="T59" fmla="*/ 215 h 1904"/>
                <a:gd name="T60" fmla="*/ 611 w 775"/>
                <a:gd name="T61" fmla="*/ 162 h 1904"/>
                <a:gd name="T62" fmla="*/ 662 w 775"/>
                <a:gd name="T63" fmla="*/ 107 h 1904"/>
                <a:gd name="T64" fmla="*/ 684 w 775"/>
                <a:gd name="T65" fmla="*/ 84 h 1904"/>
                <a:gd name="T66" fmla="*/ 698 w 775"/>
                <a:gd name="T67" fmla="*/ 65 h 1904"/>
                <a:gd name="T68" fmla="*/ 730 w 775"/>
                <a:gd name="T69" fmla="*/ 32 h 1904"/>
                <a:gd name="T70" fmla="*/ 745 w 775"/>
                <a:gd name="T71" fmla="*/ 14 h 1904"/>
                <a:gd name="T72" fmla="*/ 774 w 775"/>
                <a:gd name="T73" fmla="*/ 1 h 1904"/>
                <a:gd name="T74" fmla="*/ 775 w 775"/>
                <a:gd name="T75" fmla="*/ 0 h 1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75" h="1904">
                  <a:moveTo>
                    <a:pt x="2" y="1325"/>
                  </a:moveTo>
                  <a:lnTo>
                    <a:pt x="0" y="1328"/>
                  </a:lnTo>
                  <a:lnTo>
                    <a:pt x="0" y="1328"/>
                  </a:lnTo>
                  <a:lnTo>
                    <a:pt x="39" y="1396"/>
                  </a:lnTo>
                  <a:lnTo>
                    <a:pt x="78" y="1466"/>
                  </a:lnTo>
                  <a:lnTo>
                    <a:pt x="117" y="1537"/>
                  </a:lnTo>
                  <a:lnTo>
                    <a:pt x="155" y="1609"/>
                  </a:lnTo>
                  <a:lnTo>
                    <a:pt x="191" y="1682"/>
                  </a:lnTo>
                  <a:lnTo>
                    <a:pt x="225" y="1756"/>
                  </a:lnTo>
                  <a:lnTo>
                    <a:pt x="255" y="1830"/>
                  </a:lnTo>
                  <a:lnTo>
                    <a:pt x="283" y="1904"/>
                  </a:lnTo>
                  <a:lnTo>
                    <a:pt x="286" y="1904"/>
                  </a:lnTo>
                  <a:lnTo>
                    <a:pt x="278" y="1888"/>
                  </a:lnTo>
                  <a:lnTo>
                    <a:pt x="278" y="1888"/>
                  </a:lnTo>
                  <a:lnTo>
                    <a:pt x="251" y="1814"/>
                  </a:lnTo>
                  <a:lnTo>
                    <a:pt x="222" y="1741"/>
                  </a:lnTo>
                  <a:lnTo>
                    <a:pt x="188" y="1670"/>
                  </a:lnTo>
                  <a:lnTo>
                    <a:pt x="155" y="1599"/>
                  </a:lnTo>
                  <a:lnTo>
                    <a:pt x="119" y="1530"/>
                  </a:lnTo>
                  <a:lnTo>
                    <a:pt x="81" y="1461"/>
                  </a:lnTo>
                  <a:lnTo>
                    <a:pt x="42" y="1393"/>
                  </a:lnTo>
                  <a:lnTo>
                    <a:pt x="2" y="1325"/>
                  </a:lnTo>
                  <a:close/>
                  <a:moveTo>
                    <a:pt x="775" y="0"/>
                  </a:moveTo>
                  <a:lnTo>
                    <a:pt x="736" y="14"/>
                  </a:lnTo>
                  <a:lnTo>
                    <a:pt x="736" y="14"/>
                  </a:lnTo>
                  <a:lnTo>
                    <a:pt x="730" y="23"/>
                  </a:lnTo>
                  <a:lnTo>
                    <a:pt x="723" y="32"/>
                  </a:lnTo>
                  <a:lnTo>
                    <a:pt x="707" y="49"/>
                  </a:lnTo>
                  <a:lnTo>
                    <a:pt x="690" y="65"/>
                  </a:lnTo>
                  <a:lnTo>
                    <a:pt x="682" y="74"/>
                  </a:lnTo>
                  <a:lnTo>
                    <a:pt x="675" y="84"/>
                  </a:lnTo>
                  <a:lnTo>
                    <a:pt x="654" y="107"/>
                  </a:lnTo>
                  <a:lnTo>
                    <a:pt x="654" y="107"/>
                  </a:lnTo>
                  <a:lnTo>
                    <a:pt x="629" y="135"/>
                  </a:lnTo>
                  <a:lnTo>
                    <a:pt x="603" y="162"/>
                  </a:lnTo>
                  <a:lnTo>
                    <a:pt x="577" y="188"/>
                  </a:lnTo>
                  <a:lnTo>
                    <a:pt x="549" y="215"/>
                  </a:lnTo>
                  <a:lnTo>
                    <a:pt x="520" y="239"/>
                  </a:lnTo>
                  <a:lnTo>
                    <a:pt x="491" y="262"/>
                  </a:lnTo>
                  <a:lnTo>
                    <a:pt x="432" y="309"/>
                  </a:lnTo>
                  <a:lnTo>
                    <a:pt x="371" y="352"/>
                  </a:lnTo>
                  <a:lnTo>
                    <a:pt x="310" y="396"/>
                  </a:lnTo>
                  <a:lnTo>
                    <a:pt x="248" y="440"/>
                  </a:lnTo>
                  <a:lnTo>
                    <a:pt x="187" y="483"/>
                  </a:lnTo>
                  <a:lnTo>
                    <a:pt x="187" y="483"/>
                  </a:lnTo>
                  <a:lnTo>
                    <a:pt x="146" y="515"/>
                  </a:lnTo>
                  <a:lnTo>
                    <a:pt x="146" y="530"/>
                  </a:lnTo>
                  <a:lnTo>
                    <a:pt x="146" y="530"/>
                  </a:lnTo>
                  <a:lnTo>
                    <a:pt x="155" y="522"/>
                  </a:lnTo>
                  <a:lnTo>
                    <a:pt x="155" y="515"/>
                  </a:lnTo>
                  <a:lnTo>
                    <a:pt x="155" y="515"/>
                  </a:lnTo>
                  <a:lnTo>
                    <a:pt x="196" y="483"/>
                  </a:lnTo>
                  <a:lnTo>
                    <a:pt x="196" y="483"/>
                  </a:lnTo>
                  <a:lnTo>
                    <a:pt x="257" y="440"/>
                  </a:lnTo>
                  <a:lnTo>
                    <a:pt x="317" y="396"/>
                  </a:lnTo>
                  <a:lnTo>
                    <a:pt x="380" y="352"/>
                  </a:lnTo>
                  <a:lnTo>
                    <a:pt x="441" y="309"/>
                  </a:lnTo>
                  <a:lnTo>
                    <a:pt x="500" y="262"/>
                  </a:lnTo>
                  <a:lnTo>
                    <a:pt x="529" y="239"/>
                  </a:lnTo>
                  <a:lnTo>
                    <a:pt x="556" y="215"/>
                  </a:lnTo>
                  <a:lnTo>
                    <a:pt x="584" y="188"/>
                  </a:lnTo>
                  <a:lnTo>
                    <a:pt x="611" y="162"/>
                  </a:lnTo>
                  <a:lnTo>
                    <a:pt x="638" y="135"/>
                  </a:lnTo>
                  <a:lnTo>
                    <a:pt x="662" y="107"/>
                  </a:lnTo>
                  <a:lnTo>
                    <a:pt x="684" y="84"/>
                  </a:lnTo>
                  <a:lnTo>
                    <a:pt x="684" y="84"/>
                  </a:lnTo>
                  <a:lnTo>
                    <a:pt x="691" y="74"/>
                  </a:lnTo>
                  <a:lnTo>
                    <a:pt x="698" y="65"/>
                  </a:lnTo>
                  <a:lnTo>
                    <a:pt x="714" y="49"/>
                  </a:lnTo>
                  <a:lnTo>
                    <a:pt x="730" y="32"/>
                  </a:lnTo>
                  <a:lnTo>
                    <a:pt x="739" y="23"/>
                  </a:lnTo>
                  <a:lnTo>
                    <a:pt x="745" y="14"/>
                  </a:lnTo>
                  <a:lnTo>
                    <a:pt x="771" y="4"/>
                  </a:lnTo>
                  <a:lnTo>
                    <a:pt x="774" y="1"/>
                  </a:lnTo>
                  <a:lnTo>
                    <a:pt x="774" y="1"/>
                  </a:lnTo>
                  <a:lnTo>
                    <a:pt x="775" y="0"/>
                  </a:lnTo>
                  <a:close/>
                </a:path>
              </a:pathLst>
            </a:custGeom>
            <a:solidFill>
              <a:srgbClr val="6C63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5" name="Freeform 32">
              <a:extLst>
                <a:ext uri="{FF2B5EF4-FFF2-40B4-BE49-F238E27FC236}">
                  <a16:creationId xmlns:a16="http://schemas.microsoft.com/office/drawing/2014/main" id="{990C5AA9-5FC8-F416-F47B-D811E97634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1" y="2602"/>
              <a:ext cx="95" cy="193"/>
            </a:xfrm>
            <a:custGeom>
              <a:avLst/>
              <a:gdLst>
                <a:gd name="T0" fmla="*/ 2 w 286"/>
                <a:gd name="T1" fmla="*/ 0 h 579"/>
                <a:gd name="T2" fmla="*/ 0 w 286"/>
                <a:gd name="T3" fmla="*/ 3 h 579"/>
                <a:gd name="T4" fmla="*/ 0 w 286"/>
                <a:gd name="T5" fmla="*/ 3 h 579"/>
                <a:gd name="T6" fmla="*/ 39 w 286"/>
                <a:gd name="T7" fmla="*/ 71 h 579"/>
                <a:gd name="T8" fmla="*/ 78 w 286"/>
                <a:gd name="T9" fmla="*/ 141 h 579"/>
                <a:gd name="T10" fmla="*/ 117 w 286"/>
                <a:gd name="T11" fmla="*/ 212 h 579"/>
                <a:gd name="T12" fmla="*/ 155 w 286"/>
                <a:gd name="T13" fmla="*/ 284 h 579"/>
                <a:gd name="T14" fmla="*/ 191 w 286"/>
                <a:gd name="T15" fmla="*/ 357 h 579"/>
                <a:gd name="T16" fmla="*/ 225 w 286"/>
                <a:gd name="T17" fmla="*/ 431 h 579"/>
                <a:gd name="T18" fmla="*/ 255 w 286"/>
                <a:gd name="T19" fmla="*/ 505 h 579"/>
                <a:gd name="T20" fmla="*/ 283 w 286"/>
                <a:gd name="T21" fmla="*/ 579 h 579"/>
                <a:gd name="T22" fmla="*/ 286 w 286"/>
                <a:gd name="T23" fmla="*/ 579 h 579"/>
                <a:gd name="T24" fmla="*/ 278 w 286"/>
                <a:gd name="T25" fmla="*/ 563 h 579"/>
                <a:gd name="T26" fmla="*/ 278 w 286"/>
                <a:gd name="T27" fmla="*/ 563 h 579"/>
                <a:gd name="T28" fmla="*/ 251 w 286"/>
                <a:gd name="T29" fmla="*/ 489 h 579"/>
                <a:gd name="T30" fmla="*/ 222 w 286"/>
                <a:gd name="T31" fmla="*/ 416 h 579"/>
                <a:gd name="T32" fmla="*/ 188 w 286"/>
                <a:gd name="T33" fmla="*/ 345 h 579"/>
                <a:gd name="T34" fmla="*/ 155 w 286"/>
                <a:gd name="T35" fmla="*/ 274 h 579"/>
                <a:gd name="T36" fmla="*/ 119 w 286"/>
                <a:gd name="T37" fmla="*/ 205 h 579"/>
                <a:gd name="T38" fmla="*/ 81 w 286"/>
                <a:gd name="T39" fmla="*/ 136 h 579"/>
                <a:gd name="T40" fmla="*/ 42 w 286"/>
                <a:gd name="T41" fmla="*/ 68 h 579"/>
                <a:gd name="T42" fmla="*/ 2 w 286"/>
                <a:gd name="T43" fmla="*/ 0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6" h="579">
                  <a:moveTo>
                    <a:pt x="2" y="0"/>
                  </a:moveTo>
                  <a:lnTo>
                    <a:pt x="0" y="3"/>
                  </a:lnTo>
                  <a:lnTo>
                    <a:pt x="0" y="3"/>
                  </a:lnTo>
                  <a:lnTo>
                    <a:pt x="39" y="71"/>
                  </a:lnTo>
                  <a:lnTo>
                    <a:pt x="78" y="141"/>
                  </a:lnTo>
                  <a:lnTo>
                    <a:pt x="117" y="212"/>
                  </a:lnTo>
                  <a:lnTo>
                    <a:pt x="155" y="284"/>
                  </a:lnTo>
                  <a:lnTo>
                    <a:pt x="191" y="357"/>
                  </a:lnTo>
                  <a:lnTo>
                    <a:pt x="225" y="431"/>
                  </a:lnTo>
                  <a:lnTo>
                    <a:pt x="255" y="505"/>
                  </a:lnTo>
                  <a:lnTo>
                    <a:pt x="283" y="579"/>
                  </a:lnTo>
                  <a:lnTo>
                    <a:pt x="286" y="579"/>
                  </a:lnTo>
                  <a:lnTo>
                    <a:pt x="278" y="563"/>
                  </a:lnTo>
                  <a:lnTo>
                    <a:pt x="278" y="563"/>
                  </a:lnTo>
                  <a:lnTo>
                    <a:pt x="251" y="489"/>
                  </a:lnTo>
                  <a:lnTo>
                    <a:pt x="222" y="416"/>
                  </a:lnTo>
                  <a:lnTo>
                    <a:pt x="188" y="345"/>
                  </a:lnTo>
                  <a:lnTo>
                    <a:pt x="155" y="274"/>
                  </a:lnTo>
                  <a:lnTo>
                    <a:pt x="119" y="205"/>
                  </a:lnTo>
                  <a:lnTo>
                    <a:pt x="81" y="136"/>
                  </a:lnTo>
                  <a:lnTo>
                    <a:pt x="42" y="68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6" name="Freeform 33">
              <a:extLst>
                <a:ext uri="{FF2B5EF4-FFF2-40B4-BE49-F238E27FC236}">
                  <a16:creationId xmlns:a16="http://schemas.microsoft.com/office/drawing/2014/main" id="{2C6E9F75-1E17-1778-C17F-59B0B3C872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9" y="2160"/>
              <a:ext cx="210" cy="177"/>
            </a:xfrm>
            <a:custGeom>
              <a:avLst/>
              <a:gdLst>
                <a:gd name="T0" fmla="*/ 629 w 629"/>
                <a:gd name="T1" fmla="*/ 0 h 530"/>
                <a:gd name="T2" fmla="*/ 590 w 629"/>
                <a:gd name="T3" fmla="*/ 14 h 530"/>
                <a:gd name="T4" fmla="*/ 590 w 629"/>
                <a:gd name="T5" fmla="*/ 14 h 530"/>
                <a:gd name="T6" fmla="*/ 584 w 629"/>
                <a:gd name="T7" fmla="*/ 23 h 530"/>
                <a:gd name="T8" fmla="*/ 577 w 629"/>
                <a:gd name="T9" fmla="*/ 32 h 530"/>
                <a:gd name="T10" fmla="*/ 561 w 629"/>
                <a:gd name="T11" fmla="*/ 49 h 530"/>
                <a:gd name="T12" fmla="*/ 544 w 629"/>
                <a:gd name="T13" fmla="*/ 65 h 530"/>
                <a:gd name="T14" fmla="*/ 536 w 629"/>
                <a:gd name="T15" fmla="*/ 74 h 530"/>
                <a:gd name="T16" fmla="*/ 529 w 629"/>
                <a:gd name="T17" fmla="*/ 84 h 530"/>
                <a:gd name="T18" fmla="*/ 508 w 629"/>
                <a:gd name="T19" fmla="*/ 107 h 530"/>
                <a:gd name="T20" fmla="*/ 508 w 629"/>
                <a:gd name="T21" fmla="*/ 107 h 530"/>
                <a:gd name="T22" fmla="*/ 483 w 629"/>
                <a:gd name="T23" fmla="*/ 135 h 530"/>
                <a:gd name="T24" fmla="*/ 457 w 629"/>
                <a:gd name="T25" fmla="*/ 162 h 530"/>
                <a:gd name="T26" fmla="*/ 431 w 629"/>
                <a:gd name="T27" fmla="*/ 188 h 530"/>
                <a:gd name="T28" fmla="*/ 403 w 629"/>
                <a:gd name="T29" fmla="*/ 215 h 530"/>
                <a:gd name="T30" fmla="*/ 374 w 629"/>
                <a:gd name="T31" fmla="*/ 239 h 530"/>
                <a:gd name="T32" fmla="*/ 345 w 629"/>
                <a:gd name="T33" fmla="*/ 262 h 530"/>
                <a:gd name="T34" fmla="*/ 286 w 629"/>
                <a:gd name="T35" fmla="*/ 309 h 530"/>
                <a:gd name="T36" fmla="*/ 225 w 629"/>
                <a:gd name="T37" fmla="*/ 352 h 530"/>
                <a:gd name="T38" fmla="*/ 164 w 629"/>
                <a:gd name="T39" fmla="*/ 396 h 530"/>
                <a:gd name="T40" fmla="*/ 102 w 629"/>
                <a:gd name="T41" fmla="*/ 440 h 530"/>
                <a:gd name="T42" fmla="*/ 41 w 629"/>
                <a:gd name="T43" fmla="*/ 483 h 530"/>
                <a:gd name="T44" fmla="*/ 41 w 629"/>
                <a:gd name="T45" fmla="*/ 483 h 530"/>
                <a:gd name="T46" fmla="*/ 0 w 629"/>
                <a:gd name="T47" fmla="*/ 515 h 530"/>
                <a:gd name="T48" fmla="*/ 0 w 629"/>
                <a:gd name="T49" fmla="*/ 530 h 530"/>
                <a:gd name="T50" fmla="*/ 0 w 629"/>
                <a:gd name="T51" fmla="*/ 530 h 530"/>
                <a:gd name="T52" fmla="*/ 9 w 629"/>
                <a:gd name="T53" fmla="*/ 522 h 530"/>
                <a:gd name="T54" fmla="*/ 9 w 629"/>
                <a:gd name="T55" fmla="*/ 515 h 530"/>
                <a:gd name="T56" fmla="*/ 9 w 629"/>
                <a:gd name="T57" fmla="*/ 515 h 530"/>
                <a:gd name="T58" fmla="*/ 50 w 629"/>
                <a:gd name="T59" fmla="*/ 483 h 530"/>
                <a:gd name="T60" fmla="*/ 50 w 629"/>
                <a:gd name="T61" fmla="*/ 483 h 530"/>
                <a:gd name="T62" fmla="*/ 111 w 629"/>
                <a:gd name="T63" fmla="*/ 440 h 530"/>
                <a:gd name="T64" fmla="*/ 171 w 629"/>
                <a:gd name="T65" fmla="*/ 396 h 530"/>
                <a:gd name="T66" fmla="*/ 234 w 629"/>
                <a:gd name="T67" fmla="*/ 352 h 530"/>
                <a:gd name="T68" fmla="*/ 295 w 629"/>
                <a:gd name="T69" fmla="*/ 309 h 530"/>
                <a:gd name="T70" fmla="*/ 354 w 629"/>
                <a:gd name="T71" fmla="*/ 262 h 530"/>
                <a:gd name="T72" fmla="*/ 383 w 629"/>
                <a:gd name="T73" fmla="*/ 239 h 530"/>
                <a:gd name="T74" fmla="*/ 410 w 629"/>
                <a:gd name="T75" fmla="*/ 215 h 530"/>
                <a:gd name="T76" fmla="*/ 438 w 629"/>
                <a:gd name="T77" fmla="*/ 188 h 530"/>
                <a:gd name="T78" fmla="*/ 465 w 629"/>
                <a:gd name="T79" fmla="*/ 162 h 530"/>
                <a:gd name="T80" fmla="*/ 492 w 629"/>
                <a:gd name="T81" fmla="*/ 135 h 530"/>
                <a:gd name="T82" fmla="*/ 516 w 629"/>
                <a:gd name="T83" fmla="*/ 107 h 530"/>
                <a:gd name="T84" fmla="*/ 538 w 629"/>
                <a:gd name="T85" fmla="*/ 84 h 530"/>
                <a:gd name="T86" fmla="*/ 538 w 629"/>
                <a:gd name="T87" fmla="*/ 84 h 530"/>
                <a:gd name="T88" fmla="*/ 545 w 629"/>
                <a:gd name="T89" fmla="*/ 74 h 530"/>
                <a:gd name="T90" fmla="*/ 552 w 629"/>
                <a:gd name="T91" fmla="*/ 65 h 530"/>
                <a:gd name="T92" fmla="*/ 568 w 629"/>
                <a:gd name="T93" fmla="*/ 49 h 530"/>
                <a:gd name="T94" fmla="*/ 584 w 629"/>
                <a:gd name="T95" fmla="*/ 32 h 530"/>
                <a:gd name="T96" fmla="*/ 593 w 629"/>
                <a:gd name="T97" fmla="*/ 23 h 530"/>
                <a:gd name="T98" fmla="*/ 599 w 629"/>
                <a:gd name="T99" fmla="*/ 14 h 530"/>
                <a:gd name="T100" fmla="*/ 625 w 629"/>
                <a:gd name="T101" fmla="*/ 4 h 530"/>
                <a:gd name="T102" fmla="*/ 628 w 629"/>
                <a:gd name="T103" fmla="*/ 1 h 530"/>
                <a:gd name="T104" fmla="*/ 628 w 629"/>
                <a:gd name="T105" fmla="*/ 1 h 530"/>
                <a:gd name="T106" fmla="*/ 629 w 629"/>
                <a:gd name="T107" fmla="*/ 0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29" h="530">
                  <a:moveTo>
                    <a:pt x="629" y="0"/>
                  </a:moveTo>
                  <a:lnTo>
                    <a:pt x="590" y="14"/>
                  </a:lnTo>
                  <a:lnTo>
                    <a:pt x="590" y="14"/>
                  </a:lnTo>
                  <a:lnTo>
                    <a:pt x="584" y="23"/>
                  </a:lnTo>
                  <a:lnTo>
                    <a:pt x="577" y="32"/>
                  </a:lnTo>
                  <a:lnTo>
                    <a:pt x="561" y="49"/>
                  </a:lnTo>
                  <a:lnTo>
                    <a:pt x="544" y="65"/>
                  </a:lnTo>
                  <a:lnTo>
                    <a:pt x="536" y="74"/>
                  </a:lnTo>
                  <a:lnTo>
                    <a:pt x="529" y="84"/>
                  </a:lnTo>
                  <a:lnTo>
                    <a:pt x="508" y="107"/>
                  </a:lnTo>
                  <a:lnTo>
                    <a:pt x="508" y="107"/>
                  </a:lnTo>
                  <a:lnTo>
                    <a:pt x="483" y="135"/>
                  </a:lnTo>
                  <a:lnTo>
                    <a:pt x="457" y="162"/>
                  </a:lnTo>
                  <a:lnTo>
                    <a:pt x="431" y="188"/>
                  </a:lnTo>
                  <a:lnTo>
                    <a:pt x="403" y="215"/>
                  </a:lnTo>
                  <a:lnTo>
                    <a:pt x="374" y="239"/>
                  </a:lnTo>
                  <a:lnTo>
                    <a:pt x="345" y="262"/>
                  </a:lnTo>
                  <a:lnTo>
                    <a:pt x="286" y="309"/>
                  </a:lnTo>
                  <a:lnTo>
                    <a:pt x="225" y="352"/>
                  </a:lnTo>
                  <a:lnTo>
                    <a:pt x="164" y="396"/>
                  </a:lnTo>
                  <a:lnTo>
                    <a:pt x="102" y="440"/>
                  </a:lnTo>
                  <a:lnTo>
                    <a:pt x="41" y="483"/>
                  </a:lnTo>
                  <a:lnTo>
                    <a:pt x="41" y="483"/>
                  </a:lnTo>
                  <a:lnTo>
                    <a:pt x="0" y="515"/>
                  </a:lnTo>
                  <a:lnTo>
                    <a:pt x="0" y="530"/>
                  </a:lnTo>
                  <a:lnTo>
                    <a:pt x="0" y="530"/>
                  </a:lnTo>
                  <a:lnTo>
                    <a:pt x="9" y="522"/>
                  </a:lnTo>
                  <a:lnTo>
                    <a:pt x="9" y="515"/>
                  </a:lnTo>
                  <a:lnTo>
                    <a:pt x="9" y="515"/>
                  </a:lnTo>
                  <a:lnTo>
                    <a:pt x="50" y="483"/>
                  </a:lnTo>
                  <a:lnTo>
                    <a:pt x="50" y="483"/>
                  </a:lnTo>
                  <a:lnTo>
                    <a:pt x="111" y="440"/>
                  </a:lnTo>
                  <a:lnTo>
                    <a:pt x="171" y="396"/>
                  </a:lnTo>
                  <a:lnTo>
                    <a:pt x="234" y="352"/>
                  </a:lnTo>
                  <a:lnTo>
                    <a:pt x="295" y="309"/>
                  </a:lnTo>
                  <a:lnTo>
                    <a:pt x="354" y="262"/>
                  </a:lnTo>
                  <a:lnTo>
                    <a:pt x="383" y="239"/>
                  </a:lnTo>
                  <a:lnTo>
                    <a:pt x="410" y="215"/>
                  </a:lnTo>
                  <a:lnTo>
                    <a:pt x="438" y="188"/>
                  </a:lnTo>
                  <a:lnTo>
                    <a:pt x="465" y="162"/>
                  </a:lnTo>
                  <a:lnTo>
                    <a:pt x="492" y="135"/>
                  </a:lnTo>
                  <a:lnTo>
                    <a:pt x="516" y="107"/>
                  </a:lnTo>
                  <a:lnTo>
                    <a:pt x="538" y="84"/>
                  </a:lnTo>
                  <a:lnTo>
                    <a:pt x="538" y="84"/>
                  </a:lnTo>
                  <a:lnTo>
                    <a:pt x="545" y="74"/>
                  </a:lnTo>
                  <a:lnTo>
                    <a:pt x="552" y="65"/>
                  </a:lnTo>
                  <a:lnTo>
                    <a:pt x="568" y="49"/>
                  </a:lnTo>
                  <a:lnTo>
                    <a:pt x="584" y="32"/>
                  </a:lnTo>
                  <a:lnTo>
                    <a:pt x="593" y="23"/>
                  </a:lnTo>
                  <a:lnTo>
                    <a:pt x="599" y="14"/>
                  </a:lnTo>
                  <a:lnTo>
                    <a:pt x="625" y="4"/>
                  </a:lnTo>
                  <a:lnTo>
                    <a:pt x="628" y="1"/>
                  </a:lnTo>
                  <a:lnTo>
                    <a:pt x="628" y="1"/>
                  </a:lnTo>
                  <a:lnTo>
                    <a:pt x="62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7" name="Freeform 34">
              <a:extLst>
                <a:ext uri="{FF2B5EF4-FFF2-40B4-BE49-F238E27FC236}">
                  <a16:creationId xmlns:a16="http://schemas.microsoft.com/office/drawing/2014/main" id="{7C46CAFD-AA09-E5CC-D807-236E1FC7EC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81" y="2161"/>
              <a:ext cx="258" cy="634"/>
            </a:xfrm>
            <a:custGeom>
              <a:avLst/>
              <a:gdLst>
                <a:gd name="T0" fmla="*/ 495 w 772"/>
                <a:gd name="T1" fmla="*/ 964 h 1903"/>
                <a:gd name="T2" fmla="*/ 427 w 772"/>
                <a:gd name="T3" fmla="*/ 1044 h 1903"/>
                <a:gd name="T4" fmla="*/ 372 w 772"/>
                <a:gd name="T5" fmla="*/ 1106 h 1903"/>
                <a:gd name="T6" fmla="*/ 370 w 772"/>
                <a:gd name="T7" fmla="*/ 1116 h 1903"/>
                <a:gd name="T8" fmla="*/ 382 w 772"/>
                <a:gd name="T9" fmla="*/ 1105 h 1903"/>
                <a:gd name="T10" fmla="*/ 424 w 772"/>
                <a:gd name="T11" fmla="*/ 1055 h 1903"/>
                <a:gd name="T12" fmla="*/ 495 w 772"/>
                <a:gd name="T13" fmla="*/ 973 h 1903"/>
                <a:gd name="T14" fmla="*/ 153 w 772"/>
                <a:gd name="T15" fmla="*/ 521 h 1903"/>
                <a:gd name="T16" fmla="*/ 144 w 772"/>
                <a:gd name="T17" fmla="*/ 529 h 1903"/>
                <a:gd name="T18" fmla="*/ 144 w 772"/>
                <a:gd name="T19" fmla="*/ 533 h 1903"/>
                <a:gd name="T20" fmla="*/ 142 w 772"/>
                <a:gd name="T21" fmla="*/ 636 h 1903"/>
                <a:gd name="T22" fmla="*/ 131 w 772"/>
                <a:gd name="T23" fmla="*/ 735 h 1903"/>
                <a:gd name="T24" fmla="*/ 118 w 772"/>
                <a:gd name="T25" fmla="*/ 830 h 1903"/>
                <a:gd name="T26" fmla="*/ 101 w 772"/>
                <a:gd name="T27" fmla="*/ 925 h 1903"/>
                <a:gd name="T28" fmla="*/ 58 w 772"/>
                <a:gd name="T29" fmla="*/ 1113 h 1903"/>
                <a:gd name="T30" fmla="*/ 11 w 772"/>
                <a:gd name="T31" fmla="*/ 1306 h 1903"/>
                <a:gd name="T32" fmla="*/ 0 w 772"/>
                <a:gd name="T33" fmla="*/ 1324 h 1903"/>
                <a:gd name="T34" fmla="*/ 79 w 772"/>
                <a:gd name="T35" fmla="*/ 1460 h 1903"/>
                <a:gd name="T36" fmla="*/ 153 w 772"/>
                <a:gd name="T37" fmla="*/ 1598 h 1903"/>
                <a:gd name="T38" fmla="*/ 220 w 772"/>
                <a:gd name="T39" fmla="*/ 1740 h 1903"/>
                <a:gd name="T40" fmla="*/ 276 w 772"/>
                <a:gd name="T41" fmla="*/ 1887 h 1903"/>
                <a:gd name="T42" fmla="*/ 288 w 772"/>
                <a:gd name="T43" fmla="*/ 1903 h 1903"/>
                <a:gd name="T44" fmla="*/ 262 w 772"/>
                <a:gd name="T45" fmla="*/ 1829 h 1903"/>
                <a:gd name="T46" fmla="*/ 197 w 772"/>
                <a:gd name="T47" fmla="*/ 1681 h 1903"/>
                <a:gd name="T48" fmla="*/ 124 w 772"/>
                <a:gd name="T49" fmla="*/ 1536 h 1903"/>
                <a:gd name="T50" fmla="*/ 46 w 772"/>
                <a:gd name="T51" fmla="*/ 1395 h 1903"/>
                <a:gd name="T52" fmla="*/ 20 w 772"/>
                <a:gd name="T53" fmla="*/ 1306 h 1903"/>
                <a:gd name="T54" fmla="*/ 43 w 772"/>
                <a:gd name="T55" fmla="*/ 1209 h 1903"/>
                <a:gd name="T56" fmla="*/ 88 w 772"/>
                <a:gd name="T57" fmla="*/ 1019 h 1903"/>
                <a:gd name="T58" fmla="*/ 118 w 772"/>
                <a:gd name="T59" fmla="*/ 878 h 1903"/>
                <a:gd name="T60" fmla="*/ 134 w 772"/>
                <a:gd name="T61" fmla="*/ 783 h 1903"/>
                <a:gd name="T62" fmla="*/ 146 w 772"/>
                <a:gd name="T63" fmla="*/ 685 h 1903"/>
                <a:gd name="T64" fmla="*/ 152 w 772"/>
                <a:gd name="T65" fmla="*/ 585 h 1903"/>
                <a:gd name="T66" fmla="*/ 153 w 772"/>
                <a:gd name="T67" fmla="*/ 521 h 1903"/>
                <a:gd name="T68" fmla="*/ 769 w 772"/>
                <a:gd name="T69" fmla="*/ 3 h 1903"/>
                <a:gd name="T70" fmla="*/ 772 w 772"/>
                <a:gd name="T71" fmla="*/ 2 h 19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772" h="1903">
                  <a:moveTo>
                    <a:pt x="495" y="964"/>
                  </a:moveTo>
                  <a:lnTo>
                    <a:pt x="495" y="964"/>
                  </a:lnTo>
                  <a:lnTo>
                    <a:pt x="459" y="1005"/>
                  </a:lnTo>
                  <a:lnTo>
                    <a:pt x="427" y="1044"/>
                  </a:lnTo>
                  <a:lnTo>
                    <a:pt x="397" y="1079"/>
                  </a:lnTo>
                  <a:lnTo>
                    <a:pt x="372" y="1106"/>
                  </a:lnTo>
                  <a:lnTo>
                    <a:pt x="372" y="1106"/>
                  </a:lnTo>
                  <a:lnTo>
                    <a:pt x="370" y="1116"/>
                  </a:lnTo>
                  <a:lnTo>
                    <a:pt x="370" y="1116"/>
                  </a:lnTo>
                  <a:lnTo>
                    <a:pt x="382" y="1105"/>
                  </a:lnTo>
                  <a:lnTo>
                    <a:pt x="394" y="1090"/>
                  </a:lnTo>
                  <a:lnTo>
                    <a:pt x="424" y="1055"/>
                  </a:lnTo>
                  <a:lnTo>
                    <a:pt x="457" y="1016"/>
                  </a:lnTo>
                  <a:lnTo>
                    <a:pt x="495" y="973"/>
                  </a:lnTo>
                  <a:lnTo>
                    <a:pt x="495" y="964"/>
                  </a:lnTo>
                  <a:close/>
                  <a:moveTo>
                    <a:pt x="153" y="521"/>
                  </a:moveTo>
                  <a:lnTo>
                    <a:pt x="153" y="521"/>
                  </a:lnTo>
                  <a:lnTo>
                    <a:pt x="144" y="529"/>
                  </a:lnTo>
                  <a:lnTo>
                    <a:pt x="144" y="533"/>
                  </a:lnTo>
                  <a:lnTo>
                    <a:pt x="144" y="533"/>
                  </a:lnTo>
                  <a:lnTo>
                    <a:pt x="143" y="585"/>
                  </a:lnTo>
                  <a:lnTo>
                    <a:pt x="142" y="636"/>
                  </a:lnTo>
                  <a:lnTo>
                    <a:pt x="137" y="685"/>
                  </a:lnTo>
                  <a:lnTo>
                    <a:pt x="131" y="735"/>
                  </a:lnTo>
                  <a:lnTo>
                    <a:pt x="126" y="783"/>
                  </a:lnTo>
                  <a:lnTo>
                    <a:pt x="118" y="830"/>
                  </a:lnTo>
                  <a:lnTo>
                    <a:pt x="110" y="878"/>
                  </a:lnTo>
                  <a:lnTo>
                    <a:pt x="101" y="925"/>
                  </a:lnTo>
                  <a:lnTo>
                    <a:pt x="81" y="1019"/>
                  </a:lnTo>
                  <a:lnTo>
                    <a:pt x="58" y="1113"/>
                  </a:lnTo>
                  <a:lnTo>
                    <a:pt x="34" y="1209"/>
                  </a:lnTo>
                  <a:lnTo>
                    <a:pt x="11" y="1306"/>
                  </a:lnTo>
                  <a:lnTo>
                    <a:pt x="0" y="1324"/>
                  </a:lnTo>
                  <a:lnTo>
                    <a:pt x="0" y="1324"/>
                  </a:lnTo>
                  <a:lnTo>
                    <a:pt x="40" y="1392"/>
                  </a:lnTo>
                  <a:lnTo>
                    <a:pt x="79" y="1460"/>
                  </a:lnTo>
                  <a:lnTo>
                    <a:pt x="117" y="1529"/>
                  </a:lnTo>
                  <a:lnTo>
                    <a:pt x="153" y="1598"/>
                  </a:lnTo>
                  <a:lnTo>
                    <a:pt x="186" y="1669"/>
                  </a:lnTo>
                  <a:lnTo>
                    <a:pt x="220" y="1740"/>
                  </a:lnTo>
                  <a:lnTo>
                    <a:pt x="249" y="1813"/>
                  </a:lnTo>
                  <a:lnTo>
                    <a:pt x="276" y="1887"/>
                  </a:lnTo>
                  <a:lnTo>
                    <a:pt x="284" y="1903"/>
                  </a:lnTo>
                  <a:lnTo>
                    <a:pt x="288" y="1903"/>
                  </a:lnTo>
                  <a:lnTo>
                    <a:pt x="288" y="1903"/>
                  </a:lnTo>
                  <a:lnTo>
                    <a:pt x="262" y="1829"/>
                  </a:lnTo>
                  <a:lnTo>
                    <a:pt x="230" y="1755"/>
                  </a:lnTo>
                  <a:lnTo>
                    <a:pt x="197" y="1681"/>
                  </a:lnTo>
                  <a:lnTo>
                    <a:pt x="162" y="1608"/>
                  </a:lnTo>
                  <a:lnTo>
                    <a:pt x="124" y="1536"/>
                  </a:lnTo>
                  <a:lnTo>
                    <a:pt x="85" y="1465"/>
                  </a:lnTo>
                  <a:lnTo>
                    <a:pt x="46" y="1395"/>
                  </a:lnTo>
                  <a:lnTo>
                    <a:pt x="5" y="1327"/>
                  </a:lnTo>
                  <a:lnTo>
                    <a:pt x="20" y="1306"/>
                  </a:lnTo>
                  <a:lnTo>
                    <a:pt x="20" y="1306"/>
                  </a:lnTo>
                  <a:lnTo>
                    <a:pt x="43" y="1209"/>
                  </a:lnTo>
                  <a:lnTo>
                    <a:pt x="66" y="1113"/>
                  </a:lnTo>
                  <a:lnTo>
                    <a:pt x="88" y="1019"/>
                  </a:lnTo>
                  <a:lnTo>
                    <a:pt x="108" y="925"/>
                  </a:lnTo>
                  <a:lnTo>
                    <a:pt x="118" y="878"/>
                  </a:lnTo>
                  <a:lnTo>
                    <a:pt x="126" y="830"/>
                  </a:lnTo>
                  <a:lnTo>
                    <a:pt x="134" y="783"/>
                  </a:lnTo>
                  <a:lnTo>
                    <a:pt x="140" y="735"/>
                  </a:lnTo>
                  <a:lnTo>
                    <a:pt x="146" y="685"/>
                  </a:lnTo>
                  <a:lnTo>
                    <a:pt x="149" y="636"/>
                  </a:lnTo>
                  <a:lnTo>
                    <a:pt x="152" y="585"/>
                  </a:lnTo>
                  <a:lnTo>
                    <a:pt x="152" y="533"/>
                  </a:lnTo>
                  <a:lnTo>
                    <a:pt x="153" y="521"/>
                  </a:lnTo>
                  <a:close/>
                  <a:moveTo>
                    <a:pt x="772" y="0"/>
                  </a:moveTo>
                  <a:lnTo>
                    <a:pt x="769" y="3"/>
                  </a:lnTo>
                  <a:lnTo>
                    <a:pt x="772" y="2"/>
                  </a:lnTo>
                  <a:lnTo>
                    <a:pt x="772" y="2"/>
                  </a:lnTo>
                  <a:lnTo>
                    <a:pt x="772" y="0"/>
                  </a:lnTo>
                  <a:close/>
                </a:path>
              </a:pathLst>
            </a:custGeom>
            <a:solidFill>
              <a:srgbClr val="4F5D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8" name="Freeform 35">
              <a:extLst>
                <a:ext uri="{FF2B5EF4-FFF2-40B4-BE49-F238E27FC236}">
                  <a16:creationId xmlns:a16="http://schemas.microsoft.com/office/drawing/2014/main" id="{EA65D638-1F47-9409-3091-9285BF2074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5" y="2482"/>
              <a:ext cx="41" cy="51"/>
            </a:xfrm>
            <a:custGeom>
              <a:avLst/>
              <a:gdLst>
                <a:gd name="T0" fmla="*/ 125 w 125"/>
                <a:gd name="T1" fmla="*/ 0 h 152"/>
                <a:gd name="T2" fmla="*/ 125 w 125"/>
                <a:gd name="T3" fmla="*/ 0 h 152"/>
                <a:gd name="T4" fmla="*/ 89 w 125"/>
                <a:gd name="T5" fmla="*/ 41 h 152"/>
                <a:gd name="T6" fmla="*/ 57 w 125"/>
                <a:gd name="T7" fmla="*/ 80 h 152"/>
                <a:gd name="T8" fmla="*/ 27 w 125"/>
                <a:gd name="T9" fmla="*/ 115 h 152"/>
                <a:gd name="T10" fmla="*/ 2 w 125"/>
                <a:gd name="T11" fmla="*/ 142 h 152"/>
                <a:gd name="T12" fmla="*/ 2 w 125"/>
                <a:gd name="T13" fmla="*/ 142 h 152"/>
                <a:gd name="T14" fmla="*/ 0 w 125"/>
                <a:gd name="T15" fmla="*/ 152 h 152"/>
                <a:gd name="T16" fmla="*/ 0 w 125"/>
                <a:gd name="T17" fmla="*/ 152 h 152"/>
                <a:gd name="T18" fmla="*/ 12 w 125"/>
                <a:gd name="T19" fmla="*/ 141 h 152"/>
                <a:gd name="T20" fmla="*/ 24 w 125"/>
                <a:gd name="T21" fmla="*/ 126 h 152"/>
                <a:gd name="T22" fmla="*/ 54 w 125"/>
                <a:gd name="T23" fmla="*/ 91 h 152"/>
                <a:gd name="T24" fmla="*/ 87 w 125"/>
                <a:gd name="T25" fmla="*/ 52 h 152"/>
                <a:gd name="T26" fmla="*/ 125 w 125"/>
                <a:gd name="T27" fmla="*/ 9 h 152"/>
                <a:gd name="T28" fmla="*/ 125 w 125"/>
                <a:gd name="T29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5" h="152">
                  <a:moveTo>
                    <a:pt x="125" y="0"/>
                  </a:moveTo>
                  <a:lnTo>
                    <a:pt x="125" y="0"/>
                  </a:lnTo>
                  <a:lnTo>
                    <a:pt x="89" y="41"/>
                  </a:lnTo>
                  <a:lnTo>
                    <a:pt x="57" y="80"/>
                  </a:lnTo>
                  <a:lnTo>
                    <a:pt x="27" y="115"/>
                  </a:lnTo>
                  <a:lnTo>
                    <a:pt x="2" y="142"/>
                  </a:lnTo>
                  <a:lnTo>
                    <a:pt x="2" y="142"/>
                  </a:lnTo>
                  <a:lnTo>
                    <a:pt x="0" y="152"/>
                  </a:lnTo>
                  <a:lnTo>
                    <a:pt x="0" y="152"/>
                  </a:lnTo>
                  <a:lnTo>
                    <a:pt x="12" y="141"/>
                  </a:lnTo>
                  <a:lnTo>
                    <a:pt x="24" y="126"/>
                  </a:lnTo>
                  <a:lnTo>
                    <a:pt x="54" y="91"/>
                  </a:lnTo>
                  <a:lnTo>
                    <a:pt x="87" y="52"/>
                  </a:lnTo>
                  <a:lnTo>
                    <a:pt x="125" y="9"/>
                  </a:lnTo>
                  <a:lnTo>
                    <a:pt x="12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9" name="Freeform 36">
              <a:extLst>
                <a:ext uri="{FF2B5EF4-FFF2-40B4-BE49-F238E27FC236}">
                  <a16:creationId xmlns:a16="http://schemas.microsoft.com/office/drawing/2014/main" id="{100EE33A-4E72-379E-8EE2-A55938B0CCE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1" y="2334"/>
              <a:ext cx="96" cy="461"/>
            </a:xfrm>
            <a:custGeom>
              <a:avLst/>
              <a:gdLst>
                <a:gd name="T0" fmla="*/ 153 w 288"/>
                <a:gd name="T1" fmla="*/ 0 h 1382"/>
                <a:gd name="T2" fmla="*/ 153 w 288"/>
                <a:gd name="T3" fmla="*/ 0 h 1382"/>
                <a:gd name="T4" fmla="*/ 144 w 288"/>
                <a:gd name="T5" fmla="*/ 8 h 1382"/>
                <a:gd name="T6" fmla="*/ 144 w 288"/>
                <a:gd name="T7" fmla="*/ 12 h 1382"/>
                <a:gd name="T8" fmla="*/ 144 w 288"/>
                <a:gd name="T9" fmla="*/ 12 h 1382"/>
                <a:gd name="T10" fmla="*/ 143 w 288"/>
                <a:gd name="T11" fmla="*/ 64 h 1382"/>
                <a:gd name="T12" fmla="*/ 142 w 288"/>
                <a:gd name="T13" fmla="*/ 115 h 1382"/>
                <a:gd name="T14" fmla="*/ 137 w 288"/>
                <a:gd name="T15" fmla="*/ 164 h 1382"/>
                <a:gd name="T16" fmla="*/ 131 w 288"/>
                <a:gd name="T17" fmla="*/ 214 h 1382"/>
                <a:gd name="T18" fmla="*/ 126 w 288"/>
                <a:gd name="T19" fmla="*/ 262 h 1382"/>
                <a:gd name="T20" fmla="*/ 118 w 288"/>
                <a:gd name="T21" fmla="*/ 309 h 1382"/>
                <a:gd name="T22" fmla="*/ 110 w 288"/>
                <a:gd name="T23" fmla="*/ 357 h 1382"/>
                <a:gd name="T24" fmla="*/ 101 w 288"/>
                <a:gd name="T25" fmla="*/ 404 h 1382"/>
                <a:gd name="T26" fmla="*/ 81 w 288"/>
                <a:gd name="T27" fmla="*/ 498 h 1382"/>
                <a:gd name="T28" fmla="*/ 58 w 288"/>
                <a:gd name="T29" fmla="*/ 592 h 1382"/>
                <a:gd name="T30" fmla="*/ 34 w 288"/>
                <a:gd name="T31" fmla="*/ 688 h 1382"/>
                <a:gd name="T32" fmla="*/ 11 w 288"/>
                <a:gd name="T33" fmla="*/ 785 h 1382"/>
                <a:gd name="T34" fmla="*/ 0 w 288"/>
                <a:gd name="T35" fmla="*/ 803 h 1382"/>
                <a:gd name="T36" fmla="*/ 0 w 288"/>
                <a:gd name="T37" fmla="*/ 803 h 1382"/>
                <a:gd name="T38" fmla="*/ 40 w 288"/>
                <a:gd name="T39" fmla="*/ 871 h 1382"/>
                <a:gd name="T40" fmla="*/ 79 w 288"/>
                <a:gd name="T41" fmla="*/ 939 h 1382"/>
                <a:gd name="T42" fmla="*/ 117 w 288"/>
                <a:gd name="T43" fmla="*/ 1008 h 1382"/>
                <a:gd name="T44" fmla="*/ 153 w 288"/>
                <a:gd name="T45" fmla="*/ 1077 h 1382"/>
                <a:gd name="T46" fmla="*/ 186 w 288"/>
                <a:gd name="T47" fmla="*/ 1148 h 1382"/>
                <a:gd name="T48" fmla="*/ 220 w 288"/>
                <a:gd name="T49" fmla="*/ 1219 h 1382"/>
                <a:gd name="T50" fmla="*/ 249 w 288"/>
                <a:gd name="T51" fmla="*/ 1292 h 1382"/>
                <a:gd name="T52" fmla="*/ 276 w 288"/>
                <a:gd name="T53" fmla="*/ 1366 h 1382"/>
                <a:gd name="T54" fmla="*/ 284 w 288"/>
                <a:gd name="T55" fmla="*/ 1382 h 1382"/>
                <a:gd name="T56" fmla="*/ 288 w 288"/>
                <a:gd name="T57" fmla="*/ 1382 h 1382"/>
                <a:gd name="T58" fmla="*/ 288 w 288"/>
                <a:gd name="T59" fmla="*/ 1382 h 1382"/>
                <a:gd name="T60" fmla="*/ 262 w 288"/>
                <a:gd name="T61" fmla="*/ 1308 h 1382"/>
                <a:gd name="T62" fmla="*/ 230 w 288"/>
                <a:gd name="T63" fmla="*/ 1234 h 1382"/>
                <a:gd name="T64" fmla="*/ 197 w 288"/>
                <a:gd name="T65" fmla="*/ 1160 h 1382"/>
                <a:gd name="T66" fmla="*/ 162 w 288"/>
                <a:gd name="T67" fmla="*/ 1087 h 1382"/>
                <a:gd name="T68" fmla="*/ 124 w 288"/>
                <a:gd name="T69" fmla="*/ 1015 h 1382"/>
                <a:gd name="T70" fmla="*/ 85 w 288"/>
                <a:gd name="T71" fmla="*/ 944 h 1382"/>
                <a:gd name="T72" fmla="*/ 46 w 288"/>
                <a:gd name="T73" fmla="*/ 874 h 1382"/>
                <a:gd name="T74" fmla="*/ 5 w 288"/>
                <a:gd name="T75" fmla="*/ 806 h 1382"/>
                <a:gd name="T76" fmla="*/ 20 w 288"/>
                <a:gd name="T77" fmla="*/ 785 h 1382"/>
                <a:gd name="T78" fmla="*/ 20 w 288"/>
                <a:gd name="T79" fmla="*/ 785 h 1382"/>
                <a:gd name="T80" fmla="*/ 43 w 288"/>
                <a:gd name="T81" fmla="*/ 688 h 1382"/>
                <a:gd name="T82" fmla="*/ 66 w 288"/>
                <a:gd name="T83" fmla="*/ 592 h 1382"/>
                <a:gd name="T84" fmla="*/ 88 w 288"/>
                <a:gd name="T85" fmla="*/ 498 h 1382"/>
                <a:gd name="T86" fmla="*/ 108 w 288"/>
                <a:gd name="T87" fmla="*/ 404 h 1382"/>
                <a:gd name="T88" fmla="*/ 118 w 288"/>
                <a:gd name="T89" fmla="*/ 357 h 1382"/>
                <a:gd name="T90" fmla="*/ 126 w 288"/>
                <a:gd name="T91" fmla="*/ 309 h 1382"/>
                <a:gd name="T92" fmla="*/ 134 w 288"/>
                <a:gd name="T93" fmla="*/ 262 h 1382"/>
                <a:gd name="T94" fmla="*/ 140 w 288"/>
                <a:gd name="T95" fmla="*/ 214 h 1382"/>
                <a:gd name="T96" fmla="*/ 146 w 288"/>
                <a:gd name="T97" fmla="*/ 164 h 1382"/>
                <a:gd name="T98" fmla="*/ 149 w 288"/>
                <a:gd name="T99" fmla="*/ 115 h 1382"/>
                <a:gd name="T100" fmla="*/ 152 w 288"/>
                <a:gd name="T101" fmla="*/ 64 h 1382"/>
                <a:gd name="T102" fmla="*/ 152 w 288"/>
                <a:gd name="T103" fmla="*/ 12 h 1382"/>
                <a:gd name="T104" fmla="*/ 153 w 288"/>
                <a:gd name="T105" fmla="*/ 0 h 1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88" h="1382">
                  <a:moveTo>
                    <a:pt x="153" y="0"/>
                  </a:moveTo>
                  <a:lnTo>
                    <a:pt x="153" y="0"/>
                  </a:lnTo>
                  <a:lnTo>
                    <a:pt x="144" y="8"/>
                  </a:lnTo>
                  <a:lnTo>
                    <a:pt x="144" y="12"/>
                  </a:lnTo>
                  <a:lnTo>
                    <a:pt x="144" y="12"/>
                  </a:lnTo>
                  <a:lnTo>
                    <a:pt x="143" y="64"/>
                  </a:lnTo>
                  <a:lnTo>
                    <a:pt x="142" y="115"/>
                  </a:lnTo>
                  <a:lnTo>
                    <a:pt x="137" y="164"/>
                  </a:lnTo>
                  <a:lnTo>
                    <a:pt x="131" y="214"/>
                  </a:lnTo>
                  <a:lnTo>
                    <a:pt x="126" y="262"/>
                  </a:lnTo>
                  <a:lnTo>
                    <a:pt x="118" y="309"/>
                  </a:lnTo>
                  <a:lnTo>
                    <a:pt x="110" y="357"/>
                  </a:lnTo>
                  <a:lnTo>
                    <a:pt x="101" y="404"/>
                  </a:lnTo>
                  <a:lnTo>
                    <a:pt x="81" y="498"/>
                  </a:lnTo>
                  <a:lnTo>
                    <a:pt x="58" y="592"/>
                  </a:lnTo>
                  <a:lnTo>
                    <a:pt x="34" y="688"/>
                  </a:lnTo>
                  <a:lnTo>
                    <a:pt x="11" y="785"/>
                  </a:lnTo>
                  <a:lnTo>
                    <a:pt x="0" y="803"/>
                  </a:lnTo>
                  <a:lnTo>
                    <a:pt x="0" y="803"/>
                  </a:lnTo>
                  <a:lnTo>
                    <a:pt x="40" y="871"/>
                  </a:lnTo>
                  <a:lnTo>
                    <a:pt x="79" y="939"/>
                  </a:lnTo>
                  <a:lnTo>
                    <a:pt x="117" y="1008"/>
                  </a:lnTo>
                  <a:lnTo>
                    <a:pt x="153" y="1077"/>
                  </a:lnTo>
                  <a:lnTo>
                    <a:pt x="186" y="1148"/>
                  </a:lnTo>
                  <a:lnTo>
                    <a:pt x="220" y="1219"/>
                  </a:lnTo>
                  <a:lnTo>
                    <a:pt x="249" y="1292"/>
                  </a:lnTo>
                  <a:lnTo>
                    <a:pt x="276" y="1366"/>
                  </a:lnTo>
                  <a:lnTo>
                    <a:pt x="284" y="1382"/>
                  </a:lnTo>
                  <a:lnTo>
                    <a:pt x="288" y="1382"/>
                  </a:lnTo>
                  <a:lnTo>
                    <a:pt x="288" y="1382"/>
                  </a:lnTo>
                  <a:lnTo>
                    <a:pt x="262" y="1308"/>
                  </a:lnTo>
                  <a:lnTo>
                    <a:pt x="230" y="1234"/>
                  </a:lnTo>
                  <a:lnTo>
                    <a:pt x="197" y="1160"/>
                  </a:lnTo>
                  <a:lnTo>
                    <a:pt x="162" y="1087"/>
                  </a:lnTo>
                  <a:lnTo>
                    <a:pt x="124" y="1015"/>
                  </a:lnTo>
                  <a:lnTo>
                    <a:pt x="85" y="944"/>
                  </a:lnTo>
                  <a:lnTo>
                    <a:pt x="46" y="874"/>
                  </a:lnTo>
                  <a:lnTo>
                    <a:pt x="5" y="806"/>
                  </a:lnTo>
                  <a:lnTo>
                    <a:pt x="20" y="785"/>
                  </a:lnTo>
                  <a:lnTo>
                    <a:pt x="20" y="785"/>
                  </a:lnTo>
                  <a:lnTo>
                    <a:pt x="43" y="688"/>
                  </a:lnTo>
                  <a:lnTo>
                    <a:pt x="66" y="592"/>
                  </a:lnTo>
                  <a:lnTo>
                    <a:pt x="88" y="498"/>
                  </a:lnTo>
                  <a:lnTo>
                    <a:pt x="108" y="404"/>
                  </a:lnTo>
                  <a:lnTo>
                    <a:pt x="118" y="357"/>
                  </a:lnTo>
                  <a:lnTo>
                    <a:pt x="126" y="309"/>
                  </a:lnTo>
                  <a:lnTo>
                    <a:pt x="134" y="262"/>
                  </a:lnTo>
                  <a:lnTo>
                    <a:pt x="140" y="214"/>
                  </a:lnTo>
                  <a:lnTo>
                    <a:pt x="146" y="164"/>
                  </a:lnTo>
                  <a:lnTo>
                    <a:pt x="149" y="115"/>
                  </a:lnTo>
                  <a:lnTo>
                    <a:pt x="152" y="64"/>
                  </a:lnTo>
                  <a:lnTo>
                    <a:pt x="152" y="12"/>
                  </a:lnTo>
                  <a:lnTo>
                    <a:pt x="15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0" name="Freeform 37">
              <a:extLst>
                <a:ext uri="{FF2B5EF4-FFF2-40B4-BE49-F238E27FC236}">
                  <a16:creationId xmlns:a16="http://schemas.microsoft.com/office/drawing/2014/main" id="{E4DA837D-B145-C4B2-169F-4843D36582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38" y="2161"/>
              <a:ext cx="1" cy="1"/>
            </a:xfrm>
            <a:custGeom>
              <a:avLst/>
              <a:gdLst>
                <a:gd name="T0" fmla="*/ 3 w 3"/>
                <a:gd name="T1" fmla="*/ 0 h 3"/>
                <a:gd name="T2" fmla="*/ 0 w 3"/>
                <a:gd name="T3" fmla="*/ 3 h 3"/>
                <a:gd name="T4" fmla="*/ 3 w 3"/>
                <a:gd name="T5" fmla="*/ 2 h 3"/>
                <a:gd name="T6" fmla="*/ 3 w 3"/>
                <a:gd name="T7" fmla="*/ 2 h 3"/>
                <a:gd name="T8" fmla="*/ 3 w 3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3">
                  <a:moveTo>
                    <a:pt x="3" y="0"/>
                  </a:moveTo>
                  <a:lnTo>
                    <a:pt x="0" y="3"/>
                  </a:lnTo>
                  <a:lnTo>
                    <a:pt x="3" y="2"/>
                  </a:lnTo>
                  <a:lnTo>
                    <a:pt x="3" y="2"/>
                  </a:lnTo>
                  <a:lnTo>
                    <a:pt x="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1" name="Freeform 38">
              <a:extLst>
                <a:ext uri="{FF2B5EF4-FFF2-40B4-BE49-F238E27FC236}">
                  <a16:creationId xmlns:a16="http://schemas.microsoft.com/office/drawing/2014/main" id="{AD4C0850-1F67-B19A-A164-23020D225FA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3" y="2161"/>
              <a:ext cx="256" cy="634"/>
            </a:xfrm>
            <a:custGeom>
              <a:avLst/>
              <a:gdLst>
                <a:gd name="T0" fmla="*/ 764 w 767"/>
                <a:gd name="T1" fmla="*/ 1 h 1901"/>
                <a:gd name="T2" fmla="*/ 738 w 767"/>
                <a:gd name="T3" fmla="*/ 11 h 1901"/>
                <a:gd name="T4" fmla="*/ 723 w 767"/>
                <a:gd name="T5" fmla="*/ 29 h 1901"/>
                <a:gd name="T6" fmla="*/ 691 w 767"/>
                <a:gd name="T7" fmla="*/ 62 h 1901"/>
                <a:gd name="T8" fmla="*/ 677 w 767"/>
                <a:gd name="T9" fmla="*/ 81 h 1901"/>
                <a:gd name="T10" fmla="*/ 655 w 767"/>
                <a:gd name="T11" fmla="*/ 104 h 1901"/>
                <a:gd name="T12" fmla="*/ 604 w 767"/>
                <a:gd name="T13" fmla="*/ 159 h 1901"/>
                <a:gd name="T14" fmla="*/ 549 w 767"/>
                <a:gd name="T15" fmla="*/ 212 h 1901"/>
                <a:gd name="T16" fmla="*/ 493 w 767"/>
                <a:gd name="T17" fmla="*/ 259 h 1901"/>
                <a:gd name="T18" fmla="*/ 373 w 767"/>
                <a:gd name="T19" fmla="*/ 349 h 1901"/>
                <a:gd name="T20" fmla="*/ 250 w 767"/>
                <a:gd name="T21" fmla="*/ 437 h 1901"/>
                <a:gd name="T22" fmla="*/ 189 w 767"/>
                <a:gd name="T23" fmla="*/ 480 h 1901"/>
                <a:gd name="T24" fmla="*/ 148 w 767"/>
                <a:gd name="T25" fmla="*/ 519 h 1901"/>
                <a:gd name="T26" fmla="*/ 147 w 767"/>
                <a:gd name="T27" fmla="*/ 531 h 1901"/>
                <a:gd name="T28" fmla="*/ 144 w 767"/>
                <a:gd name="T29" fmla="*/ 634 h 1901"/>
                <a:gd name="T30" fmla="*/ 135 w 767"/>
                <a:gd name="T31" fmla="*/ 733 h 1901"/>
                <a:gd name="T32" fmla="*/ 121 w 767"/>
                <a:gd name="T33" fmla="*/ 828 h 1901"/>
                <a:gd name="T34" fmla="*/ 103 w 767"/>
                <a:gd name="T35" fmla="*/ 923 h 1901"/>
                <a:gd name="T36" fmla="*/ 61 w 767"/>
                <a:gd name="T37" fmla="*/ 1111 h 1901"/>
                <a:gd name="T38" fmla="*/ 15 w 767"/>
                <a:gd name="T39" fmla="*/ 1304 h 1901"/>
                <a:gd name="T40" fmla="*/ 0 w 767"/>
                <a:gd name="T41" fmla="*/ 1325 h 1901"/>
                <a:gd name="T42" fmla="*/ 80 w 767"/>
                <a:gd name="T43" fmla="*/ 1463 h 1901"/>
                <a:gd name="T44" fmla="*/ 157 w 767"/>
                <a:gd name="T45" fmla="*/ 1606 h 1901"/>
                <a:gd name="T46" fmla="*/ 225 w 767"/>
                <a:gd name="T47" fmla="*/ 1753 h 1901"/>
                <a:gd name="T48" fmla="*/ 283 w 767"/>
                <a:gd name="T49" fmla="*/ 1901 h 1901"/>
                <a:gd name="T50" fmla="*/ 325 w 767"/>
                <a:gd name="T51" fmla="*/ 1901 h 1901"/>
                <a:gd name="T52" fmla="*/ 397 w 767"/>
                <a:gd name="T53" fmla="*/ 1656 h 1901"/>
                <a:gd name="T54" fmla="*/ 442 w 767"/>
                <a:gd name="T55" fmla="*/ 1486 h 1901"/>
                <a:gd name="T56" fmla="*/ 470 w 767"/>
                <a:gd name="T57" fmla="*/ 1357 h 1901"/>
                <a:gd name="T58" fmla="*/ 484 w 767"/>
                <a:gd name="T59" fmla="*/ 1274 h 1901"/>
                <a:gd name="T60" fmla="*/ 483 w 767"/>
                <a:gd name="T61" fmla="*/ 1184 h 1901"/>
                <a:gd name="T62" fmla="*/ 483 w 767"/>
                <a:gd name="T63" fmla="*/ 1161 h 1901"/>
                <a:gd name="T64" fmla="*/ 490 w 767"/>
                <a:gd name="T65" fmla="*/ 1088 h 1901"/>
                <a:gd name="T66" fmla="*/ 493 w 767"/>
                <a:gd name="T67" fmla="*/ 1040 h 1901"/>
                <a:gd name="T68" fmla="*/ 489 w 767"/>
                <a:gd name="T69" fmla="*/ 992 h 1901"/>
                <a:gd name="T70" fmla="*/ 490 w 767"/>
                <a:gd name="T71" fmla="*/ 971 h 1901"/>
                <a:gd name="T72" fmla="*/ 419 w 767"/>
                <a:gd name="T73" fmla="*/ 1053 h 1901"/>
                <a:gd name="T74" fmla="*/ 377 w 767"/>
                <a:gd name="T75" fmla="*/ 1103 h 1901"/>
                <a:gd name="T76" fmla="*/ 365 w 767"/>
                <a:gd name="T77" fmla="*/ 1114 h 1901"/>
                <a:gd name="T78" fmla="*/ 367 w 767"/>
                <a:gd name="T79" fmla="*/ 1104 h 1901"/>
                <a:gd name="T80" fmla="*/ 357 w 767"/>
                <a:gd name="T81" fmla="*/ 1114 h 1901"/>
                <a:gd name="T82" fmla="*/ 368 w 767"/>
                <a:gd name="T83" fmla="*/ 1059 h 1901"/>
                <a:gd name="T84" fmla="*/ 384 w 767"/>
                <a:gd name="T85" fmla="*/ 1007 h 1901"/>
                <a:gd name="T86" fmla="*/ 403 w 767"/>
                <a:gd name="T87" fmla="*/ 958 h 1901"/>
                <a:gd name="T88" fmla="*/ 449 w 767"/>
                <a:gd name="T89" fmla="*/ 863 h 1901"/>
                <a:gd name="T90" fmla="*/ 505 w 767"/>
                <a:gd name="T91" fmla="*/ 769 h 1901"/>
                <a:gd name="T92" fmla="*/ 533 w 767"/>
                <a:gd name="T93" fmla="*/ 721 h 1901"/>
                <a:gd name="T94" fmla="*/ 596 w 767"/>
                <a:gd name="T95" fmla="*/ 614 h 1901"/>
                <a:gd name="T96" fmla="*/ 645 w 767"/>
                <a:gd name="T97" fmla="*/ 503 h 1901"/>
                <a:gd name="T98" fmla="*/ 684 w 767"/>
                <a:gd name="T99" fmla="*/ 390 h 1901"/>
                <a:gd name="T100" fmla="*/ 716 w 767"/>
                <a:gd name="T101" fmla="*/ 270 h 1901"/>
                <a:gd name="T102" fmla="*/ 731 w 767"/>
                <a:gd name="T103" fmla="*/ 201 h 1901"/>
                <a:gd name="T104" fmla="*/ 754 w 767"/>
                <a:gd name="T105" fmla="*/ 68 h 1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67" h="1901">
                  <a:moveTo>
                    <a:pt x="767" y="0"/>
                  </a:moveTo>
                  <a:lnTo>
                    <a:pt x="764" y="1"/>
                  </a:lnTo>
                  <a:lnTo>
                    <a:pt x="738" y="11"/>
                  </a:lnTo>
                  <a:lnTo>
                    <a:pt x="738" y="11"/>
                  </a:lnTo>
                  <a:lnTo>
                    <a:pt x="732" y="20"/>
                  </a:lnTo>
                  <a:lnTo>
                    <a:pt x="723" y="29"/>
                  </a:lnTo>
                  <a:lnTo>
                    <a:pt x="707" y="46"/>
                  </a:lnTo>
                  <a:lnTo>
                    <a:pt x="691" y="62"/>
                  </a:lnTo>
                  <a:lnTo>
                    <a:pt x="684" y="71"/>
                  </a:lnTo>
                  <a:lnTo>
                    <a:pt x="677" y="81"/>
                  </a:lnTo>
                  <a:lnTo>
                    <a:pt x="655" y="104"/>
                  </a:lnTo>
                  <a:lnTo>
                    <a:pt x="655" y="104"/>
                  </a:lnTo>
                  <a:lnTo>
                    <a:pt x="631" y="132"/>
                  </a:lnTo>
                  <a:lnTo>
                    <a:pt x="604" y="159"/>
                  </a:lnTo>
                  <a:lnTo>
                    <a:pt x="577" y="185"/>
                  </a:lnTo>
                  <a:lnTo>
                    <a:pt x="549" y="212"/>
                  </a:lnTo>
                  <a:lnTo>
                    <a:pt x="522" y="236"/>
                  </a:lnTo>
                  <a:lnTo>
                    <a:pt x="493" y="259"/>
                  </a:lnTo>
                  <a:lnTo>
                    <a:pt x="434" y="306"/>
                  </a:lnTo>
                  <a:lnTo>
                    <a:pt x="373" y="349"/>
                  </a:lnTo>
                  <a:lnTo>
                    <a:pt x="310" y="393"/>
                  </a:lnTo>
                  <a:lnTo>
                    <a:pt x="250" y="437"/>
                  </a:lnTo>
                  <a:lnTo>
                    <a:pt x="189" y="480"/>
                  </a:lnTo>
                  <a:lnTo>
                    <a:pt x="189" y="480"/>
                  </a:lnTo>
                  <a:lnTo>
                    <a:pt x="148" y="512"/>
                  </a:lnTo>
                  <a:lnTo>
                    <a:pt x="148" y="519"/>
                  </a:lnTo>
                  <a:lnTo>
                    <a:pt x="147" y="531"/>
                  </a:lnTo>
                  <a:lnTo>
                    <a:pt x="147" y="531"/>
                  </a:lnTo>
                  <a:lnTo>
                    <a:pt x="147" y="583"/>
                  </a:lnTo>
                  <a:lnTo>
                    <a:pt x="144" y="634"/>
                  </a:lnTo>
                  <a:lnTo>
                    <a:pt x="141" y="683"/>
                  </a:lnTo>
                  <a:lnTo>
                    <a:pt x="135" y="733"/>
                  </a:lnTo>
                  <a:lnTo>
                    <a:pt x="129" y="781"/>
                  </a:lnTo>
                  <a:lnTo>
                    <a:pt x="121" y="828"/>
                  </a:lnTo>
                  <a:lnTo>
                    <a:pt x="113" y="876"/>
                  </a:lnTo>
                  <a:lnTo>
                    <a:pt x="103" y="923"/>
                  </a:lnTo>
                  <a:lnTo>
                    <a:pt x="83" y="1017"/>
                  </a:lnTo>
                  <a:lnTo>
                    <a:pt x="61" y="1111"/>
                  </a:lnTo>
                  <a:lnTo>
                    <a:pt x="38" y="1207"/>
                  </a:lnTo>
                  <a:lnTo>
                    <a:pt x="15" y="1304"/>
                  </a:lnTo>
                  <a:lnTo>
                    <a:pt x="0" y="1325"/>
                  </a:lnTo>
                  <a:lnTo>
                    <a:pt x="0" y="1325"/>
                  </a:lnTo>
                  <a:lnTo>
                    <a:pt x="41" y="1393"/>
                  </a:lnTo>
                  <a:lnTo>
                    <a:pt x="80" y="1463"/>
                  </a:lnTo>
                  <a:lnTo>
                    <a:pt x="119" y="1534"/>
                  </a:lnTo>
                  <a:lnTo>
                    <a:pt x="157" y="1606"/>
                  </a:lnTo>
                  <a:lnTo>
                    <a:pt x="192" y="1679"/>
                  </a:lnTo>
                  <a:lnTo>
                    <a:pt x="225" y="1753"/>
                  </a:lnTo>
                  <a:lnTo>
                    <a:pt x="257" y="1827"/>
                  </a:lnTo>
                  <a:lnTo>
                    <a:pt x="283" y="1901"/>
                  </a:lnTo>
                  <a:lnTo>
                    <a:pt x="325" y="1901"/>
                  </a:lnTo>
                  <a:lnTo>
                    <a:pt x="325" y="1901"/>
                  </a:lnTo>
                  <a:lnTo>
                    <a:pt x="373" y="1740"/>
                  </a:lnTo>
                  <a:lnTo>
                    <a:pt x="397" y="1656"/>
                  </a:lnTo>
                  <a:lnTo>
                    <a:pt x="420" y="1572"/>
                  </a:lnTo>
                  <a:lnTo>
                    <a:pt x="442" y="1486"/>
                  </a:lnTo>
                  <a:lnTo>
                    <a:pt x="463" y="1400"/>
                  </a:lnTo>
                  <a:lnTo>
                    <a:pt x="470" y="1357"/>
                  </a:lnTo>
                  <a:lnTo>
                    <a:pt x="477" y="1315"/>
                  </a:lnTo>
                  <a:lnTo>
                    <a:pt x="484" y="1274"/>
                  </a:lnTo>
                  <a:lnTo>
                    <a:pt x="489" y="1232"/>
                  </a:lnTo>
                  <a:lnTo>
                    <a:pt x="483" y="1184"/>
                  </a:lnTo>
                  <a:lnTo>
                    <a:pt x="483" y="1184"/>
                  </a:lnTo>
                  <a:lnTo>
                    <a:pt x="483" y="1161"/>
                  </a:lnTo>
                  <a:lnTo>
                    <a:pt x="484" y="1136"/>
                  </a:lnTo>
                  <a:lnTo>
                    <a:pt x="490" y="1088"/>
                  </a:lnTo>
                  <a:lnTo>
                    <a:pt x="491" y="1064"/>
                  </a:lnTo>
                  <a:lnTo>
                    <a:pt x="493" y="1040"/>
                  </a:lnTo>
                  <a:lnTo>
                    <a:pt x="491" y="1016"/>
                  </a:lnTo>
                  <a:lnTo>
                    <a:pt x="489" y="992"/>
                  </a:lnTo>
                  <a:lnTo>
                    <a:pt x="490" y="971"/>
                  </a:lnTo>
                  <a:lnTo>
                    <a:pt x="490" y="971"/>
                  </a:lnTo>
                  <a:lnTo>
                    <a:pt x="452" y="1014"/>
                  </a:lnTo>
                  <a:lnTo>
                    <a:pt x="419" y="1053"/>
                  </a:lnTo>
                  <a:lnTo>
                    <a:pt x="389" y="1088"/>
                  </a:lnTo>
                  <a:lnTo>
                    <a:pt x="377" y="1103"/>
                  </a:lnTo>
                  <a:lnTo>
                    <a:pt x="365" y="1114"/>
                  </a:lnTo>
                  <a:lnTo>
                    <a:pt x="365" y="1114"/>
                  </a:lnTo>
                  <a:lnTo>
                    <a:pt x="367" y="1104"/>
                  </a:lnTo>
                  <a:lnTo>
                    <a:pt x="367" y="1104"/>
                  </a:lnTo>
                  <a:lnTo>
                    <a:pt x="357" y="1114"/>
                  </a:lnTo>
                  <a:lnTo>
                    <a:pt x="357" y="1114"/>
                  </a:lnTo>
                  <a:lnTo>
                    <a:pt x="363" y="1085"/>
                  </a:lnTo>
                  <a:lnTo>
                    <a:pt x="368" y="1059"/>
                  </a:lnTo>
                  <a:lnTo>
                    <a:pt x="377" y="1033"/>
                  </a:lnTo>
                  <a:lnTo>
                    <a:pt x="384" y="1007"/>
                  </a:lnTo>
                  <a:lnTo>
                    <a:pt x="394" y="982"/>
                  </a:lnTo>
                  <a:lnTo>
                    <a:pt x="403" y="958"/>
                  </a:lnTo>
                  <a:lnTo>
                    <a:pt x="425" y="910"/>
                  </a:lnTo>
                  <a:lnTo>
                    <a:pt x="449" y="863"/>
                  </a:lnTo>
                  <a:lnTo>
                    <a:pt x="476" y="815"/>
                  </a:lnTo>
                  <a:lnTo>
                    <a:pt x="505" y="769"/>
                  </a:lnTo>
                  <a:lnTo>
                    <a:pt x="533" y="721"/>
                  </a:lnTo>
                  <a:lnTo>
                    <a:pt x="533" y="721"/>
                  </a:lnTo>
                  <a:lnTo>
                    <a:pt x="567" y="667"/>
                  </a:lnTo>
                  <a:lnTo>
                    <a:pt x="596" y="614"/>
                  </a:lnTo>
                  <a:lnTo>
                    <a:pt x="622" y="558"/>
                  </a:lnTo>
                  <a:lnTo>
                    <a:pt x="645" y="503"/>
                  </a:lnTo>
                  <a:lnTo>
                    <a:pt x="667" y="448"/>
                  </a:lnTo>
                  <a:lnTo>
                    <a:pt x="684" y="390"/>
                  </a:lnTo>
                  <a:lnTo>
                    <a:pt x="702" y="332"/>
                  </a:lnTo>
                  <a:lnTo>
                    <a:pt x="716" y="270"/>
                  </a:lnTo>
                  <a:lnTo>
                    <a:pt x="716" y="270"/>
                  </a:lnTo>
                  <a:lnTo>
                    <a:pt x="731" y="201"/>
                  </a:lnTo>
                  <a:lnTo>
                    <a:pt x="742" y="135"/>
                  </a:lnTo>
                  <a:lnTo>
                    <a:pt x="754" y="68"/>
                  </a:lnTo>
                  <a:lnTo>
                    <a:pt x="767" y="0"/>
                  </a:lnTo>
                  <a:close/>
                </a:path>
              </a:pathLst>
            </a:custGeom>
            <a:solidFill>
              <a:srgbClr val="4D38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2" name="Freeform 39">
              <a:extLst>
                <a:ext uri="{FF2B5EF4-FFF2-40B4-BE49-F238E27FC236}">
                  <a16:creationId xmlns:a16="http://schemas.microsoft.com/office/drawing/2014/main" id="{B910E1D5-8ACF-1775-36F9-1F76C6E86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3" y="2161"/>
              <a:ext cx="256" cy="634"/>
            </a:xfrm>
            <a:custGeom>
              <a:avLst/>
              <a:gdLst>
                <a:gd name="T0" fmla="*/ 764 w 767"/>
                <a:gd name="T1" fmla="*/ 1 h 1901"/>
                <a:gd name="T2" fmla="*/ 738 w 767"/>
                <a:gd name="T3" fmla="*/ 11 h 1901"/>
                <a:gd name="T4" fmla="*/ 723 w 767"/>
                <a:gd name="T5" fmla="*/ 29 h 1901"/>
                <a:gd name="T6" fmla="*/ 691 w 767"/>
                <a:gd name="T7" fmla="*/ 62 h 1901"/>
                <a:gd name="T8" fmla="*/ 677 w 767"/>
                <a:gd name="T9" fmla="*/ 81 h 1901"/>
                <a:gd name="T10" fmla="*/ 655 w 767"/>
                <a:gd name="T11" fmla="*/ 104 h 1901"/>
                <a:gd name="T12" fmla="*/ 604 w 767"/>
                <a:gd name="T13" fmla="*/ 159 h 1901"/>
                <a:gd name="T14" fmla="*/ 549 w 767"/>
                <a:gd name="T15" fmla="*/ 212 h 1901"/>
                <a:gd name="T16" fmla="*/ 493 w 767"/>
                <a:gd name="T17" fmla="*/ 259 h 1901"/>
                <a:gd name="T18" fmla="*/ 373 w 767"/>
                <a:gd name="T19" fmla="*/ 349 h 1901"/>
                <a:gd name="T20" fmla="*/ 250 w 767"/>
                <a:gd name="T21" fmla="*/ 437 h 1901"/>
                <a:gd name="T22" fmla="*/ 189 w 767"/>
                <a:gd name="T23" fmla="*/ 480 h 1901"/>
                <a:gd name="T24" fmla="*/ 148 w 767"/>
                <a:gd name="T25" fmla="*/ 519 h 1901"/>
                <a:gd name="T26" fmla="*/ 147 w 767"/>
                <a:gd name="T27" fmla="*/ 531 h 1901"/>
                <a:gd name="T28" fmla="*/ 144 w 767"/>
                <a:gd name="T29" fmla="*/ 634 h 1901"/>
                <a:gd name="T30" fmla="*/ 135 w 767"/>
                <a:gd name="T31" fmla="*/ 733 h 1901"/>
                <a:gd name="T32" fmla="*/ 121 w 767"/>
                <a:gd name="T33" fmla="*/ 828 h 1901"/>
                <a:gd name="T34" fmla="*/ 103 w 767"/>
                <a:gd name="T35" fmla="*/ 923 h 1901"/>
                <a:gd name="T36" fmla="*/ 61 w 767"/>
                <a:gd name="T37" fmla="*/ 1111 h 1901"/>
                <a:gd name="T38" fmla="*/ 15 w 767"/>
                <a:gd name="T39" fmla="*/ 1304 h 1901"/>
                <a:gd name="T40" fmla="*/ 0 w 767"/>
                <a:gd name="T41" fmla="*/ 1325 h 1901"/>
                <a:gd name="T42" fmla="*/ 80 w 767"/>
                <a:gd name="T43" fmla="*/ 1463 h 1901"/>
                <a:gd name="T44" fmla="*/ 157 w 767"/>
                <a:gd name="T45" fmla="*/ 1606 h 1901"/>
                <a:gd name="T46" fmla="*/ 225 w 767"/>
                <a:gd name="T47" fmla="*/ 1753 h 1901"/>
                <a:gd name="T48" fmla="*/ 283 w 767"/>
                <a:gd name="T49" fmla="*/ 1901 h 1901"/>
                <a:gd name="T50" fmla="*/ 325 w 767"/>
                <a:gd name="T51" fmla="*/ 1901 h 1901"/>
                <a:gd name="T52" fmla="*/ 397 w 767"/>
                <a:gd name="T53" fmla="*/ 1656 h 1901"/>
                <a:gd name="T54" fmla="*/ 442 w 767"/>
                <a:gd name="T55" fmla="*/ 1486 h 1901"/>
                <a:gd name="T56" fmla="*/ 470 w 767"/>
                <a:gd name="T57" fmla="*/ 1357 h 1901"/>
                <a:gd name="T58" fmla="*/ 484 w 767"/>
                <a:gd name="T59" fmla="*/ 1274 h 1901"/>
                <a:gd name="T60" fmla="*/ 483 w 767"/>
                <a:gd name="T61" fmla="*/ 1184 h 1901"/>
                <a:gd name="T62" fmla="*/ 483 w 767"/>
                <a:gd name="T63" fmla="*/ 1161 h 1901"/>
                <a:gd name="T64" fmla="*/ 490 w 767"/>
                <a:gd name="T65" fmla="*/ 1088 h 1901"/>
                <a:gd name="T66" fmla="*/ 493 w 767"/>
                <a:gd name="T67" fmla="*/ 1040 h 1901"/>
                <a:gd name="T68" fmla="*/ 489 w 767"/>
                <a:gd name="T69" fmla="*/ 992 h 1901"/>
                <a:gd name="T70" fmla="*/ 490 w 767"/>
                <a:gd name="T71" fmla="*/ 971 h 1901"/>
                <a:gd name="T72" fmla="*/ 419 w 767"/>
                <a:gd name="T73" fmla="*/ 1053 h 1901"/>
                <a:gd name="T74" fmla="*/ 377 w 767"/>
                <a:gd name="T75" fmla="*/ 1103 h 1901"/>
                <a:gd name="T76" fmla="*/ 365 w 767"/>
                <a:gd name="T77" fmla="*/ 1114 h 1901"/>
                <a:gd name="T78" fmla="*/ 367 w 767"/>
                <a:gd name="T79" fmla="*/ 1104 h 1901"/>
                <a:gd name="T80" fmla="*/ 357 w 767"/>
                <a:gd name="T81" fmla="*/ 1114 h 1901"/>
                <a:gd name="T82" fmla="*/ 368 w 767"/>
                <a:gd name="T83" fmla="*/ 1059 h 1901"/>
                <a:gd name="T84" fmla="*/ 384 w 767"/>
                <a:gd name="T85" fmla="*/ 1007 h 1901"/>
                <a:gd name="T86" fmla="*/ 403 w 767"/>
                <a:gd name="T87" fmla="*/ 958 h 1901"/>
                <a:gd name="T88" fmla="*/ 449 w 767"/>
                <a:gd name="T89" fmla="*/ 863 h 1901"/>
                <a:gd name="T90" fmla="*/ 505 w 767"/>
                <a:gd name="T91" fmla="*/ 769 h 1901"/>
                <a:gd name="T92" fmla="*/ 533 w 767"/>
                <a:gd name="T93" fmla="*/ 721 h 1901"/>
                <a:gd name="T94" fmla="*/ 596 w 767"/>
                <a:gd name="T95" fmla="*/ 614 h 1901"/>
                <a:gd name="T96" fmla="*/ 645 w 767"/>
                <a:gd name="T97" fmla="*/ 503 h 1901"/>
                <a:gd name="T98" fmla="*/ 684 w 767"/>
                <a:gd name="T99" fmla="*/ 390 h 1901"/>
                <a:gd name="T100" fmla="*/ 716 w 767"/>
                <a:gd name="T101" fmla="*/ 270 h 1901"/>
                <a:gd name="T102" fmla="*/ 731 w 767"/>
                <a:gd name="T103" fmla="*/ 201 h 1901"/>
                <a:gd name="T104" fmla="*/ 754 w 767"/>
                <a:gd name="T105" fmla="*/ 68 h 1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67" h="1901">
                  <a:moveTo>
                    <a:pt x="767" y="0"/>
                  </a:moveTo>
                  <a:lnTo>
                    <a:pt x="764" y="1"/>
                  </a:lnTo>
                  <a:lnTo>
                    <a:pt x="738" y="11"/>
                  </a:lnTo>
                  <a:lnTo>
                    <a:pt x="738" y="11"/>
                  </a:lnTo>
                  <a:lnTo>
                    <a:pt x="732" y="20"/>
                  </a:lnTo>
                  <a:lnTo>
                    <a:pt x="723" y="29"/>
                  </a:lnTo>
                  <a:lnTo>
                    <a:pt x="707" y="46"/>
                  </a:lnTo>
                  <a:lnTo>
                    <a:pt x="691" y="62"/>
                  </a:lnTo>
                  <a:lnTo>
                    <a:pt x="684" y="71"/>
                  </a:lnTo>
                  <a:lnTo>
                    <a:pt x="677" y="81"/>
                  </a:lnTo>
                  <a:lnTo>
                    <a:pt x="655" y="104"/>
                  </a:lnTo>
                  <a:lnTo>
                    <a:pt x="655" y="104"/>
                  </a:lnTo>
                  <a:lnTo>
                    <a:pt x="631" y="132"/>
                  </a:lnTo>
                  <a:lnTo>
                    <a:pt x="604" y="159"/>
                  </a:lnTo>
                  <a:lnTo>
                    <a:pt x="577" y="185"/>
                  </a:lnTo>
                  <a:lnTo>
                    <a:pt x="549" y="212"/>
                  </a:lnTo>
                  <a:lnTo>
                    <a:pt x="522" y="236"/>
                  </a:lnTo>
                  <a:lnTo>
                    <a:pt x="493" y="259"/>
                  </a:lnTo>
                  <a:lnTo>
                    <a:pt x="434" y="306"/>
                  </a:lnTo>
                  <a:lnTo>
                    <a:pt x="373" y="349"/>
                  </a:lnTo>
                  <a:lnTo>
                    <a:pt x="310" y="393"/>
                  </a:lnTo>
                  <a:lnTo>
                    <a:pt x="250" y="437"/>
                  </a:lnTo>
                  <a:lnTo>
                    <a:pt x="189" y="480"/>
                  </a:lnTo>
                  <a:lnTo>
                    <a:pt x="189" y="480"/>
                  </a:lnTo>
                  <a:lnTo>
                    <a:pt x="148" y="512"/>
                  </a:lnTo>
                  <a:lnTo>
                    <a:pt x="148" y="519"/>
                  </a:lnTo>
                  <a:lnTo>
                    <a:pt x="147" y="531"/>
                  </a:lnTo>
                  <a:lnTo>
                    <a:pt x="147" y="531"/>
                  </a:lnTo>
                  <a:lnTo>
                    <a:pt x="147" y="583"/>
                  </a:lnTo>
                  <a:lnTo>
                    <a:pt x="144" y="634"/>
                  </a:lnTo>
                  <a:lnTo>
                    <a:pt x="141" y="683"/>
                  </a:lnTo>
                  <a:lnTo>
                    <a:pt x="135" y="733"/>
                  </a:lnTo>
                  <a:lnTo>
                    <a:pt x="129" y="781"/>
                  </a:lnTo>
                  <a:lnTo>
                    <a:pt x="121" y="828"/>
                  </a:lnTo>
                  <a:lnTo>
                    <a:pt x="113" y="876"/>
                  </a:lnTo>
                  <a:lnTo>
                    <a:pt x="103" y="923"/>
                  </a:lnTo>
                  <a:lnTo>
                    <a:pt x="83" y="1017"/>
                  </a:lnTo>
                  <a:lnTo>
                    <a:pt x="61" y="1111"/>
                  </a:lnTo>
                  <a:lnTo>
                    <a:pt x="38" y="1207"/>
                  </a:lnTo>
                  <a:lnTo>
                    <a:pt x="15" y="1304"/>
                  </a:lnTo>
                  <a:lnTo>
                    <a:pt x="0" y="1325"/>
                  </a:lnTo>
                  <a:lnTo>
                    <a:pt x="0" y="1325"/>
                  </a:lnTo>
                  <a:lnTo>
                    <a:pt x="41" y="1393"/>
                  </a:lnTo>
                  <a:lnTo>
                    <a:pt x="80" y="1463"/>
                  </a:lnTo>
                  <a:lnTo>
                    <a:pt x="119" y="1534"/>
                  </a:lnTo>
                  <a:lnTo>
                    <a:pt x="157" y="1606"/>
                  </a:lnTo>
                  <a:lnTo>
                    <a:pt x="192" y="1679"/>
                  </a:lnTo>
                  <a:lnTo>
                    <a:pt x="225" y="1753"/>
                  </a:lnTo>
                  <a:lnTo>
                    <a:pt x="257" y="1827"/>
                  </a:lnTo>
                  <a:lnTo>
                    <a:pt x="283" y="1901"/>
                  </a:lnTo>
                  <a:lnTo>
                    <a:pt x="325" y="1901"/>
                  </a:lnTo>
                  <a:lnTo>
                    <a:pt x="325" y="1901"/>
                  </a:lnTo>
                  <a:lnTo>
                    <a:pt x="373" y="1740"/>
                  </a:lnTo>
                  <a:lnTo>
                    <a:pt x="397" y="1656"/>
                  </a:lnTo>
                  <a:lnTo>
                    <a:pt x="420" y="1572"/>
                  </a:lnTo>
                  <a:lnTo>
                    <a:pt x="442" y="1486"/>
                  </a:lnTo>
                  <a:lnTo>
                    <a:pt x="463" y="1400"/>
                  </a:lnTo>
                  <a:lnTo>
                    <a:pt x="470" y="1357"/>
                  </a:lnTo>
                  <a:lnTo>
                    <a:pt x="477" y="1315"/>
                  </a:lnTo>
                  <a:lnTo>
                    <a:pt x="484" y="1274"/>
                  </a:lnTo>
                  <a:lnTo>
                    <a:pt x="489" y="1232"/>
                  </a:lnTo>
                  <a:lnTo>
                    <a:pt x="483" y="1184"/>
                  </a:lnTo>
                  <a:lnTo>
                    <a:pt x="483" y="1184"/>
                  </a:lnTo>
                  <a:lnTo>
                    <a:pt x="483" y="1161"/>
                  </a:lnTo>
                  <a:lnTo>
                    <a:pt x="484" y="1136"/>
                  </a:lnTo>
                  <a:lnTo>
                    <a:pt x="490" y="1088"/>
                  </a:lnTo>
                  <a:lnTo>
                    <a:pt x="491" y="1064"/>
                  </a:lnTo>
                  <a:lnTo>
                    <a:pt x="493" y="1040"/>
                  </a:lnTo>
                  <a:lnTo>
                    <a:pt x="491" y="1016"/>
                  </a:lnTo>
                  <a:lnTo>
                    <a:pt x="489" y="992"/>
                  </a:lnTo>
                  <a:lnTo>
                    <a:pt x="490" y="971"/>
                  </a:lnTo>
                  <a:lnTo>
                    <a:pt x="490" y="971"/>
                  </a:lnTo>
                  <a:lnTo>
                    <a:pt x="452" y="1014"/>
                  </a:lnTo>
                  <a:lnTo>
                    <a:pt x="419" y="1053"/>
                  </a:lnTo>
                  <a:lnTo>
                    <a:pt x="389" y="1088"/>
                  </a:lnTo>
                  <a:lnTo>
                    <a:pt x="377" y="1103"/>
                  </a:lnTo>
                  <a:lnTo>
                    <a:pt x="365" y="1114"/>
                  </a:lnTo>
                  <a:lnTo>
                    <a:pt x="365" y="1114"/>
                  </a:lnTo>
                  <a:lnTo>
                    <a:pt x="367" y="1104"/>
                  </a:lnTo>
                  <a:lnTo>
                    <a:pt x="367" y="1104"/>
                  </a:lnTo>
                  <a:lnTo>
                    <a:pt x="357" y="1114"/>
                  </a:lnTo>
                  <a:lnTo>
                    <a:pt x="357" y="1114"/>
                  </a:lnTo>
                  <a:lnTo>
                    <a:pt x="363" y="1085"/>
                  </a:lnTo>
                  <a:lnTo>
                    <a:pt x="368" y="1059"/>
                  </a:lnTo>
                  <a:lnTo>
                    <a:pt x="377" y="1033"/>
                  </a:lnTo>
                  <a:lnTo>
                    <a:pt x="384" y="1007"/>
                  </a:lnTo>
                  <a:lnTo>
                    <a:pt x="394" y="982"/>
                  </a:lnTo>
                  <a:lnTo>
                    <a:pt x="403" y="958"/>
                  </a:lnTo>
                  <a:lnTo>
                    <a:pt x="425" y="910"/>
                  </a:lnTo>
                  <a:lnTo>
                    <a:pt x="449" y="863"/>
                  </a:lnTo>
                  <a:lnTo>
                    <a:pt x="476" y="815"/>
                  </a:lnTo>
                  <a:lnTo>
                    <a:pt x="505" y="769"/>
                  </a:lnTo>
                  <a:lnTo>
                    <a:pt x="533" y="721"/>
                  </a:lnTo>
                  <a:lnTo>
                    <a:pt x="533" y="721"/>
                  </a:lnTo>
                  <a:lnTo>
                    <a:pt x="567" y="667"/>
                  </a:lnTo>
                  <a:lnTo>
                    <a:pt x="596" y="614"/>
                  </a:lnTo>
                  <a:lnTo>
                    <a:pt x="622" y="558"/>
                  </a:lnTo>
                  <a:lnTo>
                    <a:pt x="645" y="503"/>
                  </a:lnTo>
                  <a:lnTo>
                    <a:pt x="667" y="448"/>
                  </a:lnTo>
                  <a:lnTo>
                    <a:pt x="684" y="390"/>
                  </a:lnTo>
                  <a:lnTo>
                    <a:pt x="702" y="332"/>
                  </a:lnTo>
                  <a:lnTo>
                    <a:pt x="716" y="270"/>
                  </a:lnTo>
                  <a:lnTo>
                    <a:pt x="716" y="270"/>
                  </a:lnTo>
                  <a:lnTo>
                    <a:pt x="731" y="201"/>
                  </a:lnTo>
                  <a:lnTo>
                    <a:pt x="742" y="135"/>
                  </a:lnTo>
                  <a:lnTo>
                    <a:pt x="754" y="68"/>
                  </a:lnTo>
                  <a:lnTo>
                    <a:pt x="76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3" name="Freeform 40">
              <a:extLst>
                <a:ext uri="{FF2B5EF4-FFF2-40B4-BE49-F238E27FC236}">
                  <a16:creationId xmlns:a16="http://schemas.microsoft.com/office/drawing/2014/main" id="{4F74AE51-EC86-8823-43DC-97D2E41241D4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1374"/>
              <a:ext cx="201" cy="456"/>
            </a:xfrm>
            <a:custGeom>
              <a:avLst/>
              <a:gdLst>
                <a:gd name="T0" fmla="*/ 186 w 605"/>
                <a:gd name="T1" fmla="*/ 1338 h 1370"/>
                <a:gd name="T2" fmla="*/ 157 w 605"/>
                <a:gd name="T3" fmla="*/ 1312 h 1370"/>
                <a:gd name="T4" fmla="*/ 122 w 605"/>
                <a:gd name="T5" fmla="*/ 1291 h 1370"/>
                <a:gd name="T6" fmla="*/ 83 w 605"/>
                <a:gd name="T7" fmla="*/ 1281 h 1370"/>
                <a:gd name="T8" fmla="*/ 41 w 605"/>
                <a:gd name="T9" fmla="*/ 1281 h 1370"/>
                <a:gd name="T10" fmla="*/ 0 w 605"/>
                <a:gd name="T11" fmla="*/ 1275 h 1370"/>
                <a:gd name="T12" fmla="*/ 48 w 605"/>
                <a:gd name="T13" fmla="*/ 1122 h 1370"/>
                <a:gd name="T14" fmla="*/ 151 w 605"/>
                <a:gd name="T15" fmla="*/ 815 h 1370"/>
                <a:gd name="T16" fmla="*/ 202 w 605"/>
                <a:gd name="T17" fmla="*/ 662 h 1370"/>
                <a:gd name="T18" fmla="*/ 229 w 605"/>
                <a:gd name="T19" fmla="*/ 586 h 1370"/>
                <a:gd name="T20" fmla="*/ 263 w 605"/>
                <a:gd name="T21" fmla="*/ 505 h 1370"/>
                <a:gd name="T22" fmla="*/ 305 w 605"/>
                <a:gd name="T23" fmla="*/ 419 h 1370"/>
                <a:gd name="T24" fmla="*/ 352 w 605"/>
                <a:gd name="T25" fmla="*/ 334 h 1370"/>
                <a:gd name="T26" fmla="*/ 406 w 605"/>
                <a:gd name="T27" fmla="*/ 246 h 1370"/>
                <a:gd name="T28" fmla="*/ 465 w 605"/>
                <a:gd name="T29" fmla="*/ 161 h 1370"/>
                <a:gd name="T30" fmla="*/ 531 w 605"/>
                <a:gd name="T31" fmla="*/ 78 h 1370"/>
                <a:gd name="T32" fmla="*/ 599 w 605"/>
                <a:gd name="T33" fmla="*/ 0 h 1370"/>
                <a:gd name="T34" fmla="*/ 605 w 605"/>
                <a:gd name="T35" fmla="*/ 56 h 1370"/>
                <a:gd name="T36" fmla="*/ 589 w 605"/>
                <a:gd name="T37" fmla="*/ 214 h 1370"/>
                <a:gd name="T38" fmla="*/ 576 w 605"/>
                <a:gd name="T39" fmla="*/ 367 h 1370"/>
                <a:gd name="T40" fmla="*/ 552 w 605"/>
                <a:gd name="T41" fmla="*/ 519 h 1370"/>
                <a:gd name="T42" fmla="*/ 536 w 605"/>
                <a:gd name="T43" fmla="*/ 598 h 1370"/>
                <a:gd name="T44" fmla="*/ 516 w 605"/>
                <a:gd name="T45" fmla="*/ 677 h 1370"/>
                <a:gd name="T46" fmla="*/ 503 w 605"/>
                <a:gd name="T47" fmla="*/ 722 h 1370"/>
                <a:gd name="T48" fmla="*/ 483 w 605"/>
                <a:gd name="T49" fmla="*/ 815 h 1370"/>
                <a:gd name="T50" fmla="*/ 455 w 605"/>
                <a:gd name="T51" fmla="*/ 955 h 1370"/>
                <a:gd name="T52" fmla="*/ 437 w 605"/>
                <a:gd name="T53" fmla="*/ 1045 h 1370"/>
                <a:gd name="T54" fmla="*/ 410 w 605"/>
                <a:gd name="T55" fmla="*/ 1133 h 1370"/>
                <a:gd name="T56" fmla="*/ 377 w 605"/>
                <a:gd name="T57" fmla="*/ 1217 h 1370"/>
                <a:gd name="T58" fmla="*/ 355 w 605"/>
                <a:gd name="T59" fmla="*/ 1258 h 1370"/>
                <a:gd name="T60" fmla="*/ 329 w 605"/>
                <a:gd name="T61" fmla="*/ 1297 h 1370"/>
                <a:gd name="T62" fmla="*/ 300 w 605"/>
                <a:gd name="T63" fmla="*/ 1335 h 1370"/>
                <a:gd name="T64" fmla="*/ 266 w 605"/>
                <a:gd name="T65" fmla="*/ 1370 h 1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05" h="1370">
                  <a:moveTo>
                    <a:pt x="186" y="1338"/>
                  </a:moveTo>
                  <a:lnTo>
                    <a:pt x="186" y="1338"/>
                  </a:lnTo>
                  <a:lnTo>
                    <a:pt x="173" y="1323"/>
                  </a:lnTo>
                  <a:lnTo>
                    <a:pt x="157" y="1312"/>
                  </a:lnTo>
                  <a:lnTo>
                    <a:pt x="141" y="1300"/>
                  </a:lnTo>
                  <a:lnTo>
                    <a:pt x="122" y="1291"/>
                  </a:lnTo>
                  <a:lnTo>
                    <a:pt x="103" y="1286"/>
                  </a:lnTo>
                  <a:lnTo>
                    <a:pt x="83" y="1281"/>
                  </a:lnTo>
                  <a:lnTo>
                    <a:pt x="63" y="1280"/>
                  </a:lnTo>
                  <a:lnTo>
                    <a:pt x="41" y="1281"/>
                  </a:lnTo>
                  <a:lnTo>
                    <a:pt x="0" y="1275"/>
                  </a:lnTo>
                  <a:lnTo>
                    <a:pt x="0" y="1275"/>
                  </a:lnTo>
                  <a:lnTo>
                    <a:pt x="24" y="1199"/>
                  </a:lnTo>
                  <a:lnTo>
                    <a:pt x="48" y="1122"/>
                  </a:lnTo>
                  <a:lnTo>
                    <a:pt x="99" y="969"/>
                  </a:lnTo>
                  <a:lnTo>
                    <a:pt x="151" y="815"/>
                  </a:lnTo>
                  <a:lnTo>
                    <a:pt x="202" y="662"/>
                  </a:lnTo>
                  <a:lnTo>
                    <a:pt x="202" y="662"/>
                  </a:lnTo>
                  <a:lnTo>
                    <a:pt x="215" y="624"/>
                  </a:lnTo>
                  <a:lnTo>
                    <a:pt x="229" y="586"/>
                  </a:lnTo>
                  <a:lnTo>
                    <a:pt x="245" y="545"/>
                  </a:lnTo>
                  <a:lnTo>
                    <a:pt x="263" y="505"/>
                  </a:lnTo>
                  <a:lnTo>
                    <a:pt x="283" y="463"/>
                  </a:lnTo>
                  <a:lnTo>
                    <a:pt x="305" y="419"/>
                  </a:lnTo>
                  <a:lnTo>
                    <a:pt x="328" y="377"/>
                  </a:lnTo>
                  <a:lnTo>
                    <a:pt x="352" y="334"/>
                  </a:lnTo>
                  <a:lnTo>
                    <a:pt x="379" y="290"/>
                  </a:lnTo>
                  <a:lnTo>
                    <a:pt x="406" y="246"/>
                  </a:lnTo>
                  <a:lnTo>
                    <a:pt x="435" y="203"/>
                  </a:lnTo>
                  <a:lnTo>
                    <a:pt x="465" y="161"/>
                  </a:lnTo>
                  <a:lnTo>
                    <a:pt x="497" y="119"/>
                  </a:lnTo>
                  <a:lnTo>
                    <a:pt x="531" y="78"/>
                  </a:lnTo>
                  <a:lnTo>
                    <a:pt x="564" y="37"/>
                  </a:lnTo>
                  <a:lnTo>
                    <a:pt x="599" y="0"/>
                  </a:lnTo>
                  <a:lnTo>
                    <a:pt x="605" y="56"/>
                  </a:lnTo>
                  <a:lnTo>
                    <a:pt x="605" y="56"/>
                  </a:lnTo>
                  <a:lnTo>
                    <a:pt x="596" y="138"/>
                  </a:lnTo>
                  <a:lnTo>
                    <a:pt x="589" y="214"/>
                  </a:lnTo>
                  <a:lnTo>
                    <a:pt x="583" y="291"/>
                  </a:lnTo>
                  <a:lnTo>
                    <a:pt x="576" y="367"/>
                  </a:lnTo>
                  <a:lnTo>
                    <a:pt x="565" y="442"/>
                  </a:lnTo>
                  <a:lnTo>
                    <a:pt x="552" y="519"/>
                  </a:lnTo>
                  <a:lnTo>
                    <a:pt x="545" y="558"/>
                  </a:lnTo>
                  <a:lnTo>
                    <a:pt x="536" y="598"/>
                  </a:lnTo>
                  <a:lnTo>
                    <a:pt x="526" y="637"/>
                  </a:lnTo>
                  <a:lnTo>
                    <a:pt x="516" y="677"/>
                  </a:lnTo>
                  <a:lnTo>
                    <a:pt x="516" y="677"/>
                  </a:lnTo>
                  <a:lnTo>
                    <a:pt x="503" y="722"/>
                  </a:lnTo>
                  <a:lnTo>
                    <a:pt x="492" y="769"/>
                  </a:lnTo>
                  <a:lnTo>
                    <a:pt x="483" y="815"/>
                  </a:lnTo>
                  <a:lnTo>
                    <a:pt x="473" y="862"/>
                  </a:lnTo>
                  <a:lnTo>
                    <a:pt x="455" y="955"/>
                  </a:lnTo>
                  <a:lnTo>
                    <a:pt x="447" y="1000"/>
                  </a:lnTo>
                  <a:lnTo>
                    <a:pt x="437" y="1045"/>
                  </a:lnTo>
                  <a:lnTo>
                    <a:pt x="425" y="1090"/>
                  </a:lnTo>
                  <a:lnTo>
                    <a:pt x="410" y="1133"/>
                  </a:lnTo>
                  <a:lnTo>
                    <a:pt x="395" y="1177"/>
                  </a:lnTo>
                  <a:lnTo>
                    <a:pt x="377" y="1217"/>
                  </a:lnTo>
                  <a:lnTo>
                    <a:pt x="366" y="1238"/>
                  </a:lnTo>
                  <a:lnTo>
                    <a:pt x="355" y="1258"/>
                  </a:lnTo>
                  <a:lnTo>
                    <a:pt x="342" y="1278"/>
                  </a:lnTo>
                  <a:lnTo>
                    <a:pt x="329" y="1297"/>
                  </a:lnTo>
                  <a:lnTo>
                    <a:pt x="315" y="1316"/>
                  </a:lnTo>
                  <a:lnTo>
                    <a:pt x="300" y="1335"/>
                  </a:lnTo>
                  <a:lnTo>
                    <a:pt x="284" y="1352"/>
                  </a:lnTo>
                  <a:lnTo>
                    <a:pt x="266" y="1370"/>
                  </a:lnTo>
                  <a:lnTo>
                    <a:pt x="186" y="1338"/>
                  </a:lnTo>
                  <a:close/>
                </a:path>
              </a:pathLst>
            </a:custGeom>
            <a:solidFill>
              <a:srgbClr val="A87B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4" name="Freeform 41">
              <a:extLst>
                <a:ext uri="{FF2B5EF4-FFF2-40B4-BE49-F238E27FC236}">
                  <a16:creationId xmlns:a16="http://schemas.microsoft.com/office/drawing/2014/main" id="{00DAF94F-5331-198C-42CF-C492D9F35C3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1374"/>
              <a:ext cx="201" cy="456"/>
            </a:xfrm>
            <a:custGeom>
              <a:avLst/>
              <a:gdLst>
                <a:gd name="T0" fmla="*/ 186 w 605"/>
                <a:gd name="T1" fmla="*/ 1338 h 1370"/>
                <a:gd name="T2" fmla="*/ 157 w 605"/>
                <a:gd name="T3" fmla="*/ 1312 h 1370"/>
                <a:gd name="T4" fmla="*/ 122 w 605"/>
                <a:gd name="T5" fmla="*/ 1291 h 1370"/>
                <a:gd name="T6" fmla="*/ 83 w 605"/>
                <a:gd name="T7" fmla="*/ 1281 h 1370"/>
                <a:gd name="T8" fmla="*/ 41 w 605"/>
                <a:gd name="T9" fmla="*/ 1281 h 1370"/>
                <a:gd name="T10" fmla="*/ 0 w 605"/>
                <a:gd name="T11" fmla="*/ 1275 h 1370"/>
                <a:gd name="T12" fmla="*/ 48 w 605"/>
                <a:gd name="T13" fmla="*/ 1122 h 1370"/>
                <a:gd name="T14" fmla="*/ 151 w 605"/>
                <a:gd name="T15" fmla="*/ 815 h 1370"/>
                <a:gd name="T16" fmla="*/ 202 w 605"/>
                <a:gd name="T17" fmla="*/ 662 h 1370"/>
                <a:gd name="T18" fmla="*/ 229 w 605"/>
                <a:gd name="T19" fmla="*/ 586 h 1370"/>
                <a:gd name="T20" fmla="*/ 263 w 605"/>
                <a:gd name="T21" fmla="*/ 505 h 1370"/>
                <a:gd name="T22" fmla="*/ 305 w 605"/>
                <a:gd name="T23" fmla="*/ 419 h 1370"/>
                <a:gd name="T24" fmla="*/ 352 w 605"/>
                <a:gd name="T25" fmla="*/ 334 h 1370"/>
                <a:gd name="T26" fmla="*/ 406 w 605"/>
                <a:gd name="T27" fmla="*/ 246 h 1370"/>
                <a:gd name="T28" fmla="*/ 465 w 605"/>
                <a:gd name="T29" fmla="*/ 161 h 1370"/>
                <a:gd name="T30" fmla="*/ 531 w 605"/>
                <a:gd name="T31" fmla="*/ 78 h 1370"/>
                <a:gd name="T32" fmla="*/ 599 w 605"/>
                <a:gd name="T33" fmla="*/ 0 h 1370"/>
                <a:gd name="T34" fmla="*/ 605 w 605"/>
                <a:gd name="T35" fmla="*/ 56 h 1370"/>
                <a:gd name="T36" fmla="*/ 589 w 605"/>
                <a:gd name="T37" fmla="*/ 214 h 1370"/>
                <a:gd name="T38" fmla="*/ 576 w 605"/>
                <a:gd name="T39" fmla="*/ 367 h 1370"/>
                <a:gd name="T40" fmla="*/ 552 w 605"/>
                <a:gd name="T41" fmla="*/ 519 h 1370"/>
                <a:gd name="T42" fmla="*/ 536 w 605"/>
                <a:gd name="T43" fmla="*/ 598 h 1370"/>
                <a:gd name="T44" fmla="*/ 516 w 605"/>
                <a:gd name="T45" fmla="*/ 677 h 1370"/>
                <a:gd name="T46" fmla="*/ 503 w 605"/>
                <a:gd name="T47" fmla="*/ 722 h 1370"/>
                <a:gd name="T48" fmla="*/ 483 w 605"/>
                <a:gd name="T49" fmla="*/ 815 h 1370"/>
                <a:gd name="T50" fmla="*/ 455 w 605"/>
                <a:gd name="T51" fmla="*/ 955 h 1370"/>
                <a:gd name="T52" fmla="*/ 437 w 605"/>
                <a:gd name="T53" fmla="*/ 1045 h 1370"/>
                <a:gd name="T54" fmla="*/ 410 w 605"/>
                <a:gd name="T55" fmla="*/ 1133 h 1370"/>
                <a:gd name="T56" fmla="*/ 377 w 605"/>
                <a:gd name="T57" fmla="*/ 1217 h 1370"/>
                <a:gd name="T58" fmla="*/ 355 w 605"/>
                <a:gd name="T59" fmla="*/ 1258 h 1370"/>
                <a:gd name="T60" fmla="*/ 329 w 605"/>
                <a:gd name="T61" fmla="*/ 1297 h 1370"/>
                <a:gd name="T62" fmla="*/ 300 w 605"/>
                <a:gd name="T63" fmla="*/ 1335 h 1370"/>
                <a:gd name="T64" fmla="*/ 266 w 605"/>
                <a:gd name="T65" fmla="*/ 1370 h 1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05" h="1370">
                  <a:moveTo>
                    <a:pt x="186" y="1338"/>
                  </a:moveTo>
                  <a:lnTo>
                    <a:pt x="186" y="1338"/>
                  </a:lnTo>
                  <a:lnTo>
                    <a:pt x="173" y="1323"/>
                  </a:lnTo>
                  <a:lnTo>
                    <a:pt x="157" y="1312"/>
                  </a:lnTo>
                  <a:lnTo>
                    <a:pt x="141" y="1300"/>
                  </a:lnTo>
                  <a:lnTo>
                    <a:pt x="122" y="1291"/>
                  </a:lnTo>
                  <a:lnTo>
                    <a:pt x="103" y="1286"/>
                  </a:lnTo>
                  <a:lnTo>
                    <a:pt x="83" y="1281"/>
                  </a:lnTo>
                  <a:lnTo>
                    <a:pt x="63" y="1280"/>
                  </a:lnTo>
                  <a:lnTo>
                    <a:pt x="41" y="1281"/>
                  </a:lnTo>
                  <a:lnTo>
                    <a:pt x="0" y="1275"/>
                  </a:lnTo>
                  <a:lnTo>
                    <a:pt x="0" y="1275"/>
                  </a:lnTo>
                  <a:lnTo>
                    <a:pt x="24" y="1199"/>
                  </a:lnTo>
                  <a:lnTo>
                    <a:pt x="48" y="1122"/>
                  </a:lnTo>
                  <a:lnTo>
                    <a:pt x="99" y="969"/>
                  </a:lnTo>
                  <a:lnTo>
                    <a:pt x="151" y="815"/>
                  </a:lnTo>
                  <a:lnTo>
                    <a:pt x="202" y="662"/>
                  </a:lnTo>
                  <a:lnTo>
                    <a:pt x="202" y="662"/>
                  </a:lnTo>
                  <a:lnTo>
                    <a:pt x="215" y="624"/>
                  </a:lnTo>
                  <a:lnTo>
                    <a:pt x="229" y="586"/>
                  </a:lnTo>
                  <a:lnTo>
                    <a:pt x="245" y="545"/>
                  </a:lnTo>
                  <a:lnTo>
                    <a:pt x="263" y="505"/>
                  </a:lnTo>
                  <a:lnTo>
                    <a:pt x="283" y="463"/>
                  </a:lnTo>
                  <a:lnTo>
                    <a:pt x="305" y="419"/>
                  </a:lnTo>
                  <a:lnTo>
                    <a:pt x="328" y="377"/>
                  </a:lnTo>
                  <a:lnTo>
                    <a:pt x="352" y="334"/>
                  </a:lnTo>
                  <a:lnTo>
                    <a:pt x="379" y="290"/>
                  </a:lnTo>
                  <a:lnTo>
                    <a:pt x="406" y="246"/>
                  </a:lnTo>
                  <a:lnTo>
                    <a:pt x="435" y="203"/>
                  </a:lnTo>
                  <a:lnTo>
                    <a:pt x="465" y="161"/>
                  </a:lnTo>
                  <a:lnTo>
                    <a:pt x="497" y="119"/>
                  </a:lnTo>
                  <a:lnTo>
                    <a:pt x="531" y="78"/>
                  </a:lnTo>
                  <a:lnTo>
                    <a:pt x="564" y="37"/>
                  </a:lnTo>
                  <a:lnTo>
                    <a:pt x="599" y="0"/>
                  </a:lnTo>
                  <a:lnTo>
                    <a:pt x="605" y="56"/>
                  </a:lnTo>
                  <a:lnTo>
                    <a:pt x="605" y="56"/>
                  </a:lnTo>
                  <a:lnTo>
                    <a:pt x="596" y="138"/>
                  </a:lnTo>
                  <a:lnTo>
                    <a:pt x="589" y="214"/>
                  </a:lnTo>
                  <a:lnTo>
                    <a:pt x="583" y="291"/>
                  </a:lnTo>
                  <a:lnTo>
                    <a:pt x="576" y="367"/>
                  </a:lnTo>
                  <a:lnTo>
                    <a:pt x="565" y="442"/>
                  </a:lnTo>
                  <a:lnTo>
                    <a:pt x="552" y="519"/>
                  </a:lnTo>
                  <a:lnTo>
                    <a:pt x="545" y="558"/>
                  </a:lnTo>
                  <a:lnTo>
                    <a:pt x="536" y="598"/>
                  </a:lnTo>
                  <a:lnTo>
                    <a:pt x="526" y="637"/>
                  </a:lnTo>
                  <a:lnTo>
                    <a:pt x="516" y="677"/>
                  </a:lnTo>
                  <a:lnTo>
                    <a:pt x="516" y="677"/>
                  </a:lnTo>
                  <a:lnTo>
                    <a:pt x="503" y="722"/>
                  </a:lnTo>
                  <a:lnTo>
                    <a:pt x="492" y="769"/>
                  </a:lnTo>
                  <a:lnTo>
                    <a:pt x="483" y="815"/>
                  </a:lnTo>
                  <a:lnTo>
                    <a:pt x="473" y="862"/>
                  </a:lnTo>
                  <a:lnTo>
                    <a:pt x="455" y="955"/>
                  </a:lnTo>
                  <a:lnTo>
                    <a:pt x="447" y="1000"/>
                  </a:lnTo>
                  <a:lnTo>
                    <a:pt x="437" y="1045"/>
                  </a:lnTo>
                  <a:lnTo>
                    <a:pt x="425" y="1090"/>
                  </a:lnTo>
                  <a:lnTo>
                    <a:pt x="410" y="1133"/>
                  </a:lnTo>
                  <a:lnTo>
                    <a:pt x="395" y="1177"/>
                  </a:lnTo>
                  <a:lnTo>
                    <a:pt x="377" y="1217"/>
                  </a:lnTo>
                  <a:lnTo>
                    <a:pt x="366" y="1238"/>
                  </a:lnTo>
                  <a:lnTo>
                    <a:pt x="355" y="1258"/>
                  </a:lnTo>
                  <a:lnTo>
                    <a:pt x="342" y="1278"/>
                  </a:lnTo>
                  <a:lnTo>
                    <a:pt x="329" y="1297"/>
                  </a:lnTo>
                  <a:lnTo>
                    <a:pt x="315" y="1316"/>
                  </a:lnTo>
                  <a:lnTo>
                    <a:pt x="300" y="1335"/>
                  </a:lnTo>
                  <a:lnTo>
                    <a:pt x="284" y="1352"/>
                  </a:lnTo>
                  <a:lnTo>
                    <a:pt x="266" y="137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5" name="Freeform 42">
              <a:extLst>
                <a:ext uri="{FF2B5EF4-FFF2-40B4-BE49-F238E27FC236}">
                  <a16:creationId xmlns:a16="http://schemas.microsoft.com/office/drawing/2014/main" id="{6F492D3D-7833-33A2-25D2-FD1ADBFBBC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1" y="1773"/>
              <a:ext cx="576" cy="1321"/>
            </a:xfrm>
            <a:custGeom>
              <a:avLst/>
              <a:gdLst>
                <a:gd name="T0" fmla="*/ 1194 w 1729"/>
                <a:gd name="T1" fmla="*/ 3074 h 3965"/>
                <a:gd name="T2" fmla="*/ 1709 w 1729"/>
                <a:gd name="T3" fmla="*/ 3026 h 3965"/>
                <a:gd name="T4" fmla="*/ 1691 w 1729"/>
                <a:gd name="T5" fmla="*/ 2977 h 3965"/>
                <a:gd name="T6" fmla="*/ 1652 w 1729"/>
                <a:gd name="T7" fmla="*/ 2880 h 3965"/>
                <a:gd name="T8" fmla="*/ 1609 w 1729"/>
                <a:gd name="T9" fmla="*/ 2784 h 3965"/>
                <a:gd name="T10" fmla="*/ 1536 w 1729"/>
                <a:gd name="T11" fmla="*/ 2645 h 3965"/>
                <a:gd name="T12" fmla="*/ 1430 w 1729"/>
                <a:gd name="T13" fmla="*/ 2462 h 3965"/>
                <a:gd name="T14" fmla="*/ 1319 w 1729"/>
                <a:gd name="T15" fmla="*/ 2282 h 3965"/>
                <a:gd name="T16" fmla="*/ 1151 w 1729"/>
                <a:gd name="T17" fmla="*/ 2012 h 3965"/>
                <a:gd name="T18" fmla="*/ 1044 w 1729"/>
                <a:gd name="T19" fmla="*/ 1829 h 3965"/>
                <a:gd name="T20" fmla="*/ 970 w 1729"/>
                <a:gd name="T21" fmla="*/ 1688 h 3965"/>
                <a:gd name="T22" fmla="*/ 926 w 1729"/>
                <a:gd name="T23" fmla="*/ 1592 h 3965"/>
                <a:gd name="T24" fmla="*/ 904 w 1729"/>
                <a:gd name="T25" fmla="*/ 1543 h 3965"/>
                <a:gd name="T26" fmla="*/ 812 w 1729"/>
                <a:gd name="T27" fmla="*/ 1306 h 3965"/>
                <a:gd name="T28" fmla="*/ 725 w 1729"/>
                <a:gd name="T29" fmla="*/ 1065 h 3965"/>
                <a:gd name="T30" fmla="*/ 645 w 1729"/>
                <a:gd name="T31" fmla="*/ 823 h 3965"/>
                <a:gd name="T32" fmla="*/ 576 w 1729"/>
                <a:gd name="T33" fmla="*/ 576 h 3965"/>
                <a:gd name="T34" fmla="*/ 558 w 1729"/>
                <a:gd name="T35" fmla="*/ 512 h 3965"/>
                <a:gd name="T36" fmla="*/ 518 w 1729"/>
                <a:gd name="T37" fmla="*/ 315 h 3965"/>
                <a:gd name="T38" fmla="*/ 490 w 1729"/>
                <a:gd name="T39" fmla="*/ 186 h 3965"/>
                <a:gd name="T40" fmla="*/ 464 w 1729"/>
                <a:gd name="T41" fmla="*/ 92 h 3965"/>
                <a:gd name="T42" fmla="*/ 447 w 1729"/>
                <a:gd name="T43" fmla="*/ 0 h 3965"/>
                <a:gd name="T44" fmla="*/ 425 w 1729"/>
                <a:gd name="T45" fmla="*/ 32 h 3965"/>
                <a:gd name="T46" fmla="*/ 390 w 1729"/>
                <a:gd name="T47" fmla="*/ 77 h 3965"/>
                <a:gd name="T48" fmla="*/ 370 w 1729"/>
                <a:gd name="T49" fmla="*/ 73 h 3965"/>
                <a:gd name="T50" fmla="*/ 351 w 1729"/>
                <a:gd name="T51" fmla="*/ 180 h 3965"/>
                <a:gd name="T52" fmla="*/ 325 w 1729"/>
                <a:gd name="T53" fmla="*/ 289 h 3965"/>
                <a:gd name="T54" fmla="*/ 290 w 1729"/>
                <a:gd name="T55" fmla="*/ 398 h 3965"/>
                <a:gd name="T56" fmla="*/ 248 w 1729"/>
                <a:gd name="T57" fmla="*/ 504 h 3965"/>
                <a:gd name="T58" fmla="*/ 197 w 1729"/>
                <a:gd name="T59" fmla="*/ 605 h 3965"/>
                <a:gd name="T60" fmla="*/ 141 w 1729"/>
                <a:gd name="T61" fmla="*/ 701 h 3965"/>
                <a:gd name="T62" fmla="*/ 76 w 1729"/>
                <a:gd name="T63" fmla="*/ 788 h 3965"/>
                <a:gd name="T64" fmla="*/ 5 w 1729"/>
                <a:gd name="T65" fmla="*/ 868 h 3965"/>
                <a:gd name="T66" fmla="*/ 0 w 1729"/>
                <a:gd name="T67" fmla="*/ 891 h 3965"/>
                <a:gd name="T68" fmla="*/ 6 w 1729"/>
                <a:gd name="T69" fmla="*/ 936 h 3965"/>
                <a:gd name="T70" fmla="*/ 8 w 1729"/>
                <a:gd name="T71" fmla="*/ 981 h 3965"/>
                <a:gd name="T72" fmla="*/ 8 w 1729"/>
                <a:gd name="T73" fmla="*/ 1073 h 3965"/>
                <a:gd name="T74" fmla="*/ 11 w 1729"/>
                <a:gd name="T75" fmla="*/ 1097 h 3965"/>
                <a:gd name="T76" fmla="*/ 19 w 1729"/>
                <a:gd name="T77" fmla="*/ 1141 h 3965"/>
                <a:gd name="T78" fmla="*/ 42 w 1729"/>
                <a:gd name="T79" fmla="*/ 1198 h 3965"/>
                <a:gd name="T80" fmla="*/ 84 w 1729"/>
                <a:gd name="T81" fmla="*/ 1277 h 3965"/>
                <a:gd name="T82" fmla="*/ 106 w 1729"/>
                <a:gd name="T83" fmla="*/ 1315 h 3965"/>
                <a:gd name="T84" fmla="*/ 148 w 1729"/>
                <a:gd name="T85" fmla="*/ 1394 h 3965"/>
                <a:gd name="T86" fmla="*/ 186 w 1729"/>
                <a:gd name="T87" fmla="*/ 1475 h 3965"/>
                <a:gd name="T88" fmla="*/ 221 w 1729"/>
                <a:gd name="T89" fmla="*/ 1559 h 3965"/>
                <a:gd name="T90" fmla="*/ 267 w 1729"/>
                <a:gd name="T91" fmla="*/ 1687 h 3965"/>
                <a:gd name="T92" fmla="*/ 319 w 1729"/>
                <a:gd name="T93" fmla="*/ 1862 h 3965"/>
                <a:gd name="T94" fmla="*/ 364 w 1729"/>
                <a:gd name="T95" fmla="*/ 2042 h 3965"/>
                <a:gd name="T96" fmla="*/ 403 w 1729"/>
                <a:gd name="T97" fmla="*/ 2224 h 3965"/>
                <a:gd name="T98" fmla="*/ 454 w 1729"/>
                <a:gd name="T99" fmla="*/ 2491 h 3965"/>
                <a:gd name="T100" fmla="*/ 486 w 1729"/>
                <a:gd name="T101" fmla="*/ 2664 h 3965"/>
                <a:gd name="T102" fmla="*/ 526 w 1729"/>
                <a:gd name="T103" fmla="*/ 2822 h 3965"/>
                <a:gd name="T104" fmla="*/ 574 w 1729"/>
                <a:gd name="T105" fmla="*/ 2977 h 3965"/>
                <a:gd name="T106" fmla="*/ 629 w 1729"/>
                <a:gd name="T107" fmla="*/ 3128 h 3965"/>
                <a:gd name="T108" fmla="*/ 693 w 1729"/>
                <a:gd name="T109" fmla="*/ 3275 h 3965"/>
                <a:gd name="T110" fmla="*/ 764 w 1729"/>
                <a:gd name="T111" fmla="*/ 3420 h 3965"/>
                <a:gd name="T112" fmla="*/ 842 w 1729"/>
                <a:gd name="T113" fmla="*/ 3561 h 3965"/>
                <a:gd name="T114" fmla="*/ 931 w 1729"/>
                <a:gd name="T115" fmla="*/ 3698 h 3965"/>
                <a:gd name="T116" fmla="*/ 1025 w 1729"/>
                <a:gd name="T117" fmla="*/ 3832 h 3965"/>
                <a:gd name="T118" fmla="*/ 1049 w 1729"/>
                <a:gd name="T119" fmla="*/ 3861 h 3965"/>
                <a:gd name="T120" fmla="*/ 1070 w 1729"/>
                <a:gd name="T121" fmla="*/ 3894 h 3965"/>
                <a:gd name="T122" fmla="*/ 1146 w 1729"/>
                <a:gd name="T123" fmla="*/ 3965 h 3965"/>
                <a:gd name="T124" fmla="*/ 1146 w 1729"/>
                <a:gd name="T125" fmla="*/ 3147 h 39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29" h="3965">
                  <a:moveTo>
                    <a:pt x="1194" y="3074"/>
                  </a:moveTo>
                  <a:lnTo>
                    <a:pt x="1194" y="3074"/>
                  </a:lnTo>
                  <a:lnTo>
                    <a:pt x="1729" y="3074"/>
                  </a:lnTo>
                  <a:lnTo>
                    <a:pt x="1709" y="3026"/>
                  </a:lnTo>
                  <a:lnTo>
                    <a:pt x="1709" y="3026"/>
                  </a:lnTo>
                  <a:lnTo>
                    <a:pt x="1691" y="2977"/>
                  </a:lnTo>
                  <a:lnTo>
                    <a:pt x="1672" y="2928"/>
                  </a:lnTo>
                  <a:lnTo>
                    <a:pt x="1652" y="2880"/>
                  </a:lnTo>
                  <a:lnTo>
                    <a:pt x="1630" y="2832"/>
                  </a:lnTo>
                  <a:lnTo>
                    <a:pt x="1609" y="2784"/>
                  </a:lnTo>
                  <a:lnTo>
                    <a:pt x="1585" y="2738"/>
                  </a:lnTo>
                  <a:lnTo>
                    <a:pt x="1536" y="2645"/>
                  </a:lnTo>
                  <a:lnTo>
                    <a:pt x="1484" y="2552"/>
                  </a:lnTo>
                  <a:lnTo>
                    <a:pt x="1430" y="2462"/>
                  </a:lnTo>
                  <a:lnTo>
                    <a:pt x="1375" y="2372"/>
                  </a:lnTo>
                  <a:lnTo>
                    <a:pt x="1319" y="2282"/>
                  </a:lnTo>
                  <a:lnTo>
                    <a:pt x="1206" y="2103"/>
                  </a:lnTo>
                  <a:lnTo>
                    <a:pt x="1151" y="2012"/>
                  </a:lnTo>
                  <a:lnTo>
                    <a:pt x="1096" y="1922"/>
                  </a:lnTo>
                  <a:lnTo>
                    <a:pt x="1044" y="1829"/>
                  </a:lnTo>
                  <a:lnTo>
                    <a:pt x="994" y="1736"/>
                  </a:lnTo>
                  <a:lnTo>
                    <a:pt x="970" y="1688"/>
                  </a:lnTo>
                  <a:lnTo>
                    <a:pt x="948" y="1640"/>
                  </a:lnTo>
                  <a:lnTo>
                    <a:pt x="926" y="1592"/>
                  </a:lnTo>
                  <a:lnTo>
                    <a:pt x="904" y="1543"/>
                  </a:lnTo>
                  <a:lnTo>
                    <a:pt x="904" y="1543"/>
                  </a:lnTo>
                  <a:lnTo>
                    <a:pt x="857" y="1425"/>
                  </a:lnTo>
                  <a:lnTo>
                    <a:pt x="812" y="1306"/>
                  </a:lnTo>
                  <a:lnTo>
                    <a:pt x="767" y="1186"/>
                  </a:lnTo>
                  <a:lnTo>
                    <a:pt x="725" y="1065"/>
                  </a:lnTo>
                  <a:lnTo>
                    <a:pt x="684" y="945"/>
                  </a:lnTo>
                  <a:lnTo>
                    <a:pt x="645" y="823"/>
                  </a:lnTo>
                  <a:lnTo>
                    <a:pt x="609" y="700"/>
                  </a:lnTo>
                  <a:lnTo>
                    <a:pt x="576" y="576"/>
                  </a:lnTo>
                  <a:lnTo>
                    <a:pt x="576" y="576"/>
                  </a:lnTo>
                  <a:lnTo>
                    <a:pt x="558" y="512"/>
                  </a:lnTo>
                  <a:lnTo>
                    <a:pt x="544" y="447"/>
                  </a:lnTo>
                  <a:lnTo>
                    <a:pt x="518" y="315"/>
                  </a:lnTo>
                  <a:lnTo>
                    <a:pt x="505" y="250"/>
                  </a:lnTo>
                  <a:lnTo>
                    <a:pt x="490" y="186"/>
                  </a:lnTo>
                  <a:lnTo>
                    <a:pt x="474" y="122"/>
                  </a:lnTo>
                  <a:lnTo>
                    <a:pt x="464" y="92"/>
                  </a:lnTo>
                  <a:lnTo>
                    <a:pt x="454" y="61"/>
                  </a:lnTo>
                  <a:lnTo>
                    <a:pt x="447" y="0"/>
                  </a:lnTo>
                  <a:lnTo>
                    <a:pt x="447" y="0"/>
                  </a:lnTo>
                  <a:lnTo>
                    <a:pt x="425" y="32"/>
                  </a:lnTo>
                  <a:lnTo>
                    <a:pt x="406" y="57"/>
                  </a:lnTo>
                  <a:lnTo>
                    <a:pt x="390" y="77"/>
                  </a:lnTo>
                  <a:lnTo>
                    <a:pt x="370" y="73"/>
                  </a:lnTo>
                  <a:lnTo>
                    <a:pt x="370" y="73"/>
                  </a:lnTo>
                  <a:lnTo>
                    <a:pt x="361" y="126"/>
                  </a:lnTo>
                  <a:lnTo>
                    <a:pt x="351" y="180"/>
                  </a:lnTo>
                  <a:lnTo>
                    <a:pt x="339" y="235"/>
                  </a:lnTo>
                  <a:lnTo>
                    <a:pt x="325" y="289"/>
                  </a:lnTo>
                  <a:lnTo>
                    <a:pt x="309" y="344"/>
                  </a:lnTo>
                  <a:lnTo>
                    <a:pt x="290" y="398"/>
                  </a:lnTo>
                  <a:lnTo>
                    <a:pt x="270" y="452"/>
                  </a:lnTo>
                  <a:lnTo>
                    <a:pt x="248" y="504"/>
                  </a:lnTo>
                  <a:lnTo>
                    <a:pt x="224" y="555"/>
                  </a:lnTo>
                  <a:lnTo>
                    <a:pt x="197" y="605"/>
                  </a:lnTo>
                  <a:lnTo>
                    <a:pt x="170" y="653"/>
                  </a:lnTo>
                  <a:lnTo>
                    <a:pt x="141" y="701"/>
                  </a:lnTo>
                  <a:lnTo>
                    <a:pt x="109" y="746"/>
                  </a:lnTo>
                  <a:lnTo>
                    <a:pt x="76" y="788"/>
                  </a:lnTo>
                  <a:lnTo>
                    <a:pt x="41" y="829"/>
                  </a:lnTo>
                  <a:lnTo>
                    <a:pt x="5" y="868"/>
                  </a:lnTo>
                  <a:lnTo>
                    <a:pt x="0" y="891"/>
                  </a:lnTo>
                  <a:lnTo>
                    <a:pt x="0" y="891"/>
                  </a:lnTo>
                  <a:lnTo>
                    <a:pt x="3" y="913"/>
                  </a:lnTo>
                  <a:lnTo>
                    <a:pt x="6" y="936"/>
                  </a:lnTo>
                  <a:lnTo>
                    <a:pt x="8" y="960"/>
                  </a:lnTo>
                  <a:lnTo>
                    <a:pt x="8" y="981"/>
                  </a:lnTo>
                  <a:lnTo>
                    <a:pt x="8" y="1026"/>
                  </a:lnTo>
                  <a:lnTo>
                    <a:pt x="8" y="1073"/>
                  </a:lnTo>
                  <a:lnTo>
                    <a:pt x="8" y="1073"/>
                  </a:lnTo>
                  <a:lnTo>
                    <a:pt x="11" y="1097"/>
                  </a:lnTo>
                  <a:lnTo>
                    <a:pt x="15" y="1121"/>
                  </a:lnTo>
                  <a:lnTo>
                    <a:pt x="19" y="1141"/>
                  </a:lnTo>
                  <a:lnTo>
                    <a:pt x="27" y="1160"/>
                  </a:lnTo>
                  <a:lnTo>
                    <a:pt x="42" y="1198"/>
                  </a:lnTo>
                  <a:lnTo>
                    <a:pt x="60" y="1241"/>
                  </a:lnTo>
                  <a:lnTo>
                    <a:pt x="84" y="1277"/>
                  </a:lnTo>
                  <a:lnTo>
                    <a:pt x="84" y="1277"/>
                  </a:lnTo>
                  <a:lnTo>
                    <a:pt x="106" y="1315"/>
                  </a:lnTo>
                  <a:lnTo>
                    <a:pt x="128" y="1354"/>
                  </a:lnTo>
                  <a:lnTo>
                    <a:pt x="148" y="1394"/>
                  </a:lnTo>
                  <a:lnTo>
                    <a:pt x="167" y="1434"/>
                  </a:lnTo>
                  <a:lnTo>
                    <a:pt x="186" y="1475"/>
                  </a:lnTo>
                  <a:lnTo>
                    <a:pt x="203" y="1517"/>
                  </a:lnTo>
                  <a:lnTo>
                    <a:pt x="221" y="1559"/>
                  </a:lnTo>
                  <a:lnTo>
                    <a:pt x="237" y="1601"/>
                  </a:lnTo>
                  <a:lnTo>
                    <a:pt x="267" y="1687"/>
                  </a:lnTo>
                  <a:lnTo>
                    <a:pt x="295" y="1774"/>
                  </a:lnTo>
                  <a:lnTo>
                    <a:pt x="319" y="1862"/>
                  </a:lnTo>
                  <a:lnTo>
                    <a:pt x="342" y="1952"/>
                  </a:lnTo>
                  <a:lnTo>
                    <a:pt x="364" y="2042"/>
                  </a:lnTo>
                  <a:lnTo>
                    <a:pt x="384" y="2134"/>
                  </a:lnTo>
                  <a:lnTo>
                    <a:pt x="403" y="2224"/>
                  </a:lnTo>
                  <a:lnTo>
                    <a:pt x="421" y="2314"/>
                  </a:lnTo>
                  <a:lnTo>
                    <a:pt x="454" y="2491"/>
                  </a:lnTo>
                  <a:lnTo>
                    <a:pt x="486" y="2664"/>
                  </a:lnTo>
                  <a:lnTo>
                    <a:pt x="486" y="2664"/>
                  </a:lnTo>
                  <a:lnTo>
                    <a:pt x="506" y="2743"/>
                  </a:lnTo>
                  <a:lnTo>
                    <a:pt x="526" y="2822"/>
                  </a:lnTo>
                  <a:lnTo>
                    <a:pt x="550" y="2900"/>
                  </a:lnTo>
                  <a:lnTo>
                    <a:pt x="574" y="2977"/>
                  </a:lnTo>
                  <a:lnTo>
                    <a:pt x="600" y="3053"/>
                  </a:lnTo>
                  <a:lnTo>
                    <a:pt x="629" y="3128"/>
                  </a:lnTo>
                  <a:lnTo>
                    <a:pt x="660" y="3202"/>
                  </a:lnTo>
                  <a:lnTo>
                    <a:pt x="693" y="3275"/>
                  </a:lnTo>
                  <a:lnTo>
                    <a:pt x="728" y="3347"/>
                  </a:lnTo>
                  <a:lnTo>
                    <a:pt x="764" y="3420"/>
                  </a:lnTo>
                  <a:lnTo>
                    <a:pt x="802" y="3491"/>
                  </a:lnTo>
                  <a:lnTo>
                    <a:pt x="842" y="3561"/>
                  </a:lnTo>
                  <a:lnTo>
                    <a:pt x="886" y="3629"/>
                  </a:lnTo>
                  <a:lnTo>
                    <a:pt x="931" y="3698"/>
                  </a:lnTo>
                  <a:lnTo>
                    <a:pt x="977" y="3765"/>
                  </a:lnTo>
                  <a:lnTo>
                    <a:pt x="1025" y="3832"/>
                  </a:lnTo>
                  <a:lnTo>
                    <a:pt x="1049" y="3861"/>
                  </a:lnTo>
                  <a:lnTo>
                    <a:pt x="1049" y="3861"/>
                  </a:lnTo>
                  <a:lnTo>
                    <a:pt x="1060" y="3878"/>
                  </a:lnTo>
                  <a:lnTo>
                    <a:pt x="1070" y="3894"/>
                  </a:lnTo>
                  <a:lnTo>
                    <a:pt x="1094" y="3925"/>
                  </a:lnTo>
                  <a:lnTo>
                    <a:pt x="1146" y="3965"/>
                  </a:lnTo>
                  <a:lnTo>
                    <a:pt x="1146" y="3965"/>
                  </a:lnTo>
                  <a:lnTo>
                    <a:pt x="1146" y="3147"/>
                  </a:lnTo>
                  <a:lnTo>
                    <a:pt x="1194" y="3074"/>
                  </a:lnTo>
                  <a:close/>
                </a:path>
              </a:pathLst>
            </a:custGeom>
            <a:solidFill>
              <a:srgbClr val="A87B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6" name="Freeform 43">
              <a:extLst>
                <a:ext uri="{FF2B5EF4-FFF2-40B4-BE49-F238E27FC236}">
                  <a16:creationId xmlns:a16="http://schemas.microsoft.com/office/drawing/2014/main" id="{F2DCC906-8D2E-43BA-3C1A-A350C4817D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1" y="1773"/>
              <a:ext cx="576" cy="1321"/>
            </a:xfrm>
            <a:custGeom>
              <a:avLst/>
              <a:gdLst>
                <a:gd name="T0" fmla="*/ 1194 w 1729"/>
                <a:gd name="T1" fmla="*/ 3074 h 3965"/>
                <a:gd name="T2" fmla="*/ 1709 w 1729"/>
                <a:gd name="T3" fmla="*/ 3026 h 3965"/>
                <a:gd name="T4" fmla="*/ 1691 w 1729"/>
                <a:gd name="T5" fmla="*/ 2977 h 3965"/>
                <a:gd name="T6" fmla="*/ 1652 w 1729"/>
                <a:gd name="T7" fmla="*/ 2880 h 3965"/>
                <a:gd name="T8" fmla="*/ 1609 w 1729"/>
                <a:gd name="T9" fmla="*/ 2784 h 3965"/>
                <a:gd name="T10" fmla="*/ 1536 w 1729"/>
                <a:gd name="T11" fmla="*/ 2645 h 3965"/>
                <a:gd name="T12" fmla="*/ 1430 w 1729"/>
                <a:gd name="T13" fmla="*/ 2462 h 3965"/>
                <a:gd name="T14" fmla="*/ 1319 w 1729"/>
                <a:gd name="T15" fmla="*/ 2282 h 3965"/>
                <a:gd name="T16" fmla="*/ 1151 w 1729"/>
                <a:gd name="T17" fmla="*/ 2012 h 3965"/>
                <a:gd name="T18" fmla="*/ 1044 w 1729"/>
                <a:gd name="T19" fmla="*/ 1829 h 3965"/>
                <a:gd name="T20" fmla="*/ 970 w 1729"/>
                <a:gd name="T21" fmla="*/ 1688 h 3965"/>
                <a:gd name="T22" fmla="*/ 926 w 1729"/>
                <a:gd name="T23" fmla="*/ 1592 h 3965"/>
                <a:gd name="T24" fmla="*/ 904 w 1729"/>
                <a:gd name="T25" fmla="*/ 1543 h 3965"/>
                <a:gd name="T26" fmla="*/ 812 w 1729"/>
                <a:gd name="T27" fmla="*/ 1306 h 3965"/>
                <a:gd name="T28" fmla="*/ 725 w 1729"/>
                <a:gd name="T29" fmla="*/ 1065 h 3965"/>
                <a:gd name="T30" fmla="*/ 645 w 1729"/>
                <a:gd name="T31" fmla="*/ 823 h 3965"/>
                <a:gd name="T32" fmla="*/ 576 w 1729"/>
                <a:gd name="T33" fmla="*/ 576 h 3965"/>
                <a:gd name="T34" fmla="*/ 558 w 1729"/>
                <a:gd name="T35" fmla="*/ 512 h 3965"/>
                <a:gd name="T36" fmla="*/ 518 w 1729"/>
                <a:gd name="T37" fmla="*/ 315 h 3965"/>
                <a:gd name="T38" fmla="*/ 490 w 1729"/>
                <a:gd name="T39" fmla="*/ 186 h 3965"/>
                <a:gd name="T40" fmla="*/ 464 w 1729"/>
                <a:gd name="T41" fmla="*/ 92 h 3965"/>
                <a:gd name="T42" fmla="*/ 447 w 1729"/>
                <a:gd name="T43" fmla="*/ 0 h 3965"/>
                <a:gd name="T44" fmla="*/ 425 w 1729"/>
                <a:gd name="T45" fmla="*/ 32 h 3965"/>
                <a:gd name="T46" fmla="*/ 390 w 1729"/>
                <a:gd name="T47" fmla="*/ 77 h 3965"/>
                <a:gd name="T48" fmla="*/ 370 w 1729"/>
                <a:gd name="T49" fmla="*/ 73 h 3965"/>
                <a:gd name="T50" fmla="*/ 351 w 1729"/>
                <a:gd name="T51" fmla="*/ 180 h 3965"/>
                <a:gd name="T52" fmla="*/ 325 w 1729"/>
                <a:gd name="T53" fmla="*/ 289 h 3965"/>
                <a:gd name="T54" fmla="*/ 290 w 1729"/>
                <a:gd name="T55" fmla="*/ 398 h 3965"/>
                <a:gd name="T56" fmla="*/ 248 w 1729"/>
                <a:gd name="T57" fmla="*/ 504 h 3965"/>
                <a:gd name="T58" fmla="*/ 197 w 1729"/>
                <a:gd name="T59" fmla="*/ 605 h 3965"/>
                <a:gd name="T60" fmla="*/ 141 w 1729"/>
                <a:gd name="T61" fmla="*/ 701 h 3965"/>
                <a:gd name="T62" fmla="*/ 76 w 1729"/>
                <a:gd name="T63" fmla="*/ 788 h 3965"/>
                <a:gd name="T64" fmla="*/ 5 w 1729"/>
                <a:gd name="T65" fmla="*/ 868 h 3965"/>
                <a:gd name="T66" fmla="*/ 0 w 1729"/>
                <a:gd name="T67" fmla="*/ 891 h 3965"/>
                <a:gd name="T68" fmla="*/ 6 w 1729"/>
                <a:gd name="T69" fmla="*/ 936 h 3965"/>
                <a:gd name="T70" fmla="*/ 8 w 1729"/>
                <a:gd name="T71" fmla="*/ 981 h 3965"/>
                <a:gd name="T72" fmla="*/ 8 w 1729"/>
                <a:gd name="T73" fmla="*/ 1073 h 3965"/>
                <a:gd name="T74" fmla="*/ 11 w 1729"/>
                <a:gd name="T75" fmla="*/ 1097 h 3965"/>
                <a:gd name="T76" fmla="*/ 19 w 1729"/>
                <a:gd name="T77" fmla="*/ 1141 h 3965"/>
                <a:gd name="T78" fmla="*/ 42 w 1729"/>
                <a:gd name="T79" fmla="*/ 1198 h 3965"/>
                <a:gd name="T80" fmla="*/ 84 w 1729"/>
                <a:gd name="T81" fmla="*/ 1277 h 3965"/>
                <a:gd name="T82" fmla="*/ 106 w 1729"/>
                <a:gd name="T83" fmla="*/ 1315 h 3965"/>
                <a:gd name="T84" fmla="*/ 148 w 1729"/>
                <a:gd name="T85" fmla="*/ 1394 h 3965"/>
                <a:gd name="T86" fmla="*/ 186 w 1729"/>
                <a:gd name="T87" fmla="*/ 1475 h 3965"/>
                <a:gd name="T88" fmla="*/ 221 w 1729"/>
                <a:gd name="T89" fmla="*/ 1559 h 3965"/>
                <a:gd name="T90" fmla="*/ 267 w 1729"/>
                <a:gd name="T91" fmla="*/ 1687 h 3965"/>
                <a:gd name="T92" fmla="*/ 319 w 1729"/>
                <a:gd name="T93" fmla="*/ 1862 h 3965"/>
                <a:gd name="T94" fmla="*/ 364 w 1729"/>
                <a:gd name="T95" fmla="*/ 2042 h 3965"/>
                <a:gd name="T96" fmla="*/ 403 w 1729"/>
                <a:gd name="T97" fmla="*/ 2224 h 3965"/>
                <a:gd name="T98" fmla="*/ 454 w 1729"/>
                <a:gd name="T99" fmla="*/ 2491 h 3965"/>
                <a:gd name="T100" fmla="*/ 486 w 1729"/>
                <a:gd name="T101" fmla="*/ 2664 h 3965"/>
                <a:gd name="T102" fmla="*/ 526 w 1729"/>
                <a:gd name="T103" fmla="*/ 2822 h 3965"/>
                <a:gd name="T104" fmla="*/ 574 w 1729"/>
                <a:gd name="T105" fmla="*/ 2977 h 3965"/>
                <a:gd name="T106" fmla="*/ 629 w 1729"/>
                <a:gd name="T107" fmla="*/ 3128 h 3965"/>
                <a:gd name="T108" fmla="*/ 693 w 1729"/>
                <a:gd name="T109" fmla="*/ 3275 h 3965"/>
                <a:gd name="T110" fmla="*/ 764 w 1729"/>
                <a:gd name="T111" fmla="*/ 3420 h 3965"/>
                <a:gd name="T112" fmla="*/ 842 w 1729"/>
                <a:gd name="T113" fmla="*/ 3561 h 3965"/>
                <a:gd name="T114" fmla="*/ 931 w 1729"/>
                <a:gd name="T115" fmla="*/ 3698 h 3965"/>
                <a:gd name="T116" fmla="*/ 1025 w 1729"/>
                <a:gd name="T117" fmla="*/ 3832 h 3965"/>
                <a:gd name="T118" fmla="*/ 1049 w 1729"/>
                <a:gd name="T119" fmla="*/ 3861 h 3965"/>
                <a:gd name="T120" fmla="*/ 1070 w 1729"/>
                <a:gd name="T121" fmla="*/ 3894 h 3965"/>
                <a:gd name="T122" fmla="*/ 1146 w 1729"/>
                <a:gd name="T123" fmla="*/ 3965 h 3965"/>
                <a:gd name="T124" fmla="*/ 1146 w 1729"/>
                <a:gd name="T125" fmla="*/ 3147 h 39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729" h="3965">
                  <a:moveTo>
                    <a:pt x="1194" y="3074"/>
                  </a:moveTo>
                  <a:lnTo>
                    <a:pt x="1194" y="3074"/>
                  </a:lnTo>
                  <a:lnTo>
                    <a:pt x="1729" y="3074"/>
                  </a:lnTo>
                  <a:lnTo>
                    <a:pt x="1709" y="3026"/>
                  </a:lnTo>
                  <a:lnTo>
                    <a:pt x="1709" y="3026"/>
                  </a:lnTo>
                  <a:lnTo>
                    <a:pt x="1691" y="2977"/>
                  </a:lnTo>
                  <a:lnTo>
                    <a:pt x="1672" y="2928"/>
                  </a:lnTo>
                  <a:lnTo>
                    <a:pt x="1652" y="2880"/>
                  </a:lnTo>
                  <a:lnTo>
                    <a:pt x="1630" y="2832"/>
                  </a:lnTo>
                  <a:lnTo>
                    <a:pt x="1609" y="2784"/>
                  </a:lnTo>
                  <a:lnTo>
                    <a:pt x="1585" y="2738"/>
                  </a:lnTo>
                  <a:lnTo>
                    <a:pt x="1536" y="2645"/>
                  </a:lnTo>
                  <a:lnTo>
                    <a:pt x="1484" y="2552"/>
                  </a:lnTo>
                  <a:lnTo>
                    <a:pt x="1430" y="2462"/>
                  </a:lnTo>
                  <a:lnTo>
                    <a:pt x="1375" y="2372"/>
                  </a:lnTo>
                  <a:lnTo>
                    <a:pt x="1319" y="2282"/>
                  </a:lnTo>
                  <a:lnTo>
                    <a:pt x="1206" y="2103"/>
                  </a:lnTo>
                  <a:lnTo>
                    <a:pt x="1151" y="2012"/>
                  </a:lnTo>
                  <a:lnTo>
                    <a:pt x="1096" y="1922"/>
                  </a:lnTo>
                  <a:lnTo>
                    <a:pt x="1044" y="1829"/>
                  </a:lnTo>
                  <a:lnTo>
                    <a:pt x="994" y="1736"/>
                  </a:lnTo>
                  <a:lnTo>
                    <a:pt x="970" y="1688"/>
                  </a:lnTo>
                  <a:lnTo>
                    <a:pt x="948" y="1640"/>
                  </a:lnTo>
                  <a:lnTo>
                    <a:pt x="926" y="1592"/>
                  </a:lnTo>
                  <a:lnTo>
                    <a:pt x="904" y="1543"/>
                  </a:lnTo>
                  <a:lnTo>
                    <a:pt x="904" y="1543"/>
                  </a:lnTo>
                  <a:lnTo>
                    <a:pt x="857" y="1425"/>
                  </a:lnTo>
                  <a:lnTo>
                    <a:pt x="812" y="1306"/>
                  </a:lnTo>
                  <a:lnTo>
                    <a:pt x="767" y="1186"/>
                  </a:lnTo>
                  <a:lnTo>
                    <a:pt x="725" y="1065"/>
                  </a:lnTo>
                  <a:lnTo>
                    <a:pt x="684" y="945"/>
                  </a:lnTo>
                  <a:lnTo>
                    <a:pt x="645" y="823"/>
                  </a:lnTo>
                  <a:lnTo>
                    <a:pt x="609" y="700"/>
                  </a:lnTo>
                  <a:lnTo>
                    <a:pt x="576" y="576"/>
                  </a:lnTo>
                  <a:lnTo>
                    <a:pt x="576" y="576"/>
                  </a:lnTo>
                  <a:lnTo>
                    <a:pt x="558" y="512"/>
                  </a:lnTo>
                  <a:lnTo>
                    <a:pt x="544" y="447"/>
                  </a:lnTo>
                  <a:lnTo>
                    <a:pt x="518" y="315"/>
                  </a:lnTo>
                  <a:lnTo>
                    <a:pt x="505" y="250"/>
                  </a:lnTo>
                  <a:lnTo>
                    <a:pt x="490" y="186"/>
                  </a:lnTo>
                  <a:lnTo>
                    <a:pt x="474" y="122"/>
                  </a:lnTo>
                  <a:lnTo>
                    <a:pt x="464" y="92"/>
                  </a:lnTo>
                  <a:lnTo>
                    <a:pt x="454" y="61"/>
                  </a:lnTo>
                  <a:lnTo>
                    <a:pt x="447" y="0"/>
                  </a:lnTo>
                  <a:lnTo>
                    <a:pt x="447" y="0"/>
                  </a:lnTo>
                  <a:lnTo>
                    <a:pt x="425" y="32"/>
                  </a:lnTo>
                  <a:lnTo>
                    <a:pt x="406" y="57"/>
                  </a:lnTo>
                  <a:lnTo>
                    <a:pt x="390" y="77"/>
                  </a:lnTo>
                  <a:lnTo>
                    <a:pt x="370" y="73"/>
                  </a:lnTo>
                  <a:lnTo>
                    <a:pt x="370" y="73"/>
                  </a:lnTo>
                  <a:lnTo>
                    <a:pt x="361" y="126"/>
                  </a:lnTo>
                  <a:lnTo>
                    <a:pt x="351" y="180"/>
                  </a:lnTo>
                  <a:lnTo>
                    <a:pt x="339" y="235"/>
                  </a:lnTo>
                  <a:lnTo>
                    <a:pt x="325" y="289"/>
                  </a:lnTo>
                  <a:lnTo>
                    <a:pt x="309" y="344"/>
                  </a:lnTo>
                  <a:lnTo>
                    <a:pt x="290" y="398"/>
                  </a:lnTo>
                  <a:lnTo>
                    <a:pt x="270" y="452"/>
                  </a:lnTo>
                  <a:lnTo>
                    <a:pt x="248" y="504"/>
                  </a:lnTo>
                  <a:lnTo>
                    <a:pt x="224" y="555"/>
                  </a:lnTo>
                  <a:lnTo>
                    <a:pt x="197" y="605"/>
                  </a:lnTo>
                  <a:lnTo>
                    <a:pt x="170" y="653"/>
                  </a:lnTo>
                  <a:lnTo>
                    <a:pt x="141" y="701"/>
                  </a:lnTo>
                  <a:lnTo>
                    <a:pt x="109" y="746"/>
                  </a:lnTo>
                  <a:lnTo>
                    <a:pt x="76" y="788"/>
                  </a:lnTo>
                  <a:lnTo>
                    <a:pt x="41" y="829"/>
                  </a:lnTo>
                  <a:lnTo>
                    <a:pt x="5" y="868"/>
                  </a:lnTo>
                  <a:lnTo>
                    <a:pt x="0" y="891"/>
                  </a:lnTo>
                  <a:lnTo>
                    <a:pt x="0" y="891"/>
                  </a:lnTo>
                  <a:lnTo>
                    <a:pt x="3" y="913"/>
                  </a:lnTo>
                  <a:lnTo>
                    <a:pt x="6" y="936"/>
                  </a:lnTo>
                  <a:lnTo>
                    <a:pt x="8" y="960"/>
                  </a:lnTo>
                  <a:lnTo>
                    <a:pt x="8" y="981"/>
                  </a:lnTo>
                  <a:lnTo>
                    <a:pt x="8" y="1026"/>
                  </a:lnTo>
                  <a:lnTo>
                    <a:pt x="8" y="1073"/>
                  </a:lnTo>
                  <a:lnTo>
                    <a:pt x="8" y="1073"/>
                  </a:lnTo>
                  <a:lnTo>
                    <a:pt x="11" y="1097"/>
                  </a:lnTo>
                  <a:lnTo>
                    <a:pt x="15" y="1121"/>
                  </a:lnTo>
                  <a:lnTo>
                    <a:pt x="19" y="1141"/>
                  </a:lnTo>
                  <a:lnTo>
                    <a:pt x="27" y="1160"/>
                  </a:lnTo>
                  <a:lnTo>
                    <a:pt x="42" y="1198"/>
                  </a:lnTo>
                  <a:lnTo>
                    <a:pt x="60" y="1241"/>
                  </a:lnTo>
                  <a:lnTo>
                    <a:pt x="84" y="1277"/>
                  </a:lnTo>
                  <a:lnTo>
                    <a:pt x="84" y="1277"/>
                  </a:lnTo>
                  <a:lnTo>
                    <a:pt x="106" y="1315"/>
                  </a:lnTo>
                  <a:lnTo>
                    <a:pt x="128" y="1354"/>
                  </a:lnTo>
                  <a:lnTo>
                    <a:pt x="148" y="1394"/>
                  </a:lnTo>
                  <a:lnTo>
                    <a:pt x="167" y="1434"/>
                  </a:lnTo>
                  <a:lnTo>
                    <a:pt x="186" y="1475"/>
                  </a:lnTo>
                  <a:lnTo>
                    <a:pt x="203" y="1517"/>
                  </a:lnTo>
                  <a:lnTo>
                    <a:pt x="221" y="1559"/>
                  </a:lnTo>
                  <a:lnTo>
                    <a:pt x="237" y="1601"/>
                  </a:lnTo>
                  <a:lnTo>
                    <a:pt x="267" y="1687"/>
                  </a:lnTo>
                  <a:lnTo>
                    <a:pt x="295" y="1774"/>
                  </a:lnTo>
                  <a:lnTo>
                    <a:pt x="319" y="1862"/>
                  </a:lnTo>
                  <a:lnTo>
                    <a:pt x="342" y="1952"/>
                  </a:lnTo>
                  <a:lnTo>
                    <a:pt x="364" y="2042"/>
                  </a:lnTo>
                  <a:lnTo>
                    <a:pt x="384" y="2134"/>
                  </a:lnTo>
                  <a:lnTo>
                    <a:pt x="403" y="2224"/>
                  </a:lnTo>
                  <a:lnTo>
                    <a:pt x="421" y="2314"/>
                  </a:lnTo>
                  <a:lnTo>
                    <a:pt x="454" y="2491"/>
                  </a:lnTo>
                  <a:lnTo>
                    <a:pt x="486" y="2664"/>
                  </a:lnTo>
                  <a:lnTo>
                    <a:pt x="486" y="2664"/>
                  </a:lnTo>
                  <a:lnTo>
                    <a:pt x="506" y="2743"/>
                  </a:lnTo>
                  <a:lnTo>
                    <a:pt x="526" y="2822"/>
                  </a:lnTo>
                  <a:lnTo>
                    <a:pt x="550" y="2900"/>
                  </a:lnTo>
                  <a:lnTo>
                    <a:pt x="574" y="2977"/>
                  </a:lnTo>
                  <a:lnTo>
                    <a:pt x="600" y="3053"/>
                  </a:lnTo>
                  <a:lnTo>
                    <a:pt x="629" y="3128"/>
                  </a:lnTo>
                  <a:lnTo>
                    <a:pt x="660" y="3202"/>
                  </a:lnTo>
                  <a:lnTo>
                    <a:pt x="693" y="3275"/>
                  </a:lnTo>
                  <a:lnTo>
                    <a:pt x="728" y="3347"/>
                  </a:lnTo>
                  <a:lnTo>
                    <a:pt x="764" y="3420"/>
                  </a:lnTo>
                  <a:lnTo>
                    <a:pt x="802" y="3491"/>
                  </a:lnTo>
                  <a:lnTo>
                    <a:pt x="842" y="3561"/>
                  </a:lnTo>
                  <a:lnTo>
                    <a:pt x="886" y="3629"/>
                  </a:lnTo>
                  <a:lnTo>
                    <a:pt x="931" y="3698"/>
                  </a:lnTo>
                  <a:lnTo>
                    <a:pt x="977" y="3765"/>
                  </a:lnTo>
                  <a:lnTo>
                    <a:pt x="1025" y="3832"/>
                  </a:lnTo>
                  <a:lnTo>
                    <a:pt x="1049" y="3861"/>
                  </a:lnTo>
                  <a:lnTo>
                    <a:pt x="1049" y="3861"/>
                  </a:lnTo>
                  <a:lnTo>
                    <a:pt x="1060" y="3878"/>
                  </a:lnTo>
                  <a:lnTo>
                    <a:pt x="1070" y="3894"/>
                  </a:lnTo>
                  <a:lnTo>
                    <a:pt x="1094" y="3925"/>
                  </a:lnTo>
                  <a:lnTo>
                    <a:pt x="1146" y="3965"/>
                  </a:lnTo>
                  <a:lnTo>
                    <a:pt x="1146" y="3965"/>
                  </a:lnTo>
                  <a:lnTo>
                    <a:pt x="1146" y="31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7" name="Freeform 44">
              <a:extLst>
                <a:ext uri="{FF2B5EF4-FFF2-40B4-BE49-F238E27FC236}">
                  <a16:creationId xmlns:a16="http://schemas.microsoft.com/office/drawing/2014/main" id="{47ED1738-504A-9FAA-146F-52FEF1F2E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" y="1873"/>
              <a:ext cx="408" cy="1500"/>
            </a:xfrm>
            <a:custGeom>
              <a:avLst/>
              <a:gdLst>
                <a:gd name="T0" fmla="*/ 361 w 1226"/>
                <a:gd name="T1" fmla="*/ 4199 h 4499"/>
                <a:gd name="T2" fmla="*/ 248 w 1226"/>
                <a:gd name="T3" fmla="*/ 4342 h 4499"/>
                <a:gd name="T4" fmla="*/ 165 w 1226"/>
                <a:gd name="T5" fmla="*/ 4426 h 4499"/>
                <a:gd name="T6" fmla="*/ 96 w 1226"/>
                <a:gd name="T7" fmla="*/ 4483 h 4499"/>
                <a:gd name="T8" fmla="*/ 0 w 1226"/>
                <a:gd name="T9" fmla="*/ 4438 h 4499"/>
                <a:gd name="T10" fmla="*/ 80 w 1226"/>
                <a:gd name="T11" fmla="*/ 4146 h 4499"/>
                <a:gd name="T12" fmla="*/ 161 w 1226"/>
                <a:gd name="T13" fmla="*/ 3847 h 4499"/>
                <a:gd name="T14" fmla="*/ 210 w 1226"/>
                <a:gd name="T15" fmla="*/ 3619 h 4499"/>
                <a:gd name="T16" fmla="*/ 238 w 1226"/>
                <a:gd name="T17" fmla="*/ 3387 h 4499"/>
                <a:gd name="T18" fmla="*/ 242 w 1226"/>
                <a:gd name="T19" fmla="*/ 3270 h 4499"/>
                <a:gd name="T20" fmla="*/ 216 w 1226"/>
                <a:gd name="T21" fmla="*/ 3080 h 4499"/>
                <a:gd name="T22" fmla="*/ 228 w 1226"/>
                <a:gd name="T23" fmla="*/ 2489 h 4499"/>
                <a:gd name="T24" fmla="*/ 247 w 1226"/>
                <a:gd name="T25" fmla="*/ 1901 h 4499"/>
                <a:gd name="T26" fmla="*/ 252 w 1226"/>
                <a:gd name="T27" fmla="*/ 1509 h 4499"/>
                <a:gd name="T28" fmla="*/ 248 w 1226"/>
                <a:gd name="T29" fmla="*/ 1344 h 4499"/>
                <a:gd name="T30" fmla="*/ 234 w 1226"/>
                <a:gd name="T31" fmla="*/ 1187 h 4499"/>
                <a:gd name="T32" fmla="*/ 200 w 1226"/>
                <a:gd name="T33" fmla="*/ 1039 h 4499"/>
                <a:gd name="T34" fmla="*/ 147 w 1226"/>
                <a:gd name="T35" fmla="*/ 897 h 4499"/>
                <a:gd name="T36" fmla="*/ 65 w 1226"/>
                <a:gd name="T37" fmla="*/ 760 h 4499"/>
                <a:gd name="T38" fmla="*/ 34 w 1226"/>
                <a:gd name="T39" fmla="*/ 616 h 4499"/>
                <a:gd name="T40" fmla="*/ 42 w 1226"/>
                <a:gd name="T41" fmla="*/ 524 h 4499"/>
                <a:gd name="T42" fmla="*/ 80 w 1226"/>
                <a:gd name="T43" fmla="*/ 362 h 4499"/>
                <a:gd name="T44" fmla="*/ 106 w 1226"/>
                <a:gd name="T45" fmla="*/ 233 h 4499"/>
                <a:gd name="T46" fmla="*/ 107 w 1226"/>
                <a:gd name="T47" fmla="*/ 142 h 4499"/>
                <a:gd name="T48" fmla="*/ 148 w 1226"/>
                <a:gd name="T49" fmla="*/ 0 h 4499"/>
                <a:gd name="T50" fmla="*/ 144 w 1226"/>
                <a:gd name="T51" fmla="*/ 55 h 4499"/>
                <a:gd name="T52" fmla="*/ 164 w 1226"/>
                <a:gd name="T53" fmla="*/ 104 h 4499"/>
                <a:gd name="T54" fmla="*/ 200 w 1226"/>
                <a:gd name="T55" fmla="*/ 146 h 4499"/>
                <a:gd name="T56" fmla="*/ 247 w 1226"/>
                <a:gd name="T57" fmla="*/ 178 h 4499"/>
                <a:gd name="T58" fmla="*/ 297 w 1226"/>
                <a:gd name="T59" fmla="*/ 201 h 4499"/>
                <a:gd name="T60" fmla="*/ 349 w 1226"/>
                <a:gd name="T61" fmla="*/ 216 h 4499"/>
                <a:gd name="T62" fmla="*/ 457 w 1226"/>
                <a:gd name="T63" fmla="*/ 246 h 4499"/>
                <a:gd name="T64" fmla="*/ 507 w 1226"/>
                <a:gd name="T65" fmla="*/ 268 h 4499"/>
                <a:gd name="T66" fmla="*/ 549 w 1226"/>
                <a:gd name="T67" fmla="*/ 301 h 4499"/>
                <a:gd name="T68" fmla="*/ 602 w 1226"/>
                <a:gd name="T69" fmla="*/ 364 h 4499"/>
                <a:gd name="T70" fmla="*/ 636 w 1226"/>
                <a:gd name="T71" fmla="*/ 402 h 4499"/>
                <a:gd name="T72" fmla="*/ 729 w 1226"/>
                <a:gd name="T73" fmla="*/ 493 h 4499"/>
                <a:gd name="T74" fmla="*/ 775 w 1226"/>
                <a:gd name="T75" fmla="*/ 553 h 4499"/>
                <a:gd name="T76" fmla="*/ 852 w 1226"/>
                <a:gd name="T77" fmla="*/ 676 h 4499"/>
                <a:gd name="T78" fmla="*/ 922 w 1226"/>
                <a:gd name="T79" fmla="*/ 804 h 4499"/>
                <a:gd name="T80" fmla="*/ 964 w 1226"/>
                <a:gd name="T81" fmla="*/ 892 h 4499"/>
                <a:gd name="T82" fmla="*/ 1017 w 1226"/>
                <a:gd name="T83" fmla="*/ 1032 h 4499"/>
                <a:gd name="T84" fmla="*/ 1110 w 1226"/>
                <a:gd name="T85" fmla="*/ 1313 h 4499"/>
                <a:gd name="T86" fmla="*/ 1161 w 1226"/>
                <a:gd name="T87" fmla="*/ 1450 h 4499"/>
                <a:gd name="T88" fmla="*/ 1226 w 1226"/>
                <a:gd name="T89" fmla="*/ 1582 h 4499"/>
                <a:gd name="T90" fmla="*/ 1171 w 1226"/>
                <a:gd name="T91" fmla="*/ 1773 h 4499"/>
                <a:gd name="T92" fmla="*/ 1178 w 1226"/>
                <a:gd name="T93" fmla="*/ 2419 h 4499"/>
                <a:gd name="T94" fmla="*/ 1174 w 1226"/>
                <a:gd name="T95" fmla="*/ 2747 h 4499"/>
                <a:gd name="T96" fmla="*/ 1158 w 1226"/>
                <a:gd name="T97" fmla="*/ 3074 h 4499"/>
                <a:gd name="T98" fmla="*/ 1085 w 1226"/>
                <a:gd name="T99" fmla="*/ 3410 h 4499"/>
                <a:gd name="T100" fmla="*/ 1056 w 1226"/>
                <a:gd name="T101" fmla="*/ 3498 h 4499"/>
                <a:gd name="T102" fmla="*/ 975 w 1226"/>
                <a:gd name="T103" fmla="*/ 3754 h 4499"/>
                <a:gd name="T104" fmla="*/ 929 w 1226"/>
                <a:gd name="T105" fmla="*/ 3881 h 4499"/>
                <a:gd name="T106" fmla="*/ 870 w 1226"/>
                <a:gd name="T107" fmla="*/ 4006 h 4499"/>
                <a:gd name="T108" fmla="*/ 796 w 1226"/>
                <a:gd name="T109" fmla="*/ 3918 h 4499"/>
                <a:gd name="T110" fmla="*/ 706 w 1226"/>
                <a:gd name="T111" fmla="*/ 4023 h 4499"/>
                <a:gd name="T112" fmla="*/ 575 w 1226"/>
                <a:gd name="T113" fmla="*/ 4193 h 4499"/>
                <a:gd name="T114" fmla="*/ 458 w 1226"/>
                <a:gd name="T115" fmla="*/ 4379 h 4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26" h="4499">
                  <a:moveTo>
                    <a:pt x="397" y="4148"/>
                  </a:moveTo>
                  <a:lnTo>
                    <a:pt x="397" y="4148"/>
                  </a:lnTo>
                  <a:lnTo>
                    <a:pt x="361" y="4199"/>
                  </a:lnTo>
                  <a:lnTo>
                    <a:pt x="325" y="4248"/>
                  </a:lnTo>
                  <a:lnTo>
                    <a:pt x="287" y="4296"/>
                  </a:lnTo>
                  <a:lnTo>
                    <a:pt x="248" y="4342"/>
                  </a:lnTo>
                  <a:lnTo>
                    <a:pt x="207" y="4386"/>
                  </a:lnTo>
                  <a:lnTo>
                    <a:pt x="187" y="4408"/>
                  </a:lnTo>
                  <a:lnTo>
                    <a:pt x="165" y="4426"/>
                  </a:lnTo>
                  <a:lnTo>
                    <a:pt x="144" y="4447"/>
                  </a:lnTo>
                  <a:lnTo>
                    <a:pt x="121" y="4466"/>
                  </a:lnTo>
                  <a:lnTo>
                    <a:pt x="96" y="4483"/>
                  </a:lnTo>
                  <a:lnTo>
                    <a:pt x="71" y="4499"/>
                  </a:lnTo>
                  <a:lnTo>
                    <a:pt x="0" y="4438"/>
                  </a:lnTo>
                  <a:lnTo>
                    <a:pt x="0" y="4438"/>
                  </a:lnTo>
                  <a:lnTo>
                    <a:pt x="18" y="4366"/>
                  </a:lnTo>
                  <a:lnTo>
                    <a:pt x="38" y="4293"/>
                  </a:lnTo>
                  <a:lnTo>
                    <a:pt x="80" y="4146"/>
                  </a:lnTo>
                  <a:lnTo>
                    <a:pt x="122" y="3998"/>
                  </a:lnTo>
                  <a:lnTo>
                    <a:pt x="142" y="3923"/>
                  </a:lnTo>
                  <a:lnTo>
                    <a:pt x="161" y="3847"/>
                  </a:lnTo>
                  <a:lnTo>
                    <a:pt x="178" y="3772"/>
                  </a:lnTo>
                  <a:lnTo>
                    <a:pt x="196" y="3696"/>
                  </a:lnTo>
                  <a:lnTo>
                    <a:pt x="210" y="3619"/>
                  </a:lnTo>
                  <a:lnTo>
                    <a:pt x="222" y="3543"/>
                  </a:lnTo>
                  <a:lnTo>
                    <a:pt x="232" y="3466"/>
                  </a:lnTo>
                  <a:lnTo>
                    <a:pt x="238" y="3387"/>
                  </a:lnTo>
                  <a:lnTo>
                    <a:pt x="239" y="3348"/>
                  </a:lnTo>
                  <a:lnTo>
                    <a:pt x="241" y="3309"/>
                  </a:lnTo>
                  <a:lnTo>
                    <a:pt x="242" y="3270"/>
                  </a:lnTo>
                  <a:lnTo>
                    <a:pt x="241" y="3229"/>
                  </a:lnTo>
                  <a:lnTo>
                    <a:pt x="216" y="3080"/>
                  </a:lnTo>
                  <a:lnTo>
                    <a:pt x="216" y="3080"/>
                  </a:lnTo>
                  <a:lnTo>
                    <a:pt x="218" y="2882"/>
                  </a:lnTo>
                  <a:lnTo>
                    <a:pt x="222" y="2686"/>
                  </a:lnTo>
                  <a:lnTo>
                    <a:pt x="228" y="2489"/>
                  </a:lnTo>
                  <a:lnTo>
                    <a:pt x="234" y="2293"/>
                  </a:lnTo>
                  <a:lnTo>
                    <a:pt x="241" y="2097"/>
                  </a:lnTo>
                  <a:lnTo>
                    <a:pt x="247" y="1901"/>
                  </a:lnTo>
                  <a:lnTo>
                    <a:pt x="251" y="1705"/>
                  </a:lnTo>
                  <a:lnTo>
                    <a:pt x="252" y="1509"/>
                  </a:lnTo>
                  <a:lnTo>
                    <a:pt x="252" y="1509"/>
                  </a:lnTo>
                  <a:lnTo>
                    <a:pt x="251" y="1452"/>
                  </a:lnTo>
                  <a:lnTo>
                    <a:pt x="251" y="1397"/>
                  </a:lnTo>
                  <a:lnTo>
                    <a:pt x="248" y="1344"/>
                  </a:lnTo>
                  <a:lnTo>
                    <a:pt x="245" y="1290"/>
                  </a:lnTo>
                  <a:lnTo>
                    <a:pt x="239" y="1239"/>
                  </a:lnTo>
                  <a:lnTo>
                    <a:pt x="234" y="1187"/>
                  </a:lnTo>
                  <a:lnTo>
                    <a:pt x="225" y="1138"/>
                  </a:lnTo>
                  <a:lnTo>
                    <a:pt x="213" y="1088"/>
                  </a:lnTo>
                  <a:lnTo>
                    <a:pt x="200" y="1039"/>
                  </a:lnTo>
                  <a:lnTo>
                    <a:pt x="186" y="991"/>
                  </a:lnTo>
                  <a:lnTo>
                    <a:pt x="168" y="943"/>
                  </a:lnTo>
                  <a:lnTo>
                    <a:pt x="147" y="897"/>
                  </a:lnTo>
                  <a:lnTo>
                    <a:pt x="123" y="850"/>
                  </a:lnTo>
                  <a:lnTo>
                    <a:pt x="96" y="805"/>
                  </a:lnTo>
                  <a:lnTo>
                    <a:pt x="65" y="760"/>
                  </a:lnTo>
                  <a:lnTo>
                    <a:pt x="31" y="715"/>
                  </a:lnTo>
                  <a:lnTo>
                    <a:pt x="34" y="616"/>
                  </a:lnTo>
                  <a:lnTo>
                    <a:pt x="34" y="616"/>
                  </a:lnTo>
                  <a:lnTo>
                    <a:pt x="35" y="586"/>
                  </a:lnTo>
                  <a:lnTo>
                    <a:pt x="38" y="555"/>
                  </a:lnTo>
                  <a:lnTo>
                    <a:pt x="42" y="524"/>
                  </a:lnTo>
                  <a:lnTo>
                    <a:pt x="50" y="492"/>
                  </a:lnTo>
                  <a:lnTo>
                    <a:pt x="64" y="428"/>
                  </a:lnTo>
                  <a:lnTo>
                    <a:pt x="80" y="362"/>
                  </a:lnTo>
                  <a:lnTo>
                    <a:pt x="96" y="297"/>
                  </a:lnTo>
                  <a:lnTo>
                    <a:pt x="102" y="265"/>
                  </a:lnTo>
                  <a:lnTo>
                    <a:pt x="106" y="233"/>
                  </a:lnTo>
                  <a:lnTo>
                    <a:pt x="109" y="203"/>
                  </a:lnTo>
                  <a:lnTo>
                    <a:pt x="109" y="171"/>
                  </a:lnTo>
                  <a:lnTo>
                    <a:pt x="107" y="142"/>
                  </a:lnTo>
                  <a:lnTo>
                    <a:pt x="103" y="111"/>
                  </a:lnTo>
                  <a:lnTo>
                    <a:pt x="148" y="0"/>
                  </a:lnTo>
                  <a:lnTo>
                    <a:pt x="148" y="0"/>
                  </a:lnTo>
                  <a:lnTo>
                    <a:pt x="144" y="18"/>
                  </a:lnTo>
                  <a:lnTo>
                    <a:pt x="142" y="37"/>
                  </a:lnTo>
                  <a:lnTo>
                    <a:pt x="144" y="55"/>
                  </a:lnTo>
                  <a:lnTo>
                    <a:pt x="148" y="72"/>
                  </a:lnTo>
                  <a:lnTo>
                    <a:pt x="154" y="88"/>
                  </a:lnTo>
                  <a:lnTo>
                    <a:pt x="164" y="104"/>
                  </a:lnTo>
                  <a:lnTo>
                    <a:pt x="174" y="119"/>
                  </a:lnTo>
                  <a:lnTo>
                    <a:pt x="186" y="133"/>
                  </a:lnTo>
                  <a:lnTo>
                    <a:pt x="200" y="146"/>
                  </a:lnTo>
                  <a:lnTo>
                    <a:pt x="215" y="158"/>
                  </a:lnTo>
                  <a:lnTo>
                    <a:pt x="231" y="168"/>
                  </a:lnTo>
                  <a:lnTo>
                    <a:pt x="247" y="178"/>
                  </a:lnTo>
                  <a:lnTo>
                    <a:pt x="264" y="187"/>
                  </a:lnTo>
                  <a:lnTo>
                    <a:pt x="281" y="196"/>
                  </a:lnTo>
                  <a:lnTo>
                    <a:pt x="297" y="201"/>
                  </a:lnTo>
                  <a:lnTo>
                    <a:pt x="315" y="207"/>
                  </a:lnTo>
                  <a:lnTo>
                    <a:pt x="315" y="207"/>
                  </a:lnTo>
                  <a:lnTo>
                    <a:pt x="349" y="216"/>
                  </a:lnTo>
                  <a:lnTo>
                    <a:pt x="384" y="225"/>
                  </a:lnTo>
                  <a:lnTo>
                    <a:pt x="422" y="235"/>
                  </a:lnTo>
                  <a:lnTo>
                    <a:pt x="457" y="246"/>
                  </a:lnTo>
                  <a:lnTo>
                    <a:pt x="474" y="252"/>
                  </a:lnTo>
                  <a:lnTo>
                    <a:pt x="491" y="259"/>
                  </a:lnTo>
                  <a:lnTo>
                    <a:pt x="507" y="268"/>
                  </a:lnTo>
                  <a:lnTo>
                    <a:pt x="523" y="278"/>
                  </a:lnTo>
                  <a:lnTo>
                    <a:pt x="536" y="288"/>
                  </a:lnTo>
                  <a:lnTo>
                    <a:pt x="549" y="301"/>
                  </a:lnTo>
                  <a:lnTo>
                    <a:pt x="561" y="315"/>
                  </a:lnTo>
                  <a:lnTo>
                    <a:pt x="571" y="330"/>
                  </a:lnTo>
                  <a:lnTo>
                    <a:pt x="602" y="364"/>
                  </a:lnTo>
                  <a:lnTo>
                    <a:pt x="602" y="364"/>
                  </a:lnTo>
                  <a:lnTo>
                    <a:pt x="619" y="383"/>
                  </a:lnTo>
                  <a:lnTo>
                    <a:pt x="636" y="402"/>
                  </a:lnTo>
                  <a:lnTo>
                    <a:pt x="674" y="438"/>
                  </a:lnTo>
                  <a:lnTo>
                    <a:pt x="712" y="474"/>
                  </a:lnTo>
                  <a:lnTo>
                    <a:pt x="729" y="493"/>
                  </a:lnTo>
                  <a:lnTo>
                    <a:pt x="746" y="513"/>
                  </a:lnTo>
                  <a:lnTo>
                    <a:pt x="746" y="513"/>
                  </a:lnTo>
                  <a:lnTo>
                    <a:pt x="775" y="553"/>
                  </a:lnTo>
                  <a:lnTo>
                    <a:pt x="801" y="593"/>
                  </a:lnTo>
                  <a:lnTo>
                    <a:pt x="828" y="634"/>
                  </a:lnTo>
                  <a:lnTo>
                    <a:pt x="852" y="676"/>
                  </a:lnTo>
                  <a:lnTo>
                    <a:pt x="877" y="718"/>
                  </a:lnTo>
                  <a:lnTo>
                    <a:pt x="900" y="762"/>
                  </a:lnTo>
                  <a:lnTo>
                    <a:pt x="922" y="804"/>
                  </a:lnTo>
                  <a:lnTo>
                    <a:pt x="943" y="847"/>
                  </a:lnTo>
                  <a:lnTo>
                    <a:pt x="943" y="847"/>
                  </a:lnTo>
                  <a:lnTo>
                    <a:pt x="964" y="892"/>
                  </a:lnTo>
                  <a:lnTo>
                    <a:pt x="983" y="939"/>
                  </a:lnTo>
                  <a:lnTo>
                    <a:pt x="1000" y="984"/>
                  </a:lnTo>
                  <a:lnTo>
                    <a:pt x="1017" y="1032"/>
                  </a:lnTo>
                  <a:lnTo>
                    <a:pt x="1048" y="1124"/>
                  </a:lnTo>
                  <a:lnTo>
                    <a:pt x="1078" y="1219"/>
                  </a:lnTo>
                  <a:lnTo>
                    <a:pt x="1110" y="1313"/>
                  </a:lnTo>
                  <a:lnTo>
                    <a:pt x="1126" y="1360"/>
                  </a:lnTo>
                  <a:lnTo>
                    <a:pt x="1143" y="1405"/>
                  </a:lnTo>
                  <a:lnTo>
                    <a:pt x="1161" y="1450"/>
                  </a:lnTo>
                  <a:lnTo>
                    <a:pt x="1181" y="1495"/>
                  </a:lnTo>
                  <a:lnTo>
                    <a:pt x="1203" y="1538"/>
                  </a:lnTo>
                  <a:lnTo>
                    <a:pt x="1226" y="1582"/>
                  </a:lnTo>
                  <a:lnTo>
                    <a:pt x="1169" y="1561"/>
                  </a:lnTo>
                  <a:lnTo>
                    <a:pt x="1169" y="1561"/>
                  </a:lnTo>
                  <a:lnTo>
                    <a:pt x="1171" y="1773"/>
                  </a:lnTo>
                  <a:lnTo>
                    <a:pt x="1174" y="1987"/>
                  </a:lnTo>
                  <a:lnTo>
                    <a:pt x="1177" y="2203"/>
                  </a:lnTo>
                  <a:lnTo>
                    <a:pt x="1178" y="2419"/>
                  </a:lnTo>
                  <a:lnTo>
                    <a:pt x="1178" y="2528"/>
                  </a:lnTo>
                  <a:lnTo>
                    <a:pt x="1177" y="2638"/>
                  </a:lnTo>
                  <a:lnTo>
                    <a:pt x="1174" y="2747"/>
                  </a:lnTo>
                  <a:lnTo>
                    <a:pt x="1171" y="2856"/>
                  </a:lnTo>
                  <a:lnTo>
                    <a:pt x="1165" y="2965"/>
                  </a:lnTo>
                  <a:lnTo>
                    <a:pt x="1158" y="3074"/>
                  </a:lnTo>
                  <a:lnTo>
                    <a:pt x="1149" y="3181"/>
                  </a:lnTo>
                  <a:lnTo>
                    <a:pt x="1139" y="3290"/>
                  </a:lnTo>
                  <a:lnTo>
                    <a:pt x="1085" y="3410"/>
                  </a:lnTo>
                  <a:lnTo>
                    <a:pt x="1085" y="3410"/>
                  </a:lnTo>
                  <a:lnTo>
                    <a:pt x="1069" y="3454"/>
                  </a:lnTo>
                  <a:lnTo>
                    <a:pt x="1056" y="3498"/>
                  </a:lnTo>
                  <a:lnTo>
                    <a:pt x="1029" y="3583"/>
                  </a:lnTo>
                  <a:lnTo>
                    <a:pt x="1003" y="3669"/>
                  </a:lnTo>
                  <a:lnTo>
                    <a:pt x="975" y="3754"/>
                  </a:lnTo>
                  <a:lnTo>
                    <a:pt x="961" y="3797"/>
                  </a:lnTo>
                  <a:lnTo>
                    <a:pt x="945" y="3839"/>
                  </a:lnTo>
                  <a:lnTo>
                    <a:pt x="929" y="3881"/>
                  </a:lnTo>
                  <a:lnTo>
                    <a:pt x="910" y="3923"/>
                  </a:lnTo>
                  <a:lnTo>
                    <a:pt x="891" y="3965"/>
                  </a:lnTo>
                  <a:lnTo>
                    <a:pt x="870" y="4006"/>
                  </a:lnTo>
                  <a:lnTo>
                    <a:pt x="846" y="4048"/>
                  </a:lnTo>
                  <a:lnTo>
                    <a:pt x="820" y="4088"/>
                  </a:lnTo>
                  <a:lnTo>
                    <a:pt x="796" y="3918"/>
                  </a:lnTo>
                  <a:lnTo>
                    <a:pt x="796" y="3918"/>
                  </a:lnTo>
                  <a:lnTo>
                    <a:pt x="751" y="3969"/>
                  </a:lnTo>
                  <a:lnTo>
                    <a:pt x="706" y="4023"/>
                  </a:lnTo>
                  <a:lnTo>
                    <a:pt x="661" y="4078"/>
                  </a:lnTo>
                  <a:lnTo>
                    <a:pt x="617" y="4135"/>
                  </a:lnTo>
                  <a:lnTo>
                    <a:pt x="575" y="4193"/>
                  </a:lnTo>
                  <a:lnTo>
                    <a:pt x="535" y="4254"/>
                  </a:lnTo>
                  <a:lnTo>
                    <a:pt x="496" y="4315"/>
                  </a:lnTo>
                  <a:lnTo>
                    <a:pt x="458" y="4379"/>
                  </a:lnTo>
                  <a:lnTo>
                    <a:pt x="397" y="4148"/>
                  </a:lnTo>
                  <a:close/>
                </a:path>
              </a:pathLst>
            </a:custGeom>
            <a:solidFill>
              <a:srgbClr val="A87B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8" name="Freeform 45">
              <a:extLst>
                <a:ext uri="{FF2B5EF4-FFF2-40B4-BE49-F238E27FC236}">
                  <a16:creationId xmlns:a16="http://schemas.microsoft.com/office/drawing/2014/main" id="{0DE6BDF9-64AF-6D00-C9AE-4D7F3468260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3" y="1873"/>
              <a:ext cx="408" cy="1500"/>
            </a:xfrm>
            <a:custGeom>
              <a:avLst/>
              <a:gdLst>
                <a:gd name="T0" fmla="*/ 361 w 1226"/>
                <a:gd name="T1" fmla="*/ 4199 h 4499"/>
                <a:gd name="T2" fmla="*/ 248 w 1226"/>
                <a:gd name="T3" fmla="*/ 4342 h 4499"/>
                <a:gd name="T4" fmla="*/ 165 w 1226"/>
                <a:gd name="T5" fmla="*/ 4426 h 4499"/>
                <a:gd name="T6" fmla="*/ 96 w 1226"/>
                <a:gd name="T7" fmla="*/ 4483 h 4499"/>
                <a:gd name="T8" fmla="*/ 0 w 1226"/>
                <a:gd name="T9" fmla="*/ 4438 h 4499"/>
                <a:gd name="T10" fmla="*/ 80 w 1226"/>
                <a:gd name="T11" fmla="*/ 4146 h 4499"/>
                <a:gd name="T12" fmla="*/ 161 w 1226"/>
                <a:gd name="T13" fmla="*/ 3847 h 4499"/>
                <a:gd name="T14" fmla="*/ 210 w 1226"/>
                <a:gd name="T15" fmla="*/ 3619 h 4499"/>
                <a:gd name="T16" fmla="*/ 238 w 1226"/>
                <a:gd name="T17" fmla="*/ 3387 h 4499"/>
                <a:gd name="T18" fmla="*/ 242 w 1226"/>
                <a:gd name="T19" fmla="*/ 3270 h 4499"/>
                <a:gd name="T20" fmla="*/ 216 w 1226"/>
                <a:gd name="T21" fmla="*/ 3080 h 4499"/>
                <a:gd name="T22" fmla="*/ 228 w 1226"/>
                <a:gd name="T23" fmla="*/ 2489 h 4499"/>
                <a:gd name="T24" fmla="*/ 247 w 1226"/>
                <a:gd name="T25" fmla="*/ 1901 h 4499"/>
                <a:gd name="T26" fmla="*/ 252 w 1226"/>
                <a:gd name="T27" fmla="*/ 1509 h 4499"/>
                <a:gd name="T28" fmla="*/ 248 w 1226"/>
                <a:gd name="T29" fmla="*/ 1344 h 4499"/>
                <a:gd name="T30" fmla="*/ 234 w 1226"/>
                <a:gd name="T31" fmla="*/ 1187 h 4499"/>
                <a:gd name="T32" fmla="*/ 200 w 1226"/>
                <a:gd name="T33" fmla="*/ 1039 h 4499"/>
                <a:gd name="T34" fmla="*/ 147 w 1226"/>
                <a:gd name="T35" fmla="*/ 897 h 4499"/>
                <a:gd name="T36" fmla="*/ 65 w 1226"/>
                <a:gd name="T37" fmla="*/ 760 h 4499"/>
                <a:gd name="T38" fmla="*/ 34 w 1226"/>
                <a:gd name="T39" fmla="*/ 616 h 4499"/>
                <a:gd name="T40" fmla="*/ 42 w 1226"/>
                <a:gd name="T41" fmla="*/ 524 h 4499"/>
                <a:gd name="T42" fmla="*/ 80 w 1226"/>
                <a:gd name="T43" fmla="*/ 362 h 4499"/>
                <a:gd name="T44" fmla="*/ 106 w 1226"/>
                <a:gd name="T45" fmla="*/ 233 h 4499"/>
                <a:gd name="T46" fmla="*/ 107 w 1226"/>
                <a:gd name="T47" fmla="*/ 142 h 4499"/>
                <a:gd name="T48" fmla="*/ 148 w 1226"/>
                <a:gd name="T49" fmla="*/ 0 h 4499"/>
                <a:gd name="T50" fmla="*/ 144 w 1226"/>
                <a:gd name="T51" fmla="*/ 55 h 4499"/>
                <a:gd name="T52" fmla="*/ 164 w 1226"/>
                <a:gd name="T53" fmla="*/ 104 h 4499"/>
                <a:gd name="T54" fmla="*/ 200 w 1226"/>
                <a:gd name="T55" fmla="*/ 146 h 4499"/>
                <a:gd name="T56" fmla="*/ 247 w 1226"/>
                <a:gd name="T57" fmla="*/ 178 h 4499"/>
                <a:gd name="T58" fmla="*/ 297 w 1226"/>
                <a:gd name="T59" fmla="*/ 201 h 4499"/>
                <a:gd name="T60" fmla="*/ 349 w 1226"/>
                <a:gd name="T61" fmla="*/ 216 h 4499"/>
                <a:gd name="T62" fmla="*/ 457 w 1226"/>
                <a:gd name="T63" fmla="*/ 246 h 4499"/>
                <a:gd name="T64" fmla="*/ 507 w 1226"/>
                <a:gd name="T65" fmla="*/ 268 h 4499"/>
                <a:gd name="T66" fmla="*/ 549 w 1226"/>
                <a:gd name="T67" fmla="*/ 301 h 4499"/>
                <a:gd name="T68" fmla="*/ 602 w 1226"/>
                <a:gd name="T69" fmla="*/ 364 h 4499"/>
                <a:gd name="T70" fmla="*/ 636 w 1226"/>
                <a:gd name="T71" fmla="*/ 402 h 4499"/>
                <a:gd name="T72" fmla="*/ 729 w 1226"/>
                <a:gd name="T73" fmla="*/ 493 h 4499"/>
                <a:gd name="T74" fmla="*/ 775 w 1226"/>
                <a:gd name="T75" fmla="*/ 553 h 4499"/>
                <a:gd name="T76" fmla="*/ 852 w 1226"/>
                <a:gd name="T77" fmla="*/ 676 h 4499"/>
                <a:gd name="T78" fmla="*/ 922 w 1226"/>
                <a:gd name="T79" fmla="*/ 804 h 4499"/>
                <a:gd name="T80" fmla="*/ 964 w 1226"/>
                <a:gd name="T81" fmla="*/ 892 h 4499"/>
                <a:gd name="T82" fmla="*/ 1017 w 1226"/>
                <a:gd name="T83" fmla="*/ 1032 h 4499"/>
                <a:gd name="T84" fmla="*/ 1110 w 1226"/>
                <a:gd name="T85" fmla="*/ 1313 h 4499"/>
                <a:gd name="T86" fmla="*/ 1161 w 1226"/>
                <a:gd name="T87" fmla="*/ 1450 h 4499"/>
                <a:gd name="T88" fmla="*/ 1226 w 1226"/>
                <a:gd name="T89" fmla="*/ 1582 h 4499"/>
                <a:gd name="T90" fmla="*/ 1171 w 1226"/>
                <a:gd name="T91" fmla="*/ 1773 h 4499"/>
                <a:gd name="T92" fmla="*/ 1178 w 1226"/>
                <a:gd name="T93" fmla="*/ 2419 h 4499"/>
                <a:gd name="T94" fmla="*/ 1174 w 1226"/>
                <a:gd name="T95" fmla="*/ 2747 h 4499"/>
                <a:gd name="T96" fmla="*/ 1158 w 1226"/>
                <a:gd name="T97" fmla="*/ 3074 h 4499"/>
                <a:gd name="T98" fmla="*/ 1085 w 1226"/>
                <a:gd name="T99" fmla="*/ 3410 h 4499"/>
                <a:gd name="T100" fmla="*/ 1056 w 1226"/>
                <a:gd name="T101" fmla="*/ 3498 h 4499"/>
                <a:gd name="T102" fmla="*/ 975 w 1226"/>
                <a:gd name="T103" fmla="*/ 3754 h 4499"/>
                <a:gd name="T104" fmla="*/ 929 w 1226"/>
                <a:gd name="T105" fmla="*/ 3881 h 4499"/>
                <a:gd name="T106" fmla="*/ 870 w 1226"/>
                <a:gd name="T107" fmla="*/ 4006 h 4499"/>
                <a:gd name="T108" fmla="*/ 796 w 1226"/>
                <a:gd name="T109" fmla="*/ 3918 h 4499"/>
                <a:gd name="T110" fmla="*/ 706 w 1226"/>
                <a:gd name="T111" fmla="*/ 4023 h 4499"/>
                <a:gd name="T112" fmla="*/ 575 w 1226"/>
                <a:gd name="T113" fmla="*/ 4193 h 4499"/>
                <a:gd name="T114" fmla="*/ 458 w 1226"/>
                <a:gd name="T115" fmla="*/ 4379 h 4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26" h="4499">
                  <a:moveTo>
                    <a:pt x="397" y="4148"/>
                  </a:moveTo>
                  <a:lnTo>
                    <a:pt x="397" y="4148"/>
                  </a:lnTo>
                  <a:lnTo>
                    <a:pt x="361" y="4199"/>
                  </a:lnTo>
                  <a:lnTo>
                    <a:pt x="325" y="4248"/>
                  </a:lnTo>
                  <a:lnTo>
                    <a:pt x="287" y="4296"/>
                  </a:lnTo>
                  <a:lnTo>
                    <a:pt x="248" y="4342"/>
                  </a:lnTo>
                  <a:lnTo>
                    <a:pt x="207" y="4386"/>
                  </a:lnTo>
                  <a:lnTo>
                    <a:pt x="187" y="4408"/>
                  </a:lnTo>
                  <a:lnTo>
                    <a:pt x="165" y="4426"/>
                  </a:lnTo>
                  <a:lnTo>
                    <a:pt x="144" y="4447"/>
                  </a:lnTo>
                  <a:lnTo>
                    <a:pt x="121" y="4466"/>
                  </a:lnTo>
                  <a:lnTo>
                    <a:pt x="96" y="4483"/>
                  </a:lnTo>
                  <a:lnTo>
                    <a:pt x="71" y="4499"/>
                  </a:lnTo>
                  <a:lnTo>
                    <a:pt x="0" y="4438"/>
                  </a:lnTo>
                  <a:lnTo>
                    <a:pt x="0" y="4438"/>
                  </a:lnTo>
                  <a:lnTo>
                    <a:pt x="18" y="4366"/>
                  </a:lnTo>
                  <a:lnTo>
                    <a:pt x="38" y="4293"/>
                  </a:lnTo>
                  <a:lnTo>
                    <a:pt x="80" y="4146"/>
                  </a:lnTo>
                  <a:lnTo>
                    <a:pt x="122" y="3998"/>
                  </a:lnTo>
                  <a:lnTo>
                    <a:pt x="142" y="3923"/>
                  </a:lnTo>
                  <a:lnTo>
                    <a:pt x="161" y="3847"/>
                  </a:lnTo>
                  <a:lnTo>
                    <a:pt x="178" y="3772"/>
                  </a:lnTo>
                  <a:lnTo>
                    <a:pt x="196" y="3696"/>
                  </a:lnTo>
                  <a:lnTo>
                    <a:pt x="210" y="3619"/>
                  </a:lnTo>
                  <a:lnTo>
                    <a:pt x="222" y="3543"/>
                  </a:lnTo>
                  <a:lnTo>
                    <a:pt x="232" y="3466"/>
                  </a:lnTo>
                  <a:lnTo>
                    <a:pt x="238" y="3387"/>
                  </a:lnTo>
                  <a:lnTo>
                    <a:pt x="239" y="3348"/>
                  </a:lnTo>
                  <a:lnTo>
                    <a:pt x="241" y="3309"/>
                  </a:lnTo>
                  <a:lnTo>
                    <a:pt x="242" y="3270"/>
                  </a:lnTo>
                  <a:lnTo>
                    <a:pt x="241" y="3229"/>
                  </a:lnTo>
                  <a:lnTo>
                    <a:pt x="216" y="3080"/>
                  </a:lnTo>
                  <a:lnTo>
                    <a:pt x="216" y="3080"/>
                  </a:lnTo>
                  <a:lnTo>
                    <a:pt x="218" y="2882"/>
                  </a:lnTo>
                  <a:lnTo>
                    <a:pt x="222" y="2686"/>
                  </a:lnTo>
                  <a:lnTo>
                    <a:pt x="228" y="2489"/>
                  </a:lnTo>
                  <a:lnTo>
                    <a:pt x="234" y="2293"/>
                  </a:lnTo>
                  <a:lnTo>
                    <a:pt x="241" y="2097"/>
                  </a:lnTo>
                  <a:lnTo>
                    <a:pt x="247" y="1901"/>
                  </a:lnTo>
                  <a:lnTo>
                    <a:pt x="251" y="1705"/>
                  </a:lnTo>
                  <a:lnTo>
                    <a:pt x="252" y="1509"/>
                  </a:lnTo>
                  <a:lnTo>
                    <a:pt x="252" y="1509"/>
                  </a:lnTo>
                  <a:lnTo>
                    <a:pt x="251" y="1452"/>
                  </a:lnTo>
                  <a:lnTo>
                    <a:pt x="251" y="1397"/>
                  </a:lnTo>
                  <a:lnTo>
                    <a:pt x="248" y="1344"/>
                  </a:lnTo>
                  <a:lnTo>
                    <a:pt x="245" y="1290"/>
                  </a:lnTo>
                  <a:lnTo>
                    <a:pt x="239" y="1239"/>
                  </a:lnTo>
                  <a:lnTo>
                    <a:pt x="234" y="1187"/>
                  </a:lnTo>
                  <a:lnTo>
                    <a:pt x="225" y="1138"/>
                  </a:lnTo>
                  <a:lnTo>
                    <a:pt x="213" y="1088"/>
                  </a:lnTo>
                  <a:lnTo>
                    <a:pt x="200" y="1039"/>
                  </a:lnTo>
                  <a:lnTo>
                    <a:pt x="186" y="991"/>
                  </a:lnTo>
                  <a:lnTo>
                    <a:pt x="168" y="943"/>
                  </a:lnTo>
                  <a:lnTo>
                    <a:pt x="147" y="897"/>
                  </a:lnTo>
                  <a:lnTo>
                    <a:pt x="123" y="850"/>
                  </a:lnTo>
                  <a:lnTo>
                    <a:pt x="96" y="805"/>
                  </a:lnTo>
                  <a:lnTo>
                    <a:pt x="65" y="760"/>
                  </a:lnTo>
                  <a:lnTo>
                    <a:pt x="31" y="715"/>
                  </a:lnTo>
                  <a:lnTo>
                    <a:pt x="34" y="616"/>
                  </a:lnTo>
                  <a:lnTo>
                    <a:pt x="34" y="616"/>
                  </a:lnTo>
                  <a:lnTo>
                    <a:pt x="35" y="586"/>
                  </a:lnTo>
                  <a:lnTo>
                    <a:pt x="38" y="555"/>
                  </a:lnTo>
                  <a:lnTo>
                    <a:pt x="42" y="524"/>
                  </a:lnTo>
                  <a:lnTo>
                    <a:pt x="50" y="492"/>
                  </a:lnTo>
                  <a:lnTo>
                    <a:pt x="64" y="428"/>
                  </a:lnTo>
                  <a:lnTo>
                    <a:pt x="80" y="362"/>
                  </a:lnTo>
                  <a:lnTo>
                    <a:pt x="96" y="297"/>
                  </a:lnTo>
                  <a:lnTo>
                    <a:pt x="102" y="265"/>
                  </a:lnTo>
                  <a:lnTo>
                    <a:pt x="106" y="233"/>
                  </a:lnTo>
                  <a:lnTo>
                    <a:pt x="109" y="203"/>
                  </a:lnTo>
                  <a:lnTo>
                    <a:pt x="109" y="171"/>
                  </a:lnTo>
                  <a:lnTo>
                    <a:pt x="107" y="142"/>
                  </a:lnTo>
                  <a:lnTo>
                    <a:pt x="103" y="111"/>
                  </a:lnTo>
                  <a:lnTo>
                    <a:pt x="148" y="0"/>
                  </a:lnTo>
                  <a:lnTo>
                    <a:pt x="148" y="0"/>
                  </a:lnTo>
                  <a:lnTo>
                    <a:pt x="144" y="18"/>
                  </a:lnTo>
                  <a:lnTo>
                    <a:pt x="142" y="37"/>
                  </a:lnTo>
                  <a:lnTo>
                    <a:pt x="144" y="55"/>
                  </a:lnTo>
                  <a:lnTo>
                    <a:pt x="148" y="72"/>
                  </a:lnTo>
                  <a:lnTo>
                    <a:pt x="154" y="88"/>
                  </a:lnTo>
                  <a:lnTo>
                    <a:pt x="164" y="104"/>
                  </a:lnTo>
                  <a:lnTo>
                    <a:pt x="174" y="119"/>
                  </a:lnTo>
                  <a:lnTo>
                    <a:pt x="186" y="133"/>
                  </a:lnTo>
                  <a:lnTo>
                    <a:pt x="200" y="146"/>
                  </a:lnTo>
                  <a:lnTo>
                    <a:pt x="215" y="158"/>
                  </a:lnTo>
                  <a:lnTo>
                    <a:pt x="231" y="168"/>
                  </a:lnTo>
                  <a:lnTo>
                    <a:pt x="247" y="178"/>
                  </a:lnTo>
                  <a:lnTo>
                    <a:pt x="264" y="187"/>
                  </a:lnTo>
                  <a:lnTo>
                    <a:pt x="281" y="196"/>
                  </a:lnTo>
                  <a:lnTo>
                    <a:pt x="297" y="201"/>
                  </a:lnTo>
                  <a:lnTo>
                    <a:pt x="315" y="207"/>
                  </a:lnTo>
                  <a:lnTo>
                    <a:pt x="315" y="207"/>
                  </a:lnTo>
                  <a:lnTo>
                    <a:pt x="349" y="216"/>
                  </a:lnTo>
                  <a:lnTo>
                    <a:pt x="384" y="225"/>
                  </a:lnTo>
                  <a:lnTo>
                    <a:pt x="422" y="235"/>
                  </a:lnTo>
                  <a:lnTo>
                    <a:pt x="457" y="246"/>
                  </a:lnTo>
                  <a:lnTo>
                    <a:pt x="474" y="252"/>
                  </a:lnTo>
                  <a:lnTo>
                    <a:pt x="491" y="259"/>
                  </a:lnTo>
                  <a:lnTo>
                    <a:pt x="507" y="268"/>
                  </a:lnTo>
                  <a:lnTo>
                    <a:pt x="523" y="278"/>
                  </a:lnTo>
                  <a:lnTo>
                    <a:pt x="536" y="288"/>
                  </a:lnTo>
                  <a:lnTo>
                    <a:pt x="549" y="301"/>
                  </a:lnTo>
                  <a:lnTo>
                    <a:pt x="561" y="315"/>
                  </a:lnTo>
                  <a:lnTo>
                    <a:pt x="571" y="330"/>
                  </a:lnTo>
                  <a:lnTo>
                    <a:pt x="602" y="364"/>
                  </a:lnTo>
                  <a:lnTo>
                    <a:pt x="602" y="364"/>
                  </a:lnTo>
                  <a:lnTo>
                    <a:pt x="619" y="383"/>
                  </a:lnTo>
                  <a:lnTo>
                    <a:pt x="636" y="402"/>
                  </a:lnTo>
                  <a:lnTo>
                    <a:pt x="674" y="438"/>
                  </a:lnTo>
                  <a:lnTo>
                    <a:pt x="712" y="474"/>
                  </a:lnTo>
                  <a:lnTo>
                    <a:pt x="729" y="493"/>
                  </a:lnTo>
                  <a:lnTo>
                    <a:pt x="746" y="513"/>
                  </a:lnTo>
                  <a:lnTo>
                    <a:pt x="746" y="513"/>
                  </a:lnTo>
                  <a:lnTo>
                    <a:pt x="775" y="553"/>
                  </a:lnTo>
                  <a:lnTo>
                    <a:pt x="801" y="593"/>
                  </a:lnTo>
                  <a:lnTo>
                    <a:pt x="828" y="634"/>
                  </a:lnTo>
                  <a:lnTo>
                    <a:pt x="852" y="676"/>
                  </a:lnTo>
                  <a:lnTo>
                    <a:pt x="877" y="718"/>
                  </a:lnTo>
                  <a:lnTo>
                    <a:pt x="900" y="762"/>
                  </a:lnTo>
                  <a:lnTo>
                    <a:pt x="922" y="804"/>
                  </a:lnTo>
                  <a:lnTo>
                    <a:pt x="943" y="847"/>
                  </a:lnTo>
                  <a:lnTo>
                    <a:pt x="943" y="847"/>
                  </a:lnTo>
                  <a:lnTo>
                    <a:pt x="964" y="892"/>
                  </a:lnTo>
                  <a:lnTo>
                    <a:pt x="983" y="939"/>
                  </a:lnTo>
                  <a:lnTo>
                    <a:pt x="1000" y="984"/>
                  </a:lnTo>
                  <a:lnTo>
                    <a:pt x="1017" y="1032"/>
                  </a:lnTo>
                  <a:lnTo>
                    <a:pt x="1048" y="1124"/>
                  </a:lnTo>
                  <a:lnTo>
                    <a:pt x="1078" y="1219"/>
                  </a:lnTo>
                  <a:lnTo>
                    <a:pt x="1110" y="1313"/>
                  </a:lnTo>
                  <a:lnTo>
                    <a:pt x="1126" y="1360"/>
                  </a:lnTo>
                  <a:lnTo>
                    <a:pt x="1143" y="1405"/>
                  </a:lnTo>
                  <a:lnTo>
                    <a:pt x="1161" y="1450"/>
                  </a:lnTo>
                  <a:lnTo>
                    <a:pt x="1181" y="1495"/>
                  </a:lnTo>
                  <a:lnTo>
                    <a:pt x="1203" y="1538"/>
                  </a:lnTo>
                  <a:lnTo>
                    <a:pt x="1226" y="1582"/>
                  </a:lnTo>
                  <a:lnTo>
                    <a:pt x="1169" y="1561"/>
                  </a:lnTo>
                  <a:lnTo>
                    <a:pt x="1169" y="1561"/>
                  </a:lnTo>
                  <a:lnTo>
                    <a:pt x="1171" y="1773"/>
                  </a:lnTo>
                  <a:lnTo>
                    <a:pt x="1174" y="1987"/>
                  </a:lnTo>
                  <a:lnTo>
                    <a:pt x="1177" y="2203"/>
                  </a:lnTo>
                  <a:lnTo>
                    <a:pt x="1178" y="2419"/>
                  </a:lnTo>
                  <a:lnTo>
                    <a:pt x="1178" y="2528"/>
                  </a:lnTo>
                  <a:lnTo>
                    <a:pt x="1177" y="2638"/>
                  </a:lnTo>
                  <a:lnTo>
                    <a:pt x="1174" y="2747"/>
                  </a:lnTo>
                  <a:lnTo>
                    <a:pt x="1171" y="2856"/>
                  </a:lnTo>
                  <a:lnTo>
                    <a:pt x="1165" y="2965"/>
                  </a:lnTo>
                  <a:lnTo>
                    <a:pt x="1158" y="3074"/>
                  </a:lnTo>
                  <a:lnTo>
                    <a:pt x="1149" y="3181"/>
                  </a:lnTo>
                  <a:lnTo>
                    <a:pt x="1139" y="3290"/>
                  </a:lnTo>
                  <a:lnTo>
                    <a:pt x="1085" y="3410"/>
                  </a:lnTo>
                  <a:lnTo>
                    <a:pt x="1085" y="3410"/>
                  </a:lnTo>
                  <a:lnTo>
                    <a:pt x="1069" y="3454"/>
                  </a:lnTo>
                  <a:lnTo>
                    <a:pt x="1056" y="3498"/>
                  </a:lnTo>
                  <a:lnTo>
                    <a:pt x="1029" y="3583"/>
                  </a:lnTo>
                  <a:lnTo>
                    <a:pt x="1003" y="3669"/>
                  </a:lnTo>
                  <a:lnTo>
                    <a:pt x="975" y="3754"/>
                  </a:lnTo>
                  <a:lnTo>
                    <a:pt x="961" y="3797"/>
                  </a:lnTo>
                  <a:lnTo>
                    <a:pt x="945" y="3839"/>
                  </a:lnTo>
                  <a:lnTo>
                    <a:pt x="929" y="3881"/>
                  </a:lnTo>
                  <a:lnTo>
                    <a:pt x="910" y="3923"/>
                  </a:lnTo>
                  <a:lnTo>
                    <a:pt x="891" y="3965"/>
                  </a:lnTo>
                  <a:lnTo>
                    <a:pt x="870" y="4006"/>
                  </a:lnTo>
                  <a:lnTo>
                    <a:pt x="846" y="4048"/>
                  </a:lnTo>
                  <a:lnTo>
                    <a:pt x="820" y="4088"/>
                  </a:lnTo>
                  <a:lnTo>
                    <a:pt x="796" y="3918"/>
                  </a:lnTo>
                  <a:lnTo>
                    <a:pt x="796" y="3918"/>
                  </a:lnTo>
                  <a:lnTo>
                    <a:pt x="751" y="3969"/>
                  </a:lnTo>
                  <a:lnTo>
                    <a:pt x="706" y="4023"/>
                  </a:lnTo>
                  <a:lnTo>
                    <a:pt x="661" y="4078"/>
                  </a:lnTo>
                  <a:lnTo>
                    <a:pt x="617" y="4135"/>
                  </a:lnTo>
                  <a:lnTo>
                    <a:pt x="575" y="4193"/>
                  </a:lnTo>
                  <a:lnTo>
                    <a:pt x="535" y="4254"/>
                  </a:lnTo>
                  <a:lnTo>
                    <a:pt x="496" y="4315"/>
                  </a:lnTo>
                  <a:lnTo>
                    <a:pt x="458" y="437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49" name="Freeform 46">
              <a:extLst>
                <a:ext uri="{FF2B5EF4-FFF2-40B4-BE49-F238E27FC236}">
                  <a16:creationId xmlns:a16="http://schemas.microsoft.com/office/drawing/2014/main" id="{91659D10-B136-64FE-97B3-A01A93229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689"/>
              <a:ext cx="809" cy="715"/>
            </a:xfrm>
            <a:custGeom>
              <a:avLst/>
              <a:gdLst>
                <a:gd name="T0" fmla="*/ 1085 w 2428"/>
                <a:gd name="T1" fmla="*/ 631 h 2144"/>
                <a:gd name="T2" fmla="*/ 1223 w 2428"/>
                <a:gd name="T3" fmla="*/ 578 h 2144"/>
                <a:gd name="T4" fmla="*/ 1414 w 2428"/>
                <a:gd name="T5" fmla="*/ 551 h 2144"/>
                <a:gd name="T6" fmla="*/ 1602 w 2428"/>
                <a:gd name="T7" fmla="*/ 551 h 2144"/>
                <a:gd name="T8" fmla="*/ 1736 w 2428"/>
                <a:gd name="T9" fmla="*/ 575 h 2144"/>
                <a:gd name="T10" fmla="*/ 1862 w 2428"/>
                <a:gd name="T11" fmla="*/ 625 h 2144"/>
                <a:gd name="T12" fmla="*/ 1967 w 2428"/>
                <a:gd name="T13" fmla="*/ 705 h 2144"/>
                <a:gd name="T14" fmla="*/ 2053 w 2428"/>
                <a:gd name="T15" fmla="*/ 811 h 2144"/>
                <a:gd name="T16" fmla="*/ 2159 w 2428"/>
                <a:gd name="T17" fmla="*/ 988 h 2144"/>
                <a:gd name="T18" fmla="*/ 2256 w 2428"/>
                <a:gd name="T19" fmla="*/ 1213 h 2144"/>
                <a:gd name="T20" fmla="*/ 2344 w 2428"/>
                <a:gd name="T21" fmla="*/ 1457 h 2144"/>
                <a:gd name="T22" fmla="*/ 2383 w 2428"/>
                <a:gd name="T23" fmla="*/ 1538 h 2144"/>
                <a:gd name="T24" fmla="*/ 2414 w 2428"/>
                <a:gd name="T25" fmla="*/ 1565 h 2144"/>
                <a:gd name="T26" fmla="*/ 2428 w 2428"/>
                <a:gd name="T27" fmla="*/ 1512 h 2144"/>
                <a:gd name="T28" fmla="*/ 2412 w 2428"/>
                <a:gd name="T29" fmla="*/ 1264 h 2144"/>
                <a:gd name="T30" fmla="*/ 2348 w 2428"/>
                <a:gd name="T31" fmla="*/ 829 h 2144"/>
                <a:gd name="T32" fmla="*/ 2280 w 2428"/>
                <a:gd name="T33" fmla="*/ 566 h 2144"/>
                <a:gd name="T34" fmla="*/ 2202 w 2428"/>
                <a:gd name="T35" fmla="*/ 396 h 2144"/>
                <a:gd name="T36" fmla="*/ 2093 w 2428"/>
                <a:gd name="T37" fmla="*/ 252 h 2144"/>
                <a:gd name="T38" fmla="*/ 1980 w 2428"/>
                <a:gd name="T39" fmla="*/ 165 h 2144"/>
                <a:gd name="T40" fmla="*/ 1808 w 2428"/>
                <a:gd name="T41" fmla="*/ 81 h 2144"/>
                <a:gd name="T42" fmla="*/ 1610 w 2428"/>
                <a:gd name="T43" fmla="*/ 23 h 2144"/>
                <a:gd name="T44" fmla="*/ 1399 w 2428"/>
                <a:gd name="T45" fmla="*/ 0 h 2144"/>
                <a:gd name="T46" fmla="*/ 1195 w 2428"/>
                <a:gd name="T47" fmla="*/ 19 h 2144"/>
                <a:gd name="T48" fmla="*/ 1013 w 2428"/>
                <a:gd name="T49" fmla="*/ 88 h 2144"/>
                <a:gd name="T50" fmla="*/ 865 w 2428"/>
                <a:gd name="T51" fmla="*/ 216 h 2144"/>
                <a:gd name="T52" fmla="*/ 808 w 2428"/>
                <a:gd name="T53" fmla="*/ 292 h 2144"/>
                <a:gd name="T54" fmla="*/ 587 w 2428"/>
                <a:gd name="T55" fmla="*/ 300 h 2144"/>
                <a:gd name="T56" fmla="*/ 400 w 2428"/>
                <a:gd name="T57" fmla="*/ 318 h 2144"/>
                <a:gd name="T58" fmla="*/ 290 w 2428"/>
                <a:gd name="T59" fmla="*/ 357 h 2144"/>
                <a:gd name="T60" fmla="*/ 213 w 2428"/>
                <a:gd name="T61" fmla="*/ 416 h 2144"/>
                <a:gd name="T62" fmla="*/ 132 w 2428"/>
                <a:gd name="T63" fmla="*/ 528 h 2144"/>
                <a:gd name="T64" fmla="*/ 58 w 2428"/>
                <a:gd name="T65" fmla="*/ 723 h 2144"/>
                <a:gd name="T66" fmla="*/ 20 w 2428"/>
                <a:gd name="T67" fmla="*/ 916 h 2144"/>
                <a:gd name="T68" fmla="*/ 0 w 2428"/>
                <a:gd name="T69" fmla="*/ 1139 h 2144"/>
                <a:gd name="T70" fmla="*/ 10 w 2428"/>
                <a:gd name="T71" fmla="*/ 1354 h 2144"/>
                <a:gd name="T72" fmla="*/ 51 w 2428"/>
                <a:gd name="T73" fmla="*/ 1570 h 2144"/>
                <a:gd name="T74" fmla="*/ 104 w 2428"/>
                <a:gd name="T75" fmla="*/ 1762 h 2144"/>
                <a:gd name="T76" fmla="*/ 165 w 2428"/>
                <a:gd name="T77" fmla="*/ 1898 h 2144"/>
                <a:gd name="T78" fmla="*/ 282 w 2428"/>
                <a:gd name="T79" fmla="*/ 2042 h 2144"/>
                <a:gd name="T80" fmla="*/ 336 w 2428"/>
                <a:gd name="T81" fmla="*/ 2116 h 2144"/>
                <a:gd name="T82" fmla="*/ 365 w 2428"/>
                <a:gd name="T83" fmla="*/ 2144 h 2144"/>
                <a:gd name="T84" fmla="*/ 380 w 2428"/>
                <a:gd name="T85" fmla="*/ 2122 h 2144"/>
                <a:gd name="T86" fmla="*/ 359 w 2428"/>
                <a:gd name="T87" fmla="*/ 1977 h 2144"/>
                <a:gd name="T88" fmla="*/ 317 w 2428"/>
                <a:gd name="T89" fmla="*/ 1692 h 2144"/>
                <a:gd name="T90" fmla="*/ 326 w 2428"/>
                <a:gd name="T91" fmla="*/ 1482 h 2144"/>
                <a:gd name="T92" fmla="*/ 372 w 2428"/>
                <a:gd name="T93" fmla="*/ 1292 h 2144"/>
                <a:gd name="T94" fmla="*/ 501 w 2428"/>
                <a:gd name="T95" fmla="*/ 1013 h 2144"/>
                <a:gd name="T96" fmla="*/ 595 w 2428"/>
                <a:gd name="T97" fmla="*/ 887 h 2144"/>
                <a:gd name="T98" fmla="*/ 706 w 2428"/>
                <a:gd name="T99" fmla="*/ 784 h 2144"/>
                <a:gd name="T100" fmla="*/ 833 w 2428"/>
                <a:gd name="T101" fmla="*/ 718 h 2144"/>
                <a:gd name="T102" fmla="*/ 960 w 2428"/>
                <a:gd name="T103" fmla="*/ 697 h 2144"/>
                <a:gd name="T104" fmla="*/ 1013 w 2428"/>
                <a:gd name="T105" fmla="*/ 685 h 2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428" h="2144">
                  <a:moveTo>
                    <a:pt x="1056" y="657"/>
                  </a:moveTo>
                  <a:lnTo>
                    <a:pt x="1056" y="657"/>
                  </a:lnTo>
                  <a:lnTo>
                    <a:pt x="1065" y="649"/>
                  </a:lnTo>
                  <a:lnTo>
                    <a:pt x="1075" y="640"/>
                  </a:lnTo>
                  <a:lnTo>
                    <a:pt x="1085" y="631"/>
                  </a:lnTo>
                  <a:lnTo>
                    <a:pt x="1097" y="624"/>
                  </a:lnTo>
                  <a:lnTo>
                    <a:pt x="1124" y="609"/>
                  </a:lnTo>
                  <a:lnTo>
                    <a:pt x="1155" y="596"/>
                  </a:lnTo>
                  <a:lnTo>
                    <a:pt x="1188" y="586"/>
                  </a:lnTo>
                  <a:lnTo>
                    <a:pt x="1223" y="578"/>
                  </a:lnTo>
                  <a:lnTo>
                    <a:pt x="1260" y="570"/>
                  </a:lnTo>
                  <a:lnTo>
                    <a:pt x="1298" y="563"/>
                  </a:lnTo>
                  <a:lnTo>
                    <a:pt x="1337" y="559"/>
                  </a:lnTo>
                  <a:lnTo>
                    <a:pt x="1375" y="554"/>
                  </a:lnTo>
                  <a:lnTo>
                    <a:pt x="1414" y="551"/>
                  </a:lnTo>
                  <a:lnTo>
                    <a:pt x="1450" y="550"/>
                  </a:lnTo>
                  <a:lnTo>
                    <a:pt x="1518" y="549"/>
                  </a:lnTo>
                  <a:lnTo>
                    <a:pt x="1576" y="550"/>
                  </a:lnTo>
                  <a:lnTo>
                    <a:pt x="1576" y="550"/>
                  </a:lnTo>
                  <a:lnTo>
                    <a:pt x="1602" y="551"/>
                  </a:lnTo>
                  <a:lnTo>
                    <a:pt x="1628" y="554"/>
                  </a:lnTo>
                  <a:lnTo>
                    <a:pt x="1656" y="557"/>
                  </a:lnTo>
                  <a:lnTo>
                    <a:pt x="1682" y="563"/>
                  </a:lnTo>
                  <a:lnTo>
                    <a:pt x="1710" y="569"/>
                  </a:lnTo>
                  <a:lnTo>
                    <a:pt x="1736" y="575"/>
                  </a:lnTo>
                  <a:lnTo>
                    <a:pt x="1762" y="583"/>
                  </a:lnTo>
                  <a:lnTo>
                    <a:pt x="1788" y="592"/>
                  </a:lnTo>
                  <a:lnTo>
                    <a:pt x="1814" y="602"/>
                  </a:lnTo>
                  <a:lnTo>
                    <a:pt x="1838" y="614"/>
                  </a:lnTo>
                  <a:lnTo>
                    <a:pt x="1862" y="625"/>
                  </a:lnTo>
                  <a:lnTo>
                    <a:pt x="1885" y="640"/>
                  </a:lnTo>
                  <a:lnTo>
                    <a:pt x="1908" y="654"/>
                  </a:lnTo>
                  <a:lnTo>
                    <a:pt x="1928" y="670"/>
                  </a:lnTo>
                  <a:lnTo>
                    <a:pt x="1949" y="688"/>
                  </a:lnTo>
                  <a:lnTo>
                    <a:pt x="1967" y="705"/>
                  </a:lnTo>
                  <a:lnTo>
                    <a:pt x="1967" y="705"/>
                  </a:lnTo>
                  <a:lnTo>
                    <a:pt x="1991" y="731"/>
                  </a:lnTo>
                  <a:lnTo>
                    <a:pt x="2012" y="756"/>
                  </a:lnTo>
                  <a:lnTo>
                    <a:pt x="2033" y="784"/>
                  </a:lnTo>
                  <a:lnTo>
                    <a:pt x="2053" y="811"/>
                  </a:lnTo>
                  <a:lnTo>
                    <a:pt x="2073" y="839"/>
                  </a:lnTo>
                  <a:lnTo>
                    <a:pt x="2092" y="868"/>
                  </a:lnTo>
                  <a:lnTo>
                    <a:pt x="2109" y="897"/>
                  </a:lnTo>
                  <a:lnTo>
                    <a:pt x="2127" y="927"/>
                  </a:lnTo>
                  <a:lnTo>
                    <a:pt x="2159" y="988"/>
                  </a:lnTo>
                  <a:lnTo>
                    <a:pt x="2189" y="1051"/>
                  </a:lnTo>
                  <a:lnTo>
                    <a:pt x="2217" y="1112"/>
                  </a:lnTo>
                  <a:lnTo>
                    <a:pt x="2241" y="1174"/>
                  </a:lnTo>
                  <a:lnTo>
                    <a:pt x="2241" y="1174"/>
                  </a:lnTo>
                  <a:lnTo>
                    <a:pt x="2256" y="1213"/>
                  </a:lnTo>
                  <a:lnTo>
                    <a:pt x="2270" y="1255"/>
                  </a:lnTo>
                  <a:lnTo>
                    <a:pt x="2296" y="1337"/>
                  </a:lnTo>
                  <a:lnTo>
                    <a:pt x="2311" y="1377"/>
                  </a:lnTo>
                  <a:lnTo>
                    <a:pt x="2327" y="1418"/>
                  </a:lnTo>
                  <a:lnTo>
                    <a:pt x="2344" y="1457"/>
                  </a:lnTo>
                  <a:lnTo>
                    <a:pt x="2364" y="1496"/>
                  </a:lnTo>
                  <a:lnTo>
                    <a:pt x="2373" y="1520"/>
                  </a:lnTo>
                  <a:lnTo>
                    <a:pt x="2373" y="1520"/>
                  </a:lnTo>
                  <a:lnTo>
                    <a:pt x="2376" y="1528"/>
                  </a:lnTo>
                  <a:lnTo>
                    <a:pt x="2383" y="1538"/>
                  </a:lnTo>
                  <a:lnTo>
                    <a:pt x="2390" y="1549"/>
                  </a:lnTo>
                  <a:lnTo>
                    <a:pt x="2399" y="1557"/>
                  </a:lnTo>
                  <a:lnTo>
                    <a:pt x="2406" y="1563"/>
                  </a:lnTo>
                  <a:lnTo>
                    <a:pt x="2409" y="1565"/>
                  </a:lnTo>
                  <a:lnTo>
                    <a:pt x="2414" y="1565"/>
                  </a:lnTo>
                  <a:lnTo>
                    <a:pt x="2415" y="1563"/>
                  </a:lnTo>
                  <a:lnTo>
                    <a:pt x="2418" y="1559"/>
                  </a:lnTo>
                  <a:lnTo>
                    <a:pt x="2419" y="1553"/>
                  </a:lnTo>
                  <a:lnTo>
                    <a:pt x="2419" y="1546"/>
                  </a:lnTo>
                  <a:lnTo>
                    <a:pt x="2428" y="1512"/>
                  </a:lnTo>
                  <a:lnTo>
                    <a:pt x="2428" y="1512"/>
                  </a:lnTo>
                  <a:lnTo>
                    <a:pt x="2428" y="1450"/>
                  </a:lnTo>
                  <a:lnTo>
                    <a:pt x="2425" y="1389"/>
                  </a:lnTo>
                  <a:lnTo>
                    <a:pt x="2419" y="1326"/>
                  </a:lnTo>
                  <a:lnTo>
                    <a:pt x="2412" y="1264"/>
                  </a:lnTo>
                  <a:lnTo>
                    <a:pt x="2412" y="1264"/>
                  </a:lnTo>
                  <a:lnTo>
                    <a:pt x="2395" y="1129"/>
                  </a:lnTo>
                  <a:lnTo>
                    <a:pt x="2375" y="981"/>
                  </a:lnTo>
                  <a:lnTo>
                    <a:pt x="2363" y="906"/>
                  </a:lnTo>
                  <a:lnTo>
                    <a:pt x="2348" y="829"/>
                  </a:lnTo>
                  <a:lnTo>
                    <a:pt x="2332" y="752"/>
                  </a:lnTo>
                  <a:lnTo>
                    <a:pt x="2314" y="676"/>
                  </a:lnTo>
                  <a:lnTo>
                    <a:pt x="2304" y="639"/>
                  </a:lnTo>
                  <a:lnTo>
                    <a:pt x="2292" y="602"/>
                  </a:lnTo>
                  <a:lnTo>
                    <a:pt x="2280" y="566"/>
                  </a:lnTo>
                  <a:lnTo>
                    <a:pt x="2266" y="530"/>
                  </a:lnTo>
                  <a:lnTo>
                    <a:pt x="2251" y="495"/>
                  </a:lnTo>
                  <a:lnTo>
                    <a:pt x="2237" y="461"/>
                  </a:lnTo>
                  <a:lnTo>
                    <a:pt x="2219" y="428"/>
                  </a:lnTo>
                  <a:lnTo>
                    <a:pt x="2202" y="396"/>
                  </a:lnTo>
                  <a:lnTo>
                    <a:pt x="2183" y="364"/>
                  </a:lnTo>
                  <a:lnTo>
                    <a:pt x="2163" y="335"/>
                  </a:lnTo>
                  <a:lnTo>
                    <a:pt x="2141" y="306"/>
                  </a:lnTo>
                  <a:lnTo>
                    <a:pt x="2118" y="279"/>
                  </a:lnTo>
                  <a:lnTo>
                    <a:pt x="2093" y="252"/>
                  </a:lnTo>
                  <a:lnTo>
                    <a:pt x="2067" y="229"/>
                  </a:lnTo>
                  <a:lnTo>
                    <a:pt x="2040" y="206"/>
                  </a:lnTo>
                  <a:lnTo>
                    <a:pt x="2011" y="184"/>
                  </a:lnTo>
                  <a:lnTo>
                    <a:pt x="2011" y="184"/>
                  </a:lnTo>
                  <a:lnTo>
                    <a:pt x="1980" y="165"/>
                  </a:lnTo>
                  <a:lnTo>
                    <a:pt x="1949" y="146"/>
                  </a:lnTo>
                  <a:lnTo>
                    <a:pt x="1915" y="129"/>
                  </a:lnTo>
                  <a:lnTo>
                    <a:pt x="1880" y="112"/>
                  </a:lnTo>
                  <a:lnTo>
                    <a:pt x="1844" y="96"/>
                  </a:lnTo>
                  <a:lnTo>
                    <a:pt x="1808" y="81"/>
                  </a:lnTo>
                  <a:lnTo>
                    <a:pt x="1769" y="67"/>
                  </a:lnTo>
                  <a:lnTo>
                    <a:pt x="1730" y="55"/>
                  </a:lnTo>
                  <a:lnTo>
                    <a:pt x="1691" y="42"/>
                  </a:lnTo>
                  <a:lnTo>
                    <a:pt x="1650" y="32"/>
                  </a:lnTo>
                  <a:lnTo>
                    <a:pt x="1610" y="23"/>
                  </a:lnTo>
                  <a:lnTo>
                    <a:pt x="1568" y="16"/>
                  </a:lnTo>
                  <a:lnTo>
                    <a:pt x="1526" y="9"/>
                  </a:lnTo>
                  <a:lnTo>
                    <a:pt x="1484" y="4"/>
                  </a:lnTo>
                  <a:lnTo>
                    <a:pt x="1441" y="1"/>
                  </a:lnTo>
                  <a:lnTo>
                    <a:pt x="1399" y="0"/>
                  </a:lnTo>
                  <a:lnTo>
                    <a:pt x="1357" y="0"/>
                  </a:lnTo>
                  <a:lnTo>
                    <a:pt x="1317" y="1"/>
                  </a:lnTo>
                  <a:lnTo>
                    <a:pt x="1276" y="6"/>
                  </a:lnTo>
                  <a:lnTo>
                    <a:pt x="1236" y="10"/>
                  </a:lnTo>
                  <a:lnTo>
                    <a:pt x="1195" y="19"/>
                  </a:lnTo>
                  <a:lnTo>
                    <a:pt x="1156" y="27"/>
                  </a:lnTo>
                  <a:lnTo>
                    <a:pt x="1118" y="39"/>
                  </a:lnTo>
                  <a:lnTo>
                    <a:pt x="1082" y="54"/>
                  </a:lnTo>
                  <a:lnTo>
                    <a:pt x="1046" y="70"/>
                  </a:lnTo>
                  <a:lnTo>
                    <a:pt x="1013" y="88"/>
                  </a:lnTo>
                  <a:lnTo>
                    <a:pt x="979" y="109"/>
                  </a:lnTo>
                  <a:lnTo>
                    <a:pt x="947" y="132"/>
                  </a:lnTo>
                  <a:lnTo>
                    <a:pt x="918" y="157"/>
                  </a:lnTo>
                  <a:lnTo>
                    <a:pt x="891" y="186"/>
                  </a:lnTo>
                  <a:lnTo>
                    <a:pt x="865" y="216"/>
                  </a:lnTo>
                  <a:lnTo>
                    <a:pt x="842" y="250"/>
                  </a:lnTo>
                  <a:lnTo>
                    <a:pt x="820" y="276"/>
                  </a:lnTo>
                  <a:lnTo>
                    <a:pt x="820" y="276"/>
                  </a:lnTo>
                  <a:lnTo>
                    <a:pt x="814" y="283"/>
                  </a:lnTo>
                  <a:lnTo>
                    <a:pt x="808" y="292"/>
                  </a:lnTo>
                  <a:lnTo>
                    <a:pt x="766" y="309"/>
                  </a:lnTo>
                  <a:lnTo>
                    <a:pt x="766" y="309"/>
                  </a:lnTo>
                  <a:lnTo>
                    <a:pt x="710" y="305"/>
                  </a:lnTo>
                  <a:lnTo>
                    <a:pt x="649" y="302"/>
                  </a:lnTo>
                  <a:lnTo>
                    <a:pt x="587" y="300"/>
                  </a:lnTo>
                  <a:lnTo>
                    <a:pt x="523" y="302"/>
                  </a:lnTo>
                  <a:lnTo>
                    <a:pt x="493" y="305"/>
                  </a:lnTo>
                  <a:lnTo>
                    <a:pt x="461" y="308"/>
                  </a:lnTo>
                  <a:lnTo>
                    <a:pt x="430" y="312"/>
                  </a:lnTo>
                  <a:lnTo>
                    <a:pt x="400" y="318"/>
                  </a:lnTo>
                  <a:lnTo>
                    <a:pt x="371" y="325"/>
                  </a:lnTo>
                  <a:lnTo>
                    <a:pt x="342" y="334"/>
                  </a:lnTo>
                  <a:lnTo>
                    <a:pt x="314" y="344"/>
                  </a:lnTo>
                  <a:lnTo>
                    <a:pt x="290" y="357"/>
                  </a:lnTo>
                  <a:lnTo>
                    <a:pt x="290" y="357"/>
                  </a:lnTo>
                  <a:lnTo>
                    <a:pt x="272" y="367"/>
                  </a:lnTo>
                  <a:lnTo>
                    <a:pt x="256" y="377"/>
                  </a:lnTo>
                  <a:lnTo>
                    <a:pt x="240" y="390"/>
                  </a:lnTo>
                  <a:lnTo>
                    <a:pt x="226" y="402"/>
                  </a:lnTo>
                  <a:lnTo>
                    <a:pt x="213" y="416"/>
                  </a:lnTo>
                  <a:lnTo>
                    <a:pt x="198" y="429"/>
                  </a:lnTo>
                  <a:lnTo>
                    <a:pt x="185" y="445"/>
                  </a:lnTo>
                  <a:lnTo>
                    <a:pt x="174" y="460"/>
                  </a:lnTo>
                  <a:lnTo>
                    <a:pt x="152" y="493"/>
                  </a:lnTo>
                  <a:lnTo>
                    <a:pt x="132" y="528"/>
                  </a:lnTo>
                  <a:lnTo>
                    <a:pt x="113" y="566"/>
                  </a:lnTo>
                  <a:lnTo>
                    <a:pt x="97" y="604"/>
                  </a:lnTo>
                  <a:lnTo>
                    <a:pt x="83" y="643"/>
                  </a:lnTo>
                  <a:lnTo>
                    <a:pt x="69" y="683"/>
                  </a:lnTo>
                  <a:lnTo>
                    <a:pt x="58" y="723"/>
                  </a:lnTo>
                  <a:lnTo>
                    <a:pt x="48" y="763"/>
                  </a:lnTo>
                  <a:lnTo>
                    <a:pt x="41" y="803"/>
                  </a:lnTo>
                  <a:lnTo>
                    <a:pt x="33" y="842"/>
                  </a:lnTo>
                  <a:lnTo>
                    <a:pt x="20" y="916"/>
                  </a:lnTo>
                  <a:lnTo>
                    <a:pt x="20" y="916"/>
                  </a:lnTo>
                  <a:lnTo>
                    <a:pt x="14" y="962"/>
                  </a:lnTo>
                  <a:lnTo>
                    <a:pt x="9" y="1007"/>
                  </a:lnTo>
                  <a:lnTo>
                    <a:pt x="4" y="1052"/>
                  </a:lnTo>
                  <a:lnTo>
                    <a:pt x="1" y="1096"/>
                  </a:lnTo>
                  <a:lnTo>
                    <a:pt x="0" y="1139"/>
                  </a:lnTo>
                  <a:lnTo>
                    <a:pt x="0" y="1183"/>
                  </a:lnTo>
                  <a:lnTo>
                    <a:pt x="0" y="1226"/>
                  </a:lnTo>
                  <a:lnTo>
                    <a:pt x="1" y="1268"/>
                  </a:lnTo>
                  <a:lnTo>
                    <a:pt x="6" y="1312"/>
                  </a:lnTo>
                  <a:lnTo>
                    <a:pt x="10" y="1354"/>
                  </a:lnTo>
                  <a:lnTo>
                    <a:pt x="16" y="1398"/>
                  </a:lnTo>
                  <a:lnTo>
                    <a:pt x="22" y="1440"/>
                  </a:lnTo>
                  <a:lnTo>
                    <a:pt x="30" y="1483"/>
                  </a:lnTo>
                  <a:lnTo>
                    <a:pt x="41" y="1527"/>
                  </a:lnTo>
                  <a:lnTo>
                    <a:pt x="51" y="1570"/>
                  </a:lnTo>
                  <a:lnTo>
                    <a:pt x="64" y="1614"/>
                  </a:lnTo>
                  <a:lnTo>
                    <a:pt x="64" y="1614"/>
                  </a:lnTo>
                  <a:lnTo>
                    <a:pt x="84" y="1689"/>
                  </a:lnTo>
                  <a:lnTo>
                    <a:pt x="94" y="1726"/>
                  </a:lnTo>
                  <a:lnTo>
                    <a:pt x="104" y="1762"/>
                  </a:lnTo>
                  <a:lnTo>
                    <a:pt x="117" y="1798"/>
                  </a:lnTo>
                  <a:lnTo>
                    <a:pt x="130" y="1832"/>
                  </a:lnTo>
                  <a:lnTo>
                    <a:pt x="146" y="1866"/>
                  </a:lnTo>
                  <a:lnTo>
                    <a:pt x="165" y="1898"/>
                  </a:lnTo>
                  <a:lnTo>
                    <a:pt x="165" y="1898"/>
                  </a:lnTo>
                  <a:lnTo>
                    <a:pt x="182" y="1924"/>
                  </a:lnTo>
                  <a:lnTo>
                    <a:pt x="201" y="1949"/>
                  </a:lnTo>
                  <a:lnTo>
                    <a:pt x="243" y="1996"/>
                  </a:lnTo>
                  <a:lnTo>
                    <a:pt x="264" y="2019"/>
                  </a:lnTo>
                  <a:lnTo>
                    <a:pt x="282" y="2042"/>
                  </a:lnTo>
                  <a:lnTo>
                    <a:pt x="300" y="2067"/>
                  </a:lnTo>
                  <a:lnTo>
                    <a:pt x="316" y="2091"/>
                  </a:lnTo>
                  <a:lnTo>
                    <a:pt x="332" y="2110"/>
                  </a:lnTo>
                  <a:lnTo>
                    <a:pt x="332" y="2110"/>
                  </a:lnTo>
                  <a:lnTo>
                    <a:pt x="336" y="2116"/>
                  </a:lnTo>
                  <a:lnTo>
                    <a:pt x="340" y="2122"/>
                  </a:lnTo>
                  <a:lnTo>
                    <a:pt x="349" y="2133"/>
                  </a:lnTo>
                  <a:lnTo>
                    <a:pt x="355" y="2139"/>
                  </a:lnTo>
                  <a:lnTo>
                    <a:pt x="361" y="2142"/>
                  </a:lnTo>
                  <a:lnTo>
                    <a:pt x="365" y="2144"/>
                  </a:lnTo>
                  <a:lnTo>
                    <a:pt x="371" y="2141"/>
                  </a:lnTo>
                  <a:lnTo>
                    <a:pt x="371" y="2141"/>
                  </a:lnTo>
                  <a:lnTo>
                    <a:pt x="374" y="2138"/>
                  </a:lnTo>
                  <a:lnTo>
                    <a:pt x="377" y="2133"/>
                  </a:lnTo>
                  <a:lnTo>
                    <a:pt x="380" y="2122"/>
                  </a:lnTo>
                  <a:lnTo>
                    <a:pt x="381" y="2110"/>
                  </a:lnTo>
                  <a:lnTo>
                    <a:pt x="381" y="2102"/>
                  </a:lnTo>
                  <a:lnTo>
                    <a:pt x="375" y="2059"/>
                  </a:lnTo>
                  <a:lnTo>
                    <a:pt x="375" y="2059"/>
                  </a:lnTo>
                  <a:lnTo>
                    <a:pt x="359" y="1977"/>
                  </a:lnTo>
                  <a:lnTo>
                    <a:pt x="343" y="1894"/>
                  </a:lnTo>
                  <a:lnTo>
                    <a:pt x="330" y="1814"/>
                  </a:lnTo>
                  <a:lnTo>
                    <a:pt x="324" y="1774"/>
                  </a:lnTo>
                  <a:lnTo>
                    <a:pt x="320" y="1733"/>
                  </a:lnTo>
                  <a:lnTo>
                    <a:pt x="317" y="1692"/>
                  </a:lnTo>
                  <a:lnTo>
                    <a:pt x="316" y="1652"/>
                  </a:lnTo>
                  <a:lnTo>
                    <a:pt x="316" y="1610"/>
                  </a:lnTo>
                  <a:lnTo>
                    <a:pt x="317" y="1567"/>
                  </a:lnTo>
                  <a:lnTo>
                    <a:pt x="320" y="1525"/>
                  </a:lnTo>
                  <a:lnTo>
                    <a:pt x="326" y="1482"/>
                  </a:lnTo>
                  <a:lnTo>
                    <a:pt x="333" y="1438"/>
                  </a:lnTo>
                  <a:lnTo>
                    <a:pt x="343" y="1393"/>
                  </a:lnTo>
                  <a:lnTo>
                    <a:pt x="343" y="1393"/>
                  </a:lnTo>
                  <a:lnTo>
                    <a:pt x="355" y="1344"/>
                  </a:lnTo>
                  <a:lnTo>
                    <a:pt x="372" y="1292"/>
                  </a:lnTo>
                  <a:lnTo>
                    <a:pt x="391" y="1237"/>
                  </a:lnTo>
                  <a:lnTo>
                    <a:pt x="414" y="1180"/>
                  </a:lnTo>
                  <a:lnTo>
                    <a:pt x="440" y="1125"/>
                  </a:lnTo>
                  <a:lnTo>
                    <a:pt x="469" y="1068"/>
                  </a:lnTo>
                  <a:lnTo>
                    <a:pt x="501" y="1013"/>
                  </a:lnTo>
                  <a:lnTo>
                    <a:pt x="519" y="987"/>
                  </a:lnTo>
                  <a:lnTo>
                    <a:pt x="537" y="961"/>
                  </a:lnTo>
                  <a:lnTo>
                    <a:pt x="556" y="935"/>
                  </a:lnTo>
                  <a:lnTo>
                    <a:pt x="575" y="910"/>
                  </a:lnTo>
                  <a:lnTo>
                    <a:pt x="595" y="887"/>
                  </a:lnTo>
                  <a:lnTo>
                    <a:pt x="616" y="863"/>
                  </a:lnTo>
                  <a:lnTo>
                    <a:pt x="637" y="842"/>
                  </a:lnTo>
                  <a:lnTo>
                    <a:pt x="659" y="821"/>
                  </a:lnTo>
                  <a:lnTo>
                    <a:pt x="682" y="803"/>
                  </a:lnTo>
                  <a:lnTo>
                    <a:pt x="706" y="784"/>
                  </a:lnTo>
                  <a:lnTo>
                    <a:pt x="730" y="768"/>
                  </a:lnTo>
                  <a:lnTo>
                    <a:pt x="755" y="752"/>
                  </a:lnTo>
                  <a:lnTo>
                    <a:pt x="781" y="739"/>
                  </a:lnTo>
                  <a:lnTo>
                    <a:pt x="807" y="727"/>
                  </a:lnTo>
                  <a:lnTo>
                    <a:pt x="833" y="718"/>
                  </a:lnTo>
                  <a:lnTo>
                    <a:pt x="861" y="710"/>
                  </a:lnTo>
                  <a:lnTo>
                    <a:pt x="888" y="704"/>
                  </a:lnTo>
                  <a:lnTo>
                    <a:pt x="917" y="701"/>
                  </a:lnTo>
                  <a:lnTo>
                    <a:pt x="960" y="697"/>
                  </a:lnTo>
                  <a:lnTo>
                    <a:pt x="960" y="697"/>
                  </a:lnTo>
                  <a:lnTo>
                    <a:pt x="975" y="695"/>
                  </a:lnTo>
                  <a:lnTo>
                    <a:pt x="988" y="692"/>
                  </a:lnTo>
                  <a:lnTo>
                    <a:pt x="1001" y="691"/>
                  </a:lnTo>
                  <a:lnTo>
                    <a:pt x="1007" y="688"/>
                  </a:lnTo>
                  <a:lnTo>
                    <a:pt x="1013" y="685"/>
                  </a:lnTo>
                  <a:lnTo>
                    <a:pt x="1056" y="657"/>
                  </a:lnTo>
                  <a:close/>
                </a:path>
              </a:pathLst>
            </a:custGeom>
            <a:solidFill>
              <a:srgbClr val="A87B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0" name="Freeform 47">
              <a:extLst>
                <a:ext uri="{FF2B5EF4-FFF2-40B4-BE49-F238E27FC236}">
                  <a16:creationId xmlns:a16="http://schemas.microsoft.com/office/drawing/2014/main" id="{8EF23D16-1D65-AAF8-1348-D0FCD2725B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689"/>
              <a:ext cx="809" cy="715"/>
            </a:xfrm>
            <a:custGeom>
              <a:avLst/>
              <a:gdLst>
                <a:gd name="T0" fmla="*/ 1085 w 2428"/>
                <a:gd name="T1" fmla="*/ 631 h 2144"/>
                <a:gd name="T2" fmla="*/ 1223 w 2428"/>
                <a:gd name="T3" fmla="*/ 578 h 2144"/>
                <a:gd name="T4" fmla="*/ 1414 w 2428"/>
                <a:gd name="T5" fmla="*/ 551 h 2144"/>
                <a:gd name="T6" fmla="*/ 1602 w 2428"/>
                <a:gd name="T7" fmla="*/ 551 h 2144"/>
                <a:gd name="T8" fmla="*/ 1736 w 2428"/>
                <a:gd name="T9" fmla="*/ 575 h 2144"/>
                <a:gd name="T10" fmla="*/ 1862 w 2428"/>
                <a:gd name="T11" fmla="*/ 625 h 2144"/>
                <a:gd name="T12" fmla="*/ 1967 w 2428"/>
                <a:gd name="T13" fmla="*/ 705 h 2144"/>
                <a:gd name="T14" fmla="*/ 2053 w 2428"/>
                <a:gd name="T15" fmla="*/ 811 h 2144"/>
                <a:gd name="T16" fmla="*/ 2159 w 2428"/>
                <a:gd name="T17" fmla="*/ 988 h 2144"/>
                <a:gd name="T18" fmla="*/ 2256 w 2428"/>
                <a:gd name="T19" fmla="*/ 1213 h 2144"/>
                <a:gd name="T20" fmla="*/ 2344 w 2428"/>
                <a:gd name="T21" fmla="*/ 1457 h 2144"/>
                <a:gd name="T22" fmla="*/ 2383 w 2428"/>
                <a:gd name="T23" fmla="*/ 1538 h 2144"/>
                <a:gd name="T24" fmla="*/ 2414 w 2428"/>
                <a:gd name="T25" fmla="*/ 1565 h 2144"/>
                <a:gd name="T26" fmla="*/ 2428 w 2428"/>
                <a:gd name="T27" fmla="*/ 1512 h 2144"/>
                <a:gd name="T28" fmla="*/ 2412 w 2428"/>
                <a:gd name="T29" fmla="*/ 1264 h 2144"/>
                <a:gd name="T30" fmla="*/ 2348 w 2428"/>
                <a:gd name="T31" fmla="*/ 829 h 2144"/>
                <a:gd name="T32" fmla="*/ 2280 w 2428"/>
                <a:gd name="T33" fmla="*/ 566 h 2144"/>
                <a:gd name="T34" fmla="*/ 2202 w 2428"/>
                <a:gd name="T35" fmla="*/ 396 h 2144"/>
                <a:gd name="T36" fmla="*/ 2093 w 2428"/>
                <a:gd name="T37" fmla="*/ 252 h 2144"/>
                <a:gd name="T38" fmla="*/ 1980 w 2428"/>
                <a:gd name="T39" fmla="*/ 165 h 2144"/>
                <a:gd name="T40" fmla="*/ 1808 w 2428"/>
                <a:gd name="T41" fmla="*/ 81 h 2144"/>
                <a:gd name="T42" fmla="*/ 1610 w 2428"/>
                <a:gd name="T43" fmla="*/ 23 h 2144"/>
                <a:gd name="T44" fmla="*/ 1399 w 2428"/>
                <a:gd name="T45" fmla="*/ 0 h 2144"/>
                <a:gd name="T46" fmla="*/ 1195 w 2428"/>
                <a:gd name="T47" fmla="*/ 19 h 2144"/>
                <a:gd name="T48" fmla="*/ 1013 w 2428"/>
                <a:gd name="T49" fmla="*/ 88 h 2144"/>
                <a:gd name="T50" fmla="*/ 865 w 2428"/>
                <a:gd name="T51" fmla="*/ 216 h 2144"/>
                <a:gd name="T52" fmla="*/ 808 w 2428"/>
                <a:gd name="T53" fmla="*/ 292 h 2144"/>
                <a:gd name="T54" fmla="*/ 587 w 2428"/>
                <a:gd name="T55" fmla="*/ 300 h 2144"/>
                <a:gd name="T56" fmla="*/ 400 w 2428"/>
                <a:gd name="T57" fmla="*/ 318 h 2144"/>
                <a:gd name="T58" fmla="*/ 290 w 2428"/>
                <a:gd name="T59" fmla="*/ 357 h 2144"/>
                <a:gd name="T60" fmla="*/ 213 w 2428"/>
                <a:gd name="T61" fmla="*/ 416 h 2144"/>
                <a:gd name="T62" fmla="*/ 132 w 2428"/>
                <a:gd name="T63" fmla="*/ 528 h 2144"/>
                <a:gd name="T64" fmla="*/ 58 w 2428"/>
                <a:gd name="T65" fmla="*/ 723 h 2144"/>
                <a:gd name="T66" fmla="*/ 20 w 2428"/>
                <a:gd name="T67" fmla="*/ 916 h 2144"/>
                <a:gd name="T68" fmla="*/ 0 w 2428"/>
                <a:gd name="T69" fmla="*/ 1139 h 2144"/>
                <a:gd name="T70" fmla="*/ 10 w 2428"/>
                <a:gd name="T71" fmla="*/ 1354 h 2144"/>
                <a:gd name="T72" fmla="*/ 51 w 2428"/>
                <a:gd name="T73" fmla="*/ 1570 h 2144"/>
                <a:gd name="T74" fmla="*/ 104 w 2428"/>
                <a:gd name="T75" fmla="*/ 1762 h 2144"/>
                <a:gd name="T76" fmla="*/ 165 w 2428"/>
                <a:gd name="T77" fmla="*/ 1898 h 2144"/>
                <a:gd name="T78" fmla="*/ 282 w 2428"/>
                <a:gd name="T79" fmla="*/ 2042 h 2144"/>
                <a:gd name="T80" fmla="*/ 336 w 2428"/>
                <a:gd name="T81" fmla="*/ 2116 h 2144"/>
                <a:gd name="T82" fmla="*/ 365 w 2428"/>
                <a:gd name="T83" fmla="*/ 2144 h 2144"/>
                <a:gd name="T84" fmla="*/ 380 w 2428"/>
                <a:gd name="T85" fmla="*/ 2122 h 2144"/>
                <a:gd name="T86" fmla="*/ 359 w 2428"/>
                <a:gd name="T87" fmla="*/ 1977 h 2144"/>
                <a:gd name="T88" fmla="*/ 317 w 2428"/>
                <a:gd name="T89" fmla="*/ 1692 h 2144"/>
                <a:gd name="T90" fmla="*/ 326 w 2428"/>
                <a:gd name="T91" fmla="*/ 1482 h 2144"/>
                <a:gd name="T92" fmla="*/ 372 w 2428"/>
                <a:gd name="T93" fmla="*/ 1292 h 2144"/>
                <a:gd name="T94" fmla="*/ 501 w 2428"/>
                <a:gd name="T95" fmla="*/ 1013 h 2144"/>
                <a:gd name="T96" fmla="*/ 595 w 2428"/>
                <a:gd name="T97" fmla="*/ 887 h 2144"/>
                <a:gd name="T98" fmla="*/ 706 w 2428"/>
                <a:gd name="T99" fmla="*/ 784 h 2144"/>
                <a:gd name="T100" fmla="*/ 833 w 2428"/>
                <a:gd name="T101" fmla="*/ 718 h 2144"/>
                <a:gd name="T102" fmla="*/ 960 w 2428"/>
                <a:gd name="T103" fmla="*/ 697 h 2144"/>
                <a:gd name="T104" fmla="*/ 1013 w 2428"/>
                <a:gd name="T105" fmla="*/ 685 h 2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428" h="2144">
                  <a:moveTo>
                    <a:pt x="1056" y="657"/>
                  </a:moveTo>
                  <a:lnTo>
                    <a:pt x="1056" y="657"/>
                  </a:lnTo>
                  <a:lnTo>
                    <a:pt x="1065" y="649"/>
                  </a:lnTo>
                  <a:lnTo>
                    <a:pt x="1075" y="640"/>
                  </a:lnTo>
                  <a:lnTo>
                    <a:pt x="1085" y="631"/>
                  </a:lnTo>
                  <a:lnTo>
                    <a:pt x="1097" y="624"/>
                  </a:lnTo>
                  <a:lnTo>
                    <a:pt x="1124" y="609"/>
                  </a:lnTo>
                  <a:lnTo>
                    <a:pt x="1155" y="596"/>
                  </a:lnTo>
                  <a:lnTo>
                    <a:pt x="1188" y="586"/>
                  </a:lnTo>
                  <a:lnTo>
                    <a:pt x="1223" y="578"/>
                  </a:lnTo>
                  <a:lnTo>
                    <a:pt x="1260" y="570"/>
                  </a:lnTo>
                  <a:lnTo>
                    <a:pt x="1298" y="563"/>
                  </a:lnTo>
                  <a:lnTo>
                    <a:pt x="1337" y="559"/>
                  </a:lnTo>
                  <a:lnTo>
                    <a:pt x="1375" y="554"/>
                  </a:lnTo>
                  <a:lnTo>
                    <a:pt x="1414" y="551"/>
                  </a:lnTo>
                  <a:lnTo>
                    <a:pt x="1450" y="550"/>
                  </a:lnTo>
                  <a:lnTo>
                    <a:pt x="1518" y="549"/>
                  </a:lnTo>
                  <a:lnTo>
                    <a:pt x="1576" y="550"/>
                  </a:lnTo>
                  <a:lnTo>
                    <a:pt x="1576" y="550"/>
                  </a:lnTo>
                  <a:lnTo>
                    <a:pt x="1602" y="551"/>
                  </a:lnTo>
                  <a:lnTo>
                    <a:pt x="1628" y="554"/>
                  </a:lnTo>
                  <a:lnTo>
                    <a:pt x="1656" y="557"/>
                  </a:lnTo>
                  <a:lnTo>
                    <a:pt x="1682" y="563"/>
                  </a:lnTo>
                  <a:lnTo>
                    <a:pt x="1710" y="569"/>
                  </a:lnTo>
                  <a:lnTo>
                    <a:pt x="1736" y="575"/>
                  </a:lnTo>
                  <a:lnTo>
                    <a:pt x="1762" y="583"/>
                  </a:lnTo>
                  <a:lnTo>
                    <a:pt x="1788" y="592"/>
                  </a:lnTo>
                  <a:lnTo>
                    <a:pt x="1814" y="602"/>
                  </a:lnTo>
                  <a:lnTo>
                    <a:pt x="1838" y="614"/>
                  </a:lnTo>
                  <a:lnTo>
                    <a:pt x="1862" y="625"/>
                  </a:lnTo>
                  <a:lnTo>
                    <a:pt x="1885" y="640"/>
                  </a:lnTo>
                  <a:lnTo>
                    <a:pt x="1908" y="654"/>
                  </a:lnTo>
                  <a:lnTo>
                    <a:pt x="1928" y="670"/>
                  </a:lnTo>
                  <a:lnTo>
                    <a:pt x="1949" y="688"/>
                  </a:lnTo>
                  <a:lnTo>
                    <a:pt x="1967" y="705"/>
                  </a:lnTo>
                  <a:lnTo>
                    <a:pt x="1967" y="705"/>
                  </a:lnTo>
                  <a:lnTo>
                    <a:pt x="1991" y="731"/>
                  </a:lnTo>
                  <a:lnTo>
                    <a:pt x="2012" y="756"/>
                  </a:lnTo>
                  <a:lnTo>
                    <a:pt x="2033" y="784"/>
                  </a:lnTo>
                  <a:lnTo>
                    <a:pt x="2053" y="811"/>
                  </a:lnTo>
                  <a:lnTo>
                    <a:pt x="2073" y="839"/>
                  </a:lnTo>
                  <a:lnTo>
                    <a:pt x="2092" y="868"/>
                  </a:lnTo>
                  <a:lnTo>
                    <a:pt x="2109" y="897"/>
                  </a:lnTo>
                  <a:lnTo>
                    <a:pt x="2127" y="927"/>
                  </a:lnTo>
                  <a:lnTo>
                    <a:pt x="2159" y="988"/>
                  </a:lnTo>
                  <a:lnTo>
                    <a:pt x="2189" y="1051"/>
                  </a:lnTo>
                  <a:lnTo>
                    <a:pt x="2217" y="1112"/>
                  </a:lnTo>
                  <a:lnTo>
                    <a:pt x="2241" y="1174"/>
                  </a:lnTo>
                  <a:lnTo>
                    <a:pt x="2241" y="1174"/>
                  </a:lnTo>
                  <a:lnTo>
                    <a:pt x="2256" y="1213"/>
                  </a:lnTo>
                  <a:lnTo>
                    <a:pt x="2270" y="1255"/>
                  </a:lnTo>
                  <a:lnTo>
                    <a:pt x="2296" y="1337"/>
                  </a:lnTo>
                  <a:lnTo>
                    <a:pt x="2311" y="1377"/>
                  </a:lnTo>
                  <a:lnTo>
                    <a:pt x="2327" y="1418"/>
                  </a:lnTo>
                  <a:lnTo>
                    <a:pt x="2344" y="1457"/>
                  </a:lnTo>
                  <a:lnTo>
                    <a:pt x="2364" y="1496"/>
                  </a:lnTo>
                  <a:lnTo>
                    <a:pt x="2373" y="1520"/>
                  </a:lnTo>
                  <a:lnTo>
                    <a:pt x="2373" y="1520"/>
                  </a:lnTo>
                  <a:lnTo>
                    <a:pt x="2376" y="1528"/>
                  </a:lnTo>
                  <a:lnTo>
                    <a:pt x="2383" y="1538"/>
                  </a:lnTo>
                  <a:lnTo>
                    <a:pt x="2390" y="1549"/>
                  </a:lnTo>
                  <a:lnTo>
                    <a:pt x="2399" y="1557"/>
                  </a:lnTo>
                  <a:lnTo>
                    <a:pt x="2406" y="1563"/>
                  </a:lnTo>
                  <a:lnTo>
                    <a:pt x="2409" y="1565"/>
                  </a:lnTo>
                  <a:lnTo>
                    <a:pt x="2414" y="1565"/>
                  </a:lnTo>
                  <a:lnTo>
                    <a:pt x="2415" y="1563"/>
                  </a:lnTo>
                  <a:lnTo>
                    <a:pt x="2418" y="1559"/>
                  </a:lnTo>
                  <a:lnTo>
                    <a:pt x="2419" y="1553"/>
                  </a:lnTo>
                  <a:lnTo>
                    <a:pt x="2419" y="1546"/>
                  </a:lnTo>
                  <a:lnTo>
                    <a:pt x="2428" y="1512"/>
                  </a:lnTo>
                  <a:lnTo>
                    <a:pt x="2428" y="1512"/>
                  </a:lnTo>
                  <a:lnTo>
                    <a:pt x="2428" y="1450"/>
                  </a:lnTo>
                  <a:lnTo>
                    <a:pt x="2425" y="1389"/>
                  </a:lnTo>
                  <a:lnTo>
                    <a:pt x="2419" y="1326"/>
                  </a:lnTo>
                  <a:lnTo>
                    <a:pt x="2412" y="1264"/>
                  </a:lnTo>
                  <a:lnTo>
                    <a:pt x="2412" y="1264"/>
                  </a:lnTo>
                  <a:lnTo>
                    <a:pt x="2395" y="1129"/>
                  </a:lnTo>
                  <a:lnTo>
                    <a:pt x="2375" y="981"/>
                  </a:lnTo>
                  <a:lnTo>
                    <a:pt x="2363" y="906"/>
                  </a:lnTo>
                  <a:lnTo>
                    <a:pt x="2348" y="829"/>
                  </a:lnTo>
                  <a:lnTo>
                    <a:pt x="2332" y="752"/>
                  </a:lnTo>
                  <a:lnTo>
                    <a:pt x="2314" y="676"/>
                  </a:lnTo>
                  <a:lnTo>
                    <a:pt x="2304" y="639"/>
                  </a:lnTo>
                  <a:lnTo>
                    <a:pt x="2292" y="602"/>
                  </a:lnTo>
                  <a:lnTo>
                    <a:pt x="2280" y="566"/>
                  </a:lnTo>
                  <a:lnTo>
                    <a:pt x="2266" y="530"/>
                  </a:lnTo>
                  <a:lnTo>
                    <a:pt x="2251" y="495"/>
                  </a:lnTo>
                  <a:lnTo>
                    <a:pt x="2237" y="461"/>
                  </a:lnTo>
                  <a:lnTo>
                    <a:pt x="2219" y="428"/>
                  </a:lnTo>
                  <a:lnTo>
                    <a:pt x="2202" y="396"/>
                  </a:lnTo>
                  <a:lnTo>
                    <a:pt x="2183" y="364"/>
                  </a:lnTo>
                  <a:lnTo>
                    <a:pt x="2163" y="335"/>
                  </a:lnTo>
                  <a:lnTo>
                    <a:pt x="2141" y="306"/>
                  </a:lnTo>
                  <a:lnTo>
                    <a:pt x="2118" y="279"/>
                  </a:lnTo>
                  <a:lnTo>
                    <a:pt x="2093" y="252"/>
                  </a:lnTo>
                  <a:lnTo>
                    <a:pt x="2067" y="229"/>
                  </a:lnTo>
                  <a:lnTo>
                    <a:pt x="2040" y="206"/>
                  </a:lnTo>
                  <a:lnTo>
                    <a:pt x="2011" y="184"/>
                  </a:lnTo>
                  <a:lnTo>
                    <a:pt x="2011" y="184"/>
                  </a:lnTo>
                  <a:lnTo>
                    <a:pt x="1980" y="165"/>
                  </a:lnTo>
                  <a:lnTo>
                    <a:pt x="1949" y="146"/>
                  </a:lnTo>
                  <a:lnTo>
                    <a:pt x="1915" y="129"/>
                  </a:lnTo>
                  <a:lnTo>
                    <a:pt x="1880" y="112"/>
                  </a:lnTo>
                  <a:lnTo>
                    <a:pt x="1844" y="96"/>
                  </a:lnTo>
                  <a:lnTo>
                    <a:pt x="1808" y="81"/>
                  </a:lnTo>
                  <a:lnTo>
                    <a:pt x="1769" y="67"/>
                  </a:lnTo>
                  <a:lnTo>
                    <a:pt x="1730" y="55"/>
                  </a:lnTo>
                  <a:lnTo>
                    <a:pt x="1691" y="42"/>
                  </a:lnTo>
                  <a:lnTo>
                    <a:pt x="1650" y="32"/>
                  </a:lnTo>
                  <a:lnTo>
                    <a:pt x="1610" y="23"/>
                  </a:lnTo>
                  <a:lnTo>
                    <a:pt x="1568" y="16"/>
                  </a:lnTo>
                  <a:lnTo>
                    <a:pt x="1526" y="9"/>
                  </a:lnTo>
                  <a:lnTo>
                    <a:pt x="1484" y="4"/>
                  </a:lnTo>
                  <a:lnTo>
                    <a:pt x="1441" y="1"/>
                  </a:lnTo>
                  <a:lnTo>
                    <a:pt x="1399" y="0"/>
                  </a:lnTo>
                  <a:lnTo>
                    <a:pt x="1357" y="0"/>
                  </a:lnTo>
                  <a:lnTo>
                    <a:pt x="1317" y="1"/>
                  </a:lnTo>
                  <a:lnTo>
                    <a:pt x="1276" y="6"/>
                  </a:lnTo>
                  <a:lnTo>
                    <a:pt x="1236" y="10"/>
                  </a:lnTo>
                  <a:lnTo>
                    <a:pt x="1195" y="19"/>
                  </a:lnTo>
                  <a:lnTo>
                    <a:pt x="1156" y="27"/>
                  </a:lnTo>
                  <a:lnTo>
                    <a:pt x="1118" y="39"/>
                  </a:lnTo>
                  <a:lnTo>
                    <a:pt x="1082" y="54"/>
                  </a:lnTo>
                  <a:lnTo>
                    <a:pt x="1046" y="70"/>
                  </a:lnTo>
                  <a:lnTo>
                    <a:pt x="1013" y="88"/>
                  </a:lnTo>
                  <a:lnTo>
                    <a:pt x="979" y="109"/>
                  </a:lnTo>
                  <a:lnTo>
                    <a:pt x="947" y="132"/>
                  </a:lnTo>
                  <a:lnTo>
                    <a:pt x="918" y="157"/>
                  </a:lnTo>
                  <a:lnTo>
                    <a:pt x="891" y="186"/>
                  </a:lnTo>
                  <a:lnTo>
                    <a:pt x="865" y="216"/>
                  </a:lnTo>
                  <a:lnTo>
                    <a:pt x="842" y="250"/>
                  </a:lnTo>
                  <a:lnTo>
                    <a:pt x="820" y="276"/>
                  </a:lnTo>
                  <a:lnTo>
                    <a:pt x="820" y="276"/>
                  </a:lnTo>
                  <a:lnTo>
                    <a:pt x="814" y="283"/>
                  </a:lnTo>
                  <a:lnTo>
                    <a:pt x="808" y="292"/>
                  </a:lnTo>
                  <a:lnTo>
                    <a:pt x="766" y="309"/>
                  </a:lnTo>
                  <a:lnTo>
                    <a:pt x="766" y="309"/>
                  </a:lnTo>
                  <a:lnTo>
                    <a:pt x="710" y="305"/>
                  </a:lnTo>
                  <a:lnTo>
                    <a:pt x="649" y="302"/>
                  </a:lnTo>
                  <a:lnTo>
                    <a:pt x="587" y="300"/>
                  </a:lnTo>
                  <a:lnTo>
                    <a:pt x="523" y="302"/>
                  </a:lnTo>
                  <a:lnTo>
                    <a:pt x="493" y="305"/>
                  </a:lnTo>
                  <a:lnTo>
                    <a:pt x="461" y="308"/>
                  </a:lnTo>
                  <a:lnTo>
                    <a:pt x="430" y="312"/>
                  </a:lnTo>
                  <a:lnTo>
                    <a:pt x="400" y="318"/>
                  </a:lnTo>
                  <a:lnTo>
                    <a:pt x="371" y="325"/>
                  </a:lnTo>
                  <a:lnTo>
                    <a:pt x="342" y="334"/>
                  </a:lnTo>
                  <a:lnTo>
                    <a:pt x="314" y="344"/>
                  </a:lnTo>
                  <a:lnTo>
                    <a:pt x="290" y="357"/>
                  </a:lnTo>
                  <a:lnTo>
                    <a:pt x="290" y="357"/>
                  </a:lnTo>
                  <a:lnTo>
                    <a:pt x="272" y="367"/>
                  </a:lnTo>
                  <a:lnTo>
                    <a:pt x="256" y="377"/>
                  </a:lnTo>
                  <a:lnTo>
                    <a:pt x="240" y="390"/>
                  </a:lnTo>
                  <a:lnTo>
                    <a:pt x="226" y="402"/>
                  </a:lnTo>
                  <a:lnTo>
                    <a:pt x="213" y="416"/>
                  </a:lnTo>
                  <a:lnTo>
                    <a:pt x="198" y="429"/>
                  </a:lnTo>
                  <a:lnTo>
                    <a:pt x="185" y="445"/>
                  </a:lnTo>
                  <a:lnTo>
                    <a:pt x="174" y="460"/>
                  </a:lnTo>
                  <a:lnTo>
                    <a:pt x="152" y="493"/>
                  </a:lnTo>
                  <a:lnTo>
                    <a:pt x="132" y="528"/>
                  </a:lnTo>
                  <a:lnTo>
                    <a:pt x="113" y="566"/>
                  </a:lnTo>
                  <a:lnTo>
                    <a:pt x="97" y="604"/>
                  </a:lnTo>
                  <a:lnTo>
                    <a:pt x="83" y="643"/>
                  </a:lnTo>
                  <a:lnTo>
                    <a:pt x="69" y="683"/>
                  </a:lnTo>
                  <a:lnTo>
                    <a:pt x="58" y="723"/>
                  </a:lnTo>
                  <a:lnTo>
                    <a:pt x="48" y="763"/>
                  </a:lnTo>
                  <a:lnTo>
                    <a:pt x="41" y="803"/>
                  </a:lnTo>
                  <a:lnTo>
                    <a:pt x="33" y="842"/>
                  </a:lnTo>
                  <a:lnTo>
                    <a:pt x="20" y="916"/>
                  </a:lnTo>
                  <a:lnTo>
                    <a:pt x="20" y="916"/>
                  </a:lnTo>
                  <a:lnTo>
                    <a:pt x="14" y="962"/>
                  </a:lnTo>
                  <a:lnTo>
                    <a:pt x="9" y="1007"/>
                  </a:lnTo>
                  <a:lnTo>
                    <a:pt x="4" y="1052"/>
                  </a:lnTo>
                  <a:lnTo>
                    <a:pt x="1" y="1096"/>
                  </a:lnTo>
                  <a:lnTo>
                    <a:pt x="0" y="1139"/>
                  </a:lnTo>
                  <a:lnTo>
                    <a:pt x="0" y="1183"/>
                  </a:lnTo>
                  <a:lnTo>
                    <a:pt x="0" y="1226"/>
                  </a:lnTo>
                  <a:lnTo>
                    <a:pt x="1" y="1268"/>
                  </a:lnTo>
                  <a:lnTo>
                    <a:pt x="6" y="1312"/>
                  </a:lnTo>
                  <a:lnTo>
                    <a:pt x="10" y="1354"/>
                  </a:lnTo>
                  <a:lnTo>
                    <a:pt x="16" y="1398"/>
                  </a:lnTo>
                  <a:lnTo>
                    <a:pt x="22" y="1440"/>
                  </a:lnTo>
                  <a:lnTo>
                    <a:pt x="30" y="1483"/>
                  </a:lnTo>
                  <a:lnTo>
                    <a:pt x="41" y="1527"/>
                  </a:lnTo>
                  <a:lnTo>
                    <a:pt x="51" y="1570"/>
                  </a:lnTo>
                  <a:lnTo>
                    <a:pt x="64" y="1614"/>
                  </a:lnTo>
                  <a:lnTo>
                    <a:pt x="64" y="1614"/>
                  </a:lnTo>
                  <a:lnTo>
                    <a:pt x="84" y="1689"/>
                  </a:lnTo>
                  <a:lnTo>
                    <a:pt x="94" y="1726"/>
                  </a:lnTo>
                  <a:lnTo>
                    <a:pt x="104" y="1762"/>
                  </a:lnTo>
                  <a:lnTo>
                    <a:pt x="117" y="1798"/>
                  </a:lnTo>
                  <a:lnTo>
                    <a:pt x="130" y="1832"/>
                  </a:lnTo>
                  <a:lnTo>
                    <a:pt x="146" y="1866"/>
                  </a:lnTo>
                  <a:lnTo>
                    <a:pt x="165" y="1898"/>
                  </a:lnTo>
                  <a:lnTo>
                    <a:pt x="165" y="1898"/>
                  </a:lnTo>
                  <a:lnTo>
                    <a:pt x="182" y="1924"/>
                  </a:lnTo>
                  <a:lnTo>
                    <a:pt x="201" y="1949"/>
                  </a:lnTo>
                  <a:lnTo>
                    <a:pt x="243" y="1996"/>
                  </a:lnTo>
                  <a:lnTo>
                    <a:pt x="264" y="2019"/>
                  </a:lnTo>
                  <a:lnTo>
                    <a:pt x="282" y="2042"/>
                  </a:lnTo>
                  <a:lnTo>
                    <a:pt x="300" y="2067"/>
                  </a:lnTo>
                  <a:lnTo>
                    <a:pt x="316" y="2091"/>
                  </a:lnTo>
                  <a:lnTo>
                    <a:pt x="332" y="2110"/>
                  </a:lnTo>
                  <a:lnTo>
                    <a:pt x="332" y="2110"/>
                  </a:lnTo>
                  <a:lnTo>
                    <a:pt x="336" y="2116"/>
                  </a:lnTo>
                  <a:lnTo>
                    <a:pt x="340" y="2122"/>
                  </a:lnTo>
                  <a:lnTo>
                    <a:pt x="349" y="2133"/>
                  </a:lnTo>
                  <a:lnTo>
                    <a:pt x="355" y="2139"/>
                  </a:lnTo>
                  <a:lnTo>
                    <a:pt x="361" y="2142"/>
                  </a:lnTo>
                  <a:lnTo>
                    <a:pt x="365" y="2144"/>
                  </a:lnTo>
                  <a:lnTo>
                    <a:pt x="371" y="2141"/>
                  </a:lnTo>
                  <a:lnTo>
                    <a:pt x="371" y="2141"/>
                  </a:lnTo>
                  <a:lnTo>
                    <a:pt x="374" y="2138"/>
                  </a:lnTo>
                  <a:lnTo>
                    <a:pt x="377" y="2133"/>
                  </a:lnTo>
                  <a:lnTo>
                    <a:pt x="380" y="2122"/>
                  </a:lnTo>
                  <a:lnTo>
                    <a:pt x="381" y="2110"/>
                  </a:lnTo>
                  <a:lnTo>
                    <a:pt x="381" y="2102"/>
                  </a:lnTo>
                  <a:lnTo>
                    <a:pt x="375" y="2059"/>
                  </a:lnTo>
                  <a:lnTo>
                    <a:pt x="375" y="2059"/>
                  </a:lnTo>
                  <a:lnTo>
                    <a:pt x="359" y="1977"/>
                  </a:lnTo>
                  <a:lnTo>
                    <a:pt x="343" y="1894"/>
                  </a:lnTo>
                  <a:lnTo>
                    <a:pt x="330" y="1814"/>
                  </a:lnTo>
                  <a:lnTo>
                    <a:pt x="324" y="1774"/>
                  </a:lnTo>
                  <a:lnTo>
                    <a:pt x="320" y="1733"/>
                  </a:lnTo>
                  <a:lnTo>
                    <a:pt x="317" y="1692"/>
                  </a:lnTo>
                  <a:lnTo>
                    <a:pt x="316" y="1652"/>
                  </a:lnTo>
                  <a:lnTo>
                    <a:pt x="316" y="1610"/>
                  </a:lnTo>
                  <a:lnTo>
                    <a:pt x="317" y="1567"/>
                  </a:lnTo>
                  <a:lnTo>
                    <a:pt x="320" y="1525"/>
                  </a:lnTo>
                  <a:lnTo>
                    <a:pt x="326" y="1482"/>
                  </a:lnTo>
                  <a:lnTo>
                    <a:pt x="333" y="1438"/>
                  </a:lnTo>
                  <a:lnTo>
                    <a:pt x="343" y="1393"/>
                  </a:lnTo>
                  <a:lnTo>
                    <a:pt x="343" y="1393"/>
                  </a:lnTo>
                  <a:lnTo>
                    <a:pt x="355" y="1344"/>
                  </a:lnTo>
                  <a:lnTo>
                    <a:pt x="372" y="1292"/>
                  </a:lnTo>
                  <a:lnTo>
                    <a:pt x="391" y="1237"/>
                  </a:lnTo>
                  <a:lnTo>
                    <a:pt x="414" y="1180"/>
                  </a:lnTo>
                  <a:lnTo>
                    <a:pt x="440" y="1125"/>
                  </a:lnTo>
                  <a:lnTo>
                    <a:pt x="469" y="1068"/>
                  </a:lnTo>
                  <a:lnTo>
                    <a:pt x="501" y="1013"/>
                  </a:lnTo>
                  <a:lnTo>
                    <a:pt x="519" y="987"/>
                  </a:lnTo>
                  <a:lnTo>
                    <a:pt x="537" y="961"/>
                  </a:lnTo>
                  <a:lnTo>
                    <a:pt x="556" y="935"/>
                  </a:lnTo>
                  <a:lnTo>
                    <a:pt x="575" y="910"/>
                  </a:lnTo>
                  <a:lnTo>
                    <a:pt x="595" y="887"/>
                  </a:lnTo>
                  <a:lnTo>
                    <a:pt x="616" y="863"/>
                  </a:lnTo>
                  <a:lnTo>
                    <a:pt x="637" y="842"/>
                  </a:lnTo>
                  <a:lnTo>
                    <a:pt x="659" y="821"/>
                  </a:lnTo>
                  <a:lnTo>
                    <a:pt x="682" y="803"/>
                  </a:lnTo>
                  <a:lnTo>
                    <a:pt x="706" y="784"/>
                  </a:lnTo>
                  <a:lnTo>
                    <a:pt x="730" y="768"/>
                  </a:lnTo>
                  <a:lnTo>
                    <a:pt x="755" y="752"/>
                  </a:lnTo>
                  <a:lnTo>
                    <a:pt x="781" y="739"/>
                  </a:lnTo>
                  <a:lnTo>
                    <a:pt x="807" y="727"/>
                  </a:lnTo>
                  <a:lnTo>
                    <a:pt x="833" y="718"/>
                  </a:lnTo>
                  <a:lnTo>
                    <a:pt x="861" y="710"/>
                  </a:lnTo>
                  <a:lnTo>
                    <a:pt x="888" y="704"/>
                  </a:lnTo>
                  <a:lnTo>
                    <a:pt x="917" y="701"/>
                  </a:lnTo>
                  <a:lnTo>
                    <a:pt x="960" y="697"/>
                  </a:lnTo>
                  <a:lnTo>
                    <a:pt x="960" y="697"/>
                  </a:lnTo>
                  <a:lnTo>
                    <a:pt x="975" y="695"/>
                  </a:lnTo>
                  <a:lnTo>
                    <a:pt x="988" y="692"/>
                  </a:lnTo>
                  <a:lnTo>
                    <a:pt x="1001" y="691"/>
                  </a:lnTo>
                  <a:lnTo>
                    <a:pt x="1007" y="688"/>
                  </a:lnTo>
                  <a:lnTo>
                    <a:pt x="1013" y="68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1" name="Freeform 48">
              <a:extLst>
                <a:ext uri="{FF2B5EF4-FFF2-40B4-BE49-F238E27FC236}">
                  <a16:creationId xmlns:a16="http://schemas.microsoft.com/office/drawing/2014/main" id="{C096BAC1-94A9-E2B2-E38E-5A7532A2B00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" y="1277"/>
              <a:ext cx="820" cy="1346"/>
            </a:xfrm>
            <a:custGeom>
              <a:avLst/>
              <a:gdLst>
                <a:gd name="T0" fmla="*/ 1125 w 2461"/>
                <a:gd name="T1" fmla="*/ 29 h 4036"/>
                <a:gd name="T2" fmla="*/ 985 w 2461"/>
                <a:gd name="T3" fmla="*/ 71 h 4036"/>
                <a:gd name="T4" fmla="*/ 850 w 2461"/>
                <a:gd name="T5" fmla="*/ 148 h 4036"/>
                <a:gd name="T6" fmla="*/ 723 w 2461"/>
                <a:gd name="T7" fmla="*/ 252 h 4036"/>
                <a:gd name="T8" fmla="*/ 668 w 2461"/>
                <a:gd name="T9" fmla="*/ 370 h 4036"/>
                <a:gd name="T10" fmla="*/ 639 w 2461"/>
                <a:gd name="T11" fmla="*/ 681 h 4036"/>
                <a:gd name="T12" fmla="*/ 599 w 2461"/>
                <a:gd name="T13" fmla="*/ 910 h 4036"/>
                <a:gd name="T14" fmla="*/ 566 w 2461"/>
                <a:gd name="T15" fmla="*/ 1036 h 4036"/>
                <a:gd name="T16" fmla="*/ 518 w 2461"/>
                <a:gd name="T17" fmla="*/ 1267 h 4036"/>
                <a:gd name="T18" fmla="*/ 473 w 2461"/>
                <a:gd name="T19" fmla="*/ 1447 h 4036"/>
                <a:gd name="T20" fmla="*/ 418 w 2461"/>
                <a:gd name="T21" fmla="*/ 1572 h 4036"/>
                <a:gd name="T22" fmla="*/ 363 w 2461"/>
                <a:gd name="T23" fmla="*/ 1649 h 4036"/>
                <a:gd name="T24" fmla="*/ 249 w 2461"/>
                <a:gd name="T25" fmla="*/ 1652 h 4036"/>
                <a:gd name="T26" fmla="*/ 185 w 2461"/>
                <a:gd name="T27" fmla="*/ 1605 h 4036"/>
                <a:gd name="T28" fmla="*/ 104 w 2461"/>
                <a:gd name="T29" fmla="*/ 1595 h 4036"/>
                <a:gd name="T30" fmla="*/ 11 w 2461"/>
                <a:gd name="T31" fmla="*/ 1785 h 4036"/>
                <a:gd name="T32" fmla="*/ 5 w 2461"/>
                <a:gd name="T33" fmla="*/ 1869 h 4036"/>
                <a:gd name="T34" fmla="*/ 32 w 2461"/>
                <a:gd name="T35" fmla="*/ 1917 h 4036"/>
                <a:gd name="T36" fmla="*/ 121 w 2461"/>
                <a:gd name="T37" fmla="*/ 1997 h 4036"/>
                <a:gd name="T38" fmla="*/ 245 w 2461"/>
                <a:gd name="T39" fmla="*/ 2057 h 4036"/>
                <a:gd name="T40" fmla="*/ 378 w 2461"/>
                <a:gd name="T41" fmla="*/ 2088 h 4036"/>
                <a:gd name="T42" fmla="*/ 475 w 2461"/>
                <a:gd name="T43" fmla="*/ 2194 h 4036"/>
                <a:gd name="T44" fmla="*/ 585 w 2461"/>
                <a:gd name="T45" fmla="*/ 2303 h 4036"/>
                <a:gd name="T46" fmla="*/ 657 w 2461"/>
                <a:gd name="T47" fmla="*/ 2405 h 4036"/>
                <a:gd name="T48" fmla="*/ 756 w 2461"/>
                <a:gd name="T49" fmla="*/ 2572 h 4036"/>
                <a:gd name="T50" fmla="*/ 820 w 2461"/>
                <a:gd name="T51" fmla="*/ 2704 h 4036"/>
                <a:gd name="T52" fmla="*/ 904 w 2461"/>
                <a:gd name="T53" fmla="*/ 2936 h 4036"/>
                <a:gd name="T54" fmla="*/ 999 w 2461"/>
                <a:gd name="T55" fmla="*/ 3216 h 4036"/>
                <a:gd name="T56" fmla="*/ 1082 w 2461"/>
                <a:gd name="T57" fmla="*/ 3392 h 4036"/>
                <a:gd name="T58" fmla="*/ 1218 w 2461"/>
                <a:gd name="T59" fmla="*/ 3527 h 4036"/>
                <a:gd name="T60" fmla="*/ 1417 w 2461"/>
                <a:gd name="T61" fmla="*/ 3681 h 4036"/>
                <a:gd name="T62" fmla="*/ 1644 w 2461"/>
                <a:gd name="T63" fmla="*/ 3823 h 4036"/>
                <a:gd name="T64" fmla="*/ 1899 w 2461"/>
                <a:gd name="T65" fmla="*/ 3965 h 4036"/>
                <a:gd name="T66" fmla="*/ 2031 w 2461"/>
                <a:gd name="T67" fmla="*/ 4017 h 4036"/>
                <a:gd name="T68" fmla="*/ 2137 w 2461"/>
                <a:gd name="T69" fmla="*/ 4036 h 4036"/>
                <a:gd name="T70" fmla="*/ 2171 w 2461"/>
                <a:gd name="T71" fmla="*/ 4033 h 4036"/>
                <a:gd name="T72" fmla="*/ 2190 w 2461"/>
                <a:gd name="T73" fmla="*/ 4006 h 4036"/>
                <a:gd name="T74" fmla="*/ 2196 w 2461"/>
                <a:gd name="T75" fmla="*/ 3948 h 4036"/>
                <a:gd name="T76" fmla="*/ 2184 w 2461"/>
                <a:gd name="T77" fmla="*/ 3791 h 4036"/>
                <a:gd name="T78" fmla="*/ 2154 w 2461"/>
                <a:gd name="T79" fmla="*/ 3543 h 4036"/>
                <a:gd name="T80" fmla="*/ 2122 w 2461"/>
                <a:gd name="T81" fmla="*/ 3106 h 4036"/>
                <a:gd name="T82" fmla="*/ 2098 w 2461"/>
                <a:gd name="T83" fmla="*/ 2849 h 4036"/>
                <a:gd name="T84" fmla="*/ 2082 w 2461"/>
                <a:gd name="T85" fmla="*/ 2643 h 4036"/>
                <a:gd name="T86" fmla="*/ 2093 w 2461"/>
                <a:gd name="T87" fmla="*/ 2517 h 4036"/>
                <a:gd name="T88" fmla="*/ 2090 w 2461"/>
                <a:gd name="T89" fmla="*/ 2446 h 4036"/>
                <a:gd name="T90" fmla="*/ 2112 w 2461"/>
                <a:gd name="T91" fmla="*/ 2340 h 4036"/>
                <a:gd name="T92" fmla="*/ 2241 w 2461"/>
                <a:gd name="T93" fmla="*/ 2164 h 4036"/>
                <a:gd name="T94" fmla="*/ 2341 w 2461"/>
                <a:gd name="T95" fmla="*/ 1961 h 4036"/>
                <a:gd name="T96" fmla="*/ 2410 w 2461"/>
                <a:gd name="T97" fmla="*/ 1746 h 4036"/>
                <a:gd name="T98" fmla="*/ 2441 w 2461"/>
                <a:gd name="T99" fmla="*/ 1583 h 4036"/>
                <a:gd name="T100" fmla="*/ 2452 w 2461"/>
                <a:gd name="T101" fmla="*/ 1361 h 4036"/>
                <a:gd name="T102" fmla="*/ 2450 w 2461"/>
                <a:gd name="T103" fmla="*/ 1116 h 4036"/>
                <a:gd name="T104" fmla="*/ 2409 w 2461"/>
                <a:gd name="T105" fmla="*/ 849 h 4036"/>
                <a:gd name="T106" fmla="*/ 2354 w 2461"/>
                <a:gd name="T107" fmla="*/ 662 h 4036"/>
                <a:gd name="T108" fmla="*/ 2300 w 2461"/>
                <a:gd name="T109" fmla="*/ 543 h 4036"/>
                <a:gd name="T110" fmla="*/ 2231 w 2461"/>
                <a:gd name="T111" fmla="*/ 431 h 4036"/>
                <a:gd name="T112" fmla="*/ 2142 w 2461"/>
                <a:gd name="T113" fmla="*/ 324 h 4036"/>
                <a:gd name="T114" fmla="*/ 2047 w 2461"/>
                <a:gd name="T115" fmla="*/ 234 h 4036"/>
                <a:gd name="T116" fmla="*/ 1873 w 2461"/>
                <a:gd name="T117" fmla="*/ 110 h 4036"/>
                <a:gd name="T118" fmla="*/ 1690 w 2461"/>
                <a:gd name="T119" fmla="*/ 38 h 4036"/>
                <a:gd name="T120" fmla="*/ 1489 w 2461"/>
                <a:gd name="T121" fmla="*/ 6 h 4036"/>
                <a:gd name="T122" fmla="*/ 1198 w 2461"/>
                <a:gd name="T123" fmla="*/ 23 h 4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461" h="4036">
                  <a:moveTo>
                    <a:pt x="1198" y="23"/>
                  </a:moveTo>
                  <a:lnTo>
                    <a:pt x="1198" y="23"/>
                  </a:lnTo>
                  <a:lnTo>
                    <a:pt x="1162" y="25"/>
                  </a:lnTo>
                  <a:lnTo>
                    <a:pt x="1125" y="29"/>
                  </a:lnTo>
                  <a:lnTo>
                    <a:pt x="1091" y="36"/>
                  </a:lnTo>
                  <a:lnTo>
                    <a:pt x="1054" y="45"/>
                  </a:lnTo>
                  <a:lnTo>
                    <a:pt x="1020" y="56"/>
                  </a:lnTo>
                  <a:lnTo>
                    <a:pt x="985" y="71"/>
                  </a:lnTo>
                  <a:lnTo>
                    <a:pt x="950" y="87"/>
                  </a:lnTo>
                  <a:lnTo>
                    <a:pt x="917" y="106"/>
                  </a:lnTo>
                  <a:lnTo>
                    <a:pt x="882" y="126"/>
                  </a:lnTo>
                  <a:lnTo>
                    <a:pt x="850" y="148"/>
                  </a:lnTo>
                  <a:lnTo>
                    <a:pt x="817" y="171"/>
                  </a:lnTo>
                  <a:lnTo>
                    <a:pt x="785" y="197"/>
                  </a:lnTo>
                  <a:lnTo>
                    <a:pt x="753" y="223"/>
                  </a:lnTo>
                  <a:lnTo>
                    <a:pt x="723" y="252"/>
                  </a:lnTo>
                  <a:lnTo>
                    <a:pt x="692" y="281"/>
                  </a:lnTo>
                  <a:lnTo>
                    <a:pt x="662" y="312"/>
                  </a:lnTo>
                  <a:lnTo>
                    <a:pt x="668" y="370"/>
                  </a:lnTo>
                  <a:lnTo>
                    <a:pt x="668" y="370"/>
                  </a:lnTo>
                  <a:lnTo>
                    <a:pt x="659" y="450"/>
                  </a:lnTo>
                  <a:lnTo>
                    <a:pt x="652" y="528"/>
                  </a:lnTo>
                  <a:lnTo>
                    <a:pt x="646" y="605"/>
                  </a:lnTo>
                  <a:lnTo>
                    <a:pt x="639" y="681"/>
                  </a:lnTo>
                  <a:lnTo>
                    <a:pt x="628" y="756"/>
                  </a:lnTo>
                  <a:lnTo>
                    <a:pt x="615" y="833"/>
                  </a:lnTo>
                  <a:lnTo>
                    <a:pt x="608" y="871"/>
                  </a:lnTo>
                  <a:lnTo>
                    <a:pt x="599" y="910"/>
                  </a:lnTo>
                  <a:lnTo>
                    <a:pt x="589" y="951"/>
                  </a:lnTo>
                  <a:lnTo>
                    <a:pt x="579" y="991"/>
                  </a:lnTo>
                  <a:lnTo>
                    <a:pt x="579" y="991"/>
                  </a:lnTo>
                  <a:lnTo>
                    <a:pt x="566" y="1036"/>
                  </a:lnTo>
                  <a:lnTo>
                    <a:pt x="555" y="1083"/>
                  </a:lnTo>
                  <a:lnTo>
                    <a:pt x="546" y="1129"/>
                  </a:lnTo>
                  <a:lnTo>
                    <a:pt x="536" y="1176"/>
                  </a:lnTo>
                  <a:lnTo>
                    <a:pt x="518" y="1267"/>
                  </a:lnTo>
                  <a:lnTo>
                    <a:pt x="510" y="1313"/>
                  </a:lnTo>
                  <a:lnTo>
                    <a:pt x="500" y="1358"/>
                  </a:lnTo>
                  <a:lnTo>
                    <a:pt x="488" y="1403"/>
                  </a:lnTo>
                  <a:lnTo>
                    <a:pt x="473" y="1447"/>
                  </a:lnTo>
                  <a:lnTo>
                    <a:pt x="458" y="1489"/>
                  </a:lnTo>
                  <a:lnTo>
                    <a:pt x="440" y="1531"/>
                  </a:lnTo>
                  <a:lnTo>
                    <a:pt x="429" y="1551"/>
                  </a:lnTo>
                  <a:lnTo>
                    <a:pt x="418" y="1572"/>
                  </a:lnTo>
                  <a:lnTo>
                    <a:pt x="405" y="1591"/>
                  </a:lnTo>
                  <a:lnTo>
                    <a:pt x="392" y="1611"/>
                  </a:lnTo>
                  <a:lnTo>
                    <a:pt x="378" y="1630"/>
                  </a:lnTo>
                  <a:lnTo>
                    <a:pt x="363" y="1649"/>
                  </a:lnTo>
                  <a:lnTo>
                    <a:pt x="347" y="1666"/>
                  </a:lnTo>
                  <a:lnTo>
                    <a:pt x="329" y="1684"/>
                  </a:lnTo>
                  <a:lnTo>
                    <a:pt x="249" y="1652"/>
                  </a:lnTo>
                  <a:lnTo>
                    <a:pt x="249" y="1652"/>
                  </a:lnTo>
                  <a:lnTo>
                    <a:pt x="236" y="1637"/>
                  </a:lnTo>
                  <a:lnTo>
                    <a:pt x="220" y="1624"/>
                  </a:lnTo>
                  <a:lnTo>
                    <a:pt x="204" y="1614"/>
                  </a:lnTo>
                  <a:lnTo>
                    <a:pt x="185" y="1605"/>
                  </a:lnTo>
                  <a:lnTo>
                    <a:pt x="166" y="1599"/>
                  </a:lnTo>
                  <a:lnTo>
                    <a:pt x="146" y="1595"/>
                  </a:lnTo>
                  <a:lnTo>
                    <a:pt x="126" y="1594"/>
                  </a:lnTo>
                  <a:lnTo>
                    <a:pt x="104" y="1595"/>
                  </a:lnTo>
                  <a:lnTo>
                    <a:pt x="63" y="1589"/>
                  </a:lnTo>
                  <a:lnTo>
                    <a:pt x="63" y="1589"/>
                  </a:lnTo>
                  <a:lnTo>
                    <a:pt x="36" y="1686"/>
                  </a:lnTo>
                  <a:lnTo>
                    <a:pt x="11" y="1785"/>
                  </a:lnTo>
                  <a:lnTo>
                    <a:pt x="0" y="1845"/>
                  </a:lnTo>
                  <a:lnTo>
                    <a:pt x="0" y="1845"/>
                  </a:lnTo>
                  <a:lnTo>
                    <a:pt x="3" y="1858"/>
                  </a:lnTo>
                  <a:lnTo>
                    <a:pt x="5" y="1869"/>
                  </a:lnTo>
                  <a:lnTo>
                    <a:pt x="11" y="1882"/>
                  </a:lnTo>
                  <a:lnTo>
                    <a:pt x="17" y="1894"/>
                  </a:lnTo>
                  <a:lnTo>
                    <a:pt x="24" y="1906"/>
                  </a:lnTo>
                  <a:lnTo>
                    <a:pt x="32" y="1917"/>
                  </a:lnTo>
                  <a:lnTo>
                    <a:pt x="49" y="1939"/>
                  </a:lnTo>
                  <a:lnTo>
                    <a:pt x="71" y="1959"/>
                  </a:lnTo>
                  <a:lnTo>
                    <a:pt x="95" y="1980"/>
                  </a:lnTo>
                  <a:lnTo>
                    <a:pt x="121" y="1997"/>
                  </a:lnTo>
                  <a:lnTo>
                    <a:pt x="150" y="2014"/>
                  </a:lnTo>
                  <a:lnTo>
                    <a:pt x="181" y="2029"/>
                  </a:lnTo>
                  <a:lnTo>
                    <a:pt x="211" y="2043"/>
                  </a:lnTo>
                  <a:lnTo>
                    <a:pt x="245" y="2057"/>
                  </a:lnTo>
                  <a:lnTo>
                    <a:pt x="278" y="2067"/>
                  </a:lnTo>
                  <a:lnTo>
                    <a:pt x="311" y="2075"/>
                  </a:lnTo>
                  <a:lnTo>
                    <a:pt x="344" y="2083"/>
                  </a:lnTo>
                  <a:lnTo>
                    <a:pt x="378" y="2088"/>
                  </a:lnTo>
                  <a:lnTo>
                    <a:pt x="410" y="2093"/>
                  </a:lnTo>
                  <a:lnTo>
                    <a:pt x="458" y="2176"/>
                  </a:lnTo>
                  <a:lnTo>
                    <a:pt x="458" y="2176"/>
                  </a:lnTo>
                  <a:lnTo>
                    <a:pt x="475" y="2194"/>
                  </a:lnTo>
                  <a:lnTo>
                    <a:pt x="492" y="2213"/>
                  </a:lnTo>
                  <a:lnTo>
                    <a:pt x="530" y="2248"/>
                  </a:lnTo>
                  <a:lnTo>
                    <a:pt x="568" y="2284"/>
                  </a:lnTo>
                  <a:lnTo>
                    <a:pt x="585" y="2303"/>
                  </a:lnTo>
                  <a:lnTo>
                    <a:pt x="602" y="2325"/>
                  </a:lnTo>
                  <a:lnTo>
                    <a:pt x="602" y="2325"/>
                  </a:lnTo>
                  <a:lnTo>
                    <a:pt x="631" y="2364"/>
                  </a:lnTo>
                  <a:lnTo>
                    <a:pt x="657" y="2405"/>
                  </a:lnTo>
                  <a:lnTo>
                    <a:pt x="684" y="2446"/>
                  </a:lnTo>
                  <a:lnTo>
                    <a:pt x="708" y="2488"/>
                  </a:lnTo>
                  <a:lnTo>
                    <a:pt x="733" y="2530"/>
                  </a:lnTo>
                  <a:lnTo>
                    <a:pt x="756" y="2572"/>
                  </a:lnTo>
                  <a:lnTo>
                    <a:pt x="778" y="2615"/>
                  </a:lnTo>
                  <a:lnTo>
                    <a:pt x="799" y="2659"/>
                  </a:lnTo>
                  <a:lnTo>
                    <a:pt x="799" y="2659"/>
                  </a:lnTo>
                  <a:lnTo>
                    <a:pt x="820" y="2704"/>
                  </a:lnTo>
                  <a:lnTo>
                    <a:pt x="839" y="2749"/>
                  </a:lnTo>
                  <a:lnTo>
                    <a:pt x="856" y="2795"/>
                  </a:lnTo>
                  <a:lnTo>
                    <a:pt x="873" y="2842"/>
                  </a:lnTo>
                  <a:lnTo>
                    <a:pt x="904" y="2936"/>
                  </a:lnTo>
                  <a:lnTo>
                    <a:pt x="934" y="3030"/>
                  </a:lnTo>
                  <a:lnTo>
                    <a:pt x="966" y="3123"/>
                  </a:lnTo>
                  <a:lnTo>
                    <a:pt x="982" y="3170"/>
                  </a:lnTo>
                  <a:lnTo>
                    <a:pt x="999" y="3216"/>
                  </a:lnTo>
                  <a:lnTo>
                    <a:pt x="1017" y="3261"/>
                  </a:lnTo>
                  <a:lnTo>
                    <a:pt x="1037" y="3306"/>
                  </a:lnTo>
                  <a:lnTo>
                    <a:pt x="1059" y="3350"/>
                  </a:lnTo>
                  <a:lnTo>
                    <a:pt x="1082" y="3392"/>
                  </a:lnTo>
                  <a:lnTo>
                    <a:pt x="1121" y="3441"/>
                  </a:lnTo>
                  <a:lnTo>
                    <a:pt x="1121" y="3441"/>
                  </a:lnTo>
                  <a:lnTo>
                    <a:pt x="1170" y="3485"/>
                  </a:lnTo>
                  <a:lnTo>
                    <a:pt x="1218" y="3527"/>
                  </a:lnTo>
                  <a:lnTo>
                    <a:pt x="1266" y="3567"/>
                  </a:lnTo>
                  <a:lnTo>
                    <a:pt x="1315" y="3607"/>
                  </a:lnTo>
                  <a:lnTo>
                    <a:pt x="1364" y="3644"/>
                  </a:lnTo>
                  <a:lnTo>
                    <a:pt x="1417" y="3681"/>
                  </a:lnTo>
                  <a:lnTo>
                    <a:pt x="1469" y="3716"/>
                  </a:lnTo>
                  <a:lnTo>
                    <a:pt x="1524" y="3750"/>
                  </a:lnTo>
                  <a:lnTo>
                    <a:pt x="1524" y="3750"/>
                  </a:lnTo>
                  <a:lnTo>
                    <a:pt x="1644" y="3823"/>
                  </a:lnTo>
                  <a:lnTo>
                    <a:pt x="1706" y="3861"/>
                  </a:lnTo>
                  <a:lnTo>
                    <a:pt x="1770" y="3897"/>
                  </a:lnTo>
                  <a:lnTo>
                    <a:pt x="1834" y="3932"/>
                  </a:lnTo>
                  <a:lnTo>
                    <a:pt x="1899" y="3965"/>
                  </a:lnTo>
                  <a:lnTo>
                    <a:pt x="1931" y="3980"/>
                  </a:lnTo>
                  <a:lnTo>
                    <a:pt x="1964" y="3993"/>
                  </a:lnTo>
                  <a:lnTo>
                    <a:pt x="1998" y="4006"/>
                  </a:lnTo>
                  <a:lnTo>
                    <a:pt x="2031" y="4017"/>
                  </a:lnTo>
                  <a:lnTo>
                    <a:pt x="2083" y="4020"/>
                  </a:lnTo>
                  <a:lnTo>
                    <a:pt x="2083" y="4020"/>
                  </a:lnTo>
                  <a:lnTo>
                    <a:pt x="2112" y="4031"/>
                  </a:lnTo>
                  <a:lnTo>
                    <a:pt x="2137" y="4036"/>
                  </a:lnTo>
                  <a:lnTo>
                    <a:pt x="2147" y="4036"/>
                  </a:lnTo>
                  <a:lnTo>
                    <a:pt x="2155" y="4036"/>
                  </a:lnTo>
                  <a:lnTo>
                    <a:pt x="2164" y="4036"/>
                  </a:lnTo>
                  <a:lnTo>
                    <a:pt x="2171" y="4033"/>
                  </a:lnTo>
                  <a:lnTo>
                    <a:pt x="2177" y="4029"/>
                  </a:lnTo>
                  <a:lnTo>
                    <a:pt x="2182" y="4023"/>
                  </a:lnTo>
                  <a:lnTo>
                    <a:pt x="2186" y="4016"/>
                  </a:lnTo>
                  <a:lnTo>
                    <a:pt x="2190" y="4006"/>
                  </a:lnTo>
                  <a:lnTo>
                    <a:pt x="2192" y="3994"/>
                  </a:lnTo>
                  <a:lnTo>
                    <a:pt x="2195" y="3981"/>
                  </a:lnTo>
                  <a:lnTo>
                    <a:pt x="2196" y="3948"/>
                  </a:lnTo>
                  <a:lnTo>
                    <a:pt x="2196" y="3948"/>
                  </a:lnTo>
                  <a:lnTo>
                    <a:pt x="2195" y="3909"/>
                  </a:lnTo>
                  <a:lnTo>
                    <a:pt x="2192" y="3869"/>
                  </a:lnTo>
                  <a:lnTo>
                    <a:pt x="2189" y="3830"/>
                  </a:lnTo>
                  <a:lnTo>
                    <a:pt x="2184" y="3791"/>
                  </a:lnTo>
                  <a:lnTo>
                    <a:pt x="2173" y="3711"/>
                  </a:lnTo>
                  <a:lnTo>
                    <a:pt x="2163" y="3630"/>
                  </a:lnTo>
                  <a:lnTo>
                    <a:pt x="2163" y="3630"/>
                  </a:lnTo>
                  <a:lnTo>
                    <a:pt x="2154" y="3543"/>
                  </a:lnTo>
                  <a:lnTo>
                    <a:pt x="2145" y="3457"/>
                  </a:lnTo>
                  <a:lnTo>
                    <a:pt x="2140" y="3369"/>
                  </a:lnTo>
                  <a:lnTo>
                    <a:pt x="2134" y="3282"/>
                  </a:lnTo>
                  <a:lnTo>
                    <a:pt x="2122" y="3106"/>
                  </a:lnTo>
                  <a:lnTo>
                    <a:pt x="2115" y="3019"/>
                  </a:lnTo>
                  <a:lnTo>
                    <a:pt x="2108" y="2933"/>
                  </a:lnTo>
                  <a:lnTo>
                    <a:pt x="2108" y="2933"/>
                  </a:lnTo>
                  <a:lnTo>
                    <a:pt x="2098" y="2849"/>
                  </a:lnTo>
                  <a:lnTo>
                    <a:pt x="2089" y="2766"/>
                  </a:lnTo>
                  <a:lnTo>
                    <a:pt x="2086" y="2726"/>
                  </a:lnTo>
                  <a:lnTo>
                    <a:pt x="2083" y="2684"/>
                  </a:lnTo>
                  <a:lnTo>
                    <a:pt x="2082" y="2643"/>
                  </a:lnTo>
                  <a:lnTo>
                    <a:pt x="2083" y="2602"/>
                  </a:lnTo>
                  <a:lnTo>
                    <a:pt x="2083" y="2602"/>
                  </a:lnTo>
                  <a:lnTo>
                    <a:pt x="2087" y="2562"/>
                  </a:lnTo>
                  <a:lnTo>
                    <a:pt x="2093" y="2517"/>
                  </a:lnTo>
                  <a:lnTo>
                    <a:pt x="2096" y="2495"/>
                  </a:lnTo>
                  <a:lnTo>
                    <a:pt x="2095" y="2473"/>
                  </a:lnTo>
                  <a:lnTo>
                    <a:pt x="2093" y="2454"/>
                  </a:lnTo>
                  <a:lnTo>
                    <a:pt x="2090" y="2446"/>
                  </a:lnTo>
                  <a:lnTo>
                    <a:pt x="2087" y="2437"/>
                  </a:lnTo>
                  <a:lnTo>
                    <a:pt x="2076" y="2377"/>
                  </a:lnTo>
                  <a:lnTo>
                    <a:pt x="2076" y="2377"/>
                  </a:lnTo>
                  <a:lnTo>
                    <a:pt x="2112" y="2340"/>
                  </a:lnTo>
                  <a:lnTo>
                    <a:pt x="2147" y="2299"/>
                  </a:lnTo>
                  <a:lnTo>
                    <a:pt x="2180" y="2255"/>
                  </a:lnTo>
                  <a:lnTo>
                    <a:pt x="2212" y="2210"/>
                  </a:lnTo>
                  <a:lnTo>
                    <a:pt x="2241" y="2164"/>
                  </a:lnTo>
                  <a:lnTo>
                    <a:pt x="2268" y="2115"/>
                  </a:lnTo>
                  <a:lnTo>
                    <a:pt x="2295" y="2065"/>
                  </a:lnTo>
                  <a:lnTo>
                    <a:pt x="2319" y="2013"/>
                  </a:lnTo>
                  <a:lnTo>
                    <a:pt x="2341" y="1961"/>
                  </a:lnTo>
                  <a:lnTo>
                    <a:pt x="2361" y="1908"/>
                  </a:lnTo>
                  <a:lnTo>
                    <a:pt x="2380" y="1853"/>
                  </a:lnTo>
                  <a:lnTo>
                    <a:pt x="2396" y="1800"/>
                  </a:lnTo>
                  <a:lnTo>
                    <a:pt x="2410" y="1746"/>
                  </a:lnTo>
                  <a:lnTo>
                    <a:pt x="2422" y="1691"/>
                  </a:lnTo>
                  <a:lnTo>
                    <a:pt x="2432" y="1637"/>
                  </a:lnTo>
                  <a:lnTo>
                    <a:pt x="2441" y="1583"/>
                  </a:lnTo>
                  <a:lnTo>
                    <a:pt x="2441" y="1583"/>
                  </a:lnTo>
                  <a:lnTo>
                    <a:pt x="2448" y="1525"/>
                  </a:lnTo>
                  <a:lnTo>
                    <a:pt x="2452" y="1470"/>
                  </a:lnTo>
                  <a:lnTo>
                    <a:pt x="2454" y="1415"/>
                  </a:lnTo>
                  <a:lnTo>
                    <a:pt x="2452" y="1361"/>
                  </a:lnTo>
                  <a:lnTo>
                    <a:pt x="2461" y="1257"/>
                  </a:lnTo>
                  <a:lnTo>
                    <a:pt x="2461" y="1257"/>
                  </a:lnTo>
                  <a:lnTo>
                    <a:pt x="2455" y="1186"/>
                  </a:lnTo>
                  <a:lnTo>
                    <a:pt x="2450" y="1116"/>
                  </a:lnTo>
                  <a:lnTo>
                    <a:pt x="2442" y="1048"/>
                  </a:lnTo>
                  <a:lnTo>
                    <a:pt x="2434" y="981"/>
                  </a:lnTo>
                  <a:lnTo>
                    <a:pt x="2422" y="914"/>
                  </a:lnTo>
                  <a:lnTo>
                    <a:pt x="2409" y="849"/>
                  </a:lnTo>
                  <a:lnTo>
                    <a:pt x="2395" y="785"/>
                  </a:lnTo>
                  <a:lnTo>
                    <a:pt x="2376" y="723"/>
                  </a:lnTo>
                  <a:lnTo>
                    <a:pt x="2366" y="692"/>
                  </a:lnTo>
                  <a:lnTo>
                    <a:pt x="2354" y="662"/>
                  </a:lnTo>
                  <a:lnTo>
                    <a:pt x="2342" y="631"/>
                  </a:lnTo>
                  <a:lnTo>
                    <a:pt x="2329" y="602"/>
                  </a:lnTo>
                  <a:lnTo>
                    <a:pt x="2315" y="572"/>
                  </a:lnTo>
                  <a:lnTo>
                    <a:pt x="2300" y="543"/>
                  </a:lnTo>
                  <a:lnTo>
                    <a:pt x="2284" y="514"/>
                  </a:lnTo>
                  <a:lnTo>
                    <a:pt x="2267" y="486"/>
                  </a:lnTo>
                  <a:lnTo>
                    <a:pt x="2250" y="458"/>
                  </a:lnTo>
                  <a:lnTo>
                    <a:pt x="2231" y="431"/>
                  </a:lnTo>
                  <a:lnTo>
                    <a:pt x="2211" y="403"/>
                  </a:lnTo>
                  <a:lnTo>
                    <a:pt x="2189" y="376"/>
                  </a:lnTo>
                  <a:lnTo>
                    <a:pt x="2166" y="350"/>
                  </a:lnTo>
                  <a:lnTo>
                    <a:pt x="2142" y="324"/>
                  </a:lnTo>
                  <a:lnTo>
                    <a:pt x="2118" y="299"/>
                  </a:lnTo>
                  <a:lnTo>
                    <a:pt x="2090" y="273"/>
                  </a:lnTo>
                  <a:lnTo>
                    <a:pt x="2090" y="273"/>
                  </a:lnTo>
                  <a:lnTo>
                    <a:pt x="2047" y="234"/>
                  </a:lnTo>
                  <a:lnTo>
                    <a:pt x="2003" y="197"/>
                  </a:lnTo>
                  <a:lnTo>
                    <a:pt x="1960" y="164"/>
                  </a:lnTo>
                  <a:lnTo>
                    <a:pt x="1916" y="135"/>
                  </a:lnTo>
                  <a:lnTo>
                    <a:pt x="1873" y="110"/>
                  </a:lnTo>
                  <a:lnTo>
                    <a:pt x="1830" y="87"/>
                  </a:lnTo>
                  <a:lnTo>
                    <a:pt x="1783" y="68"/>
                  </a:lnTo>
                  <a:lnTo>
                    <a:pt x="1738" y="52"/>
                  </a:lnTo>
                  <a:lnTo>
                    <a:pt x="1690" y="38"/>
                  </a:lnTo>
                  <a:lnTo>
                    <a:pt x="1643" y="26"/>
                  </a:lnTo>
                  <a:lnTo>
                    <a:pt x="1593" y="17"/>
                  </a:lnTo>
                  <a:lnTo>
                    <a:pt x="1543" y="10"/>
                  </a:lnTo>
                  <a:lnTo>
                    <a:pt x="1489" y="6"/>
                  </a:lnTo>
                  <a:lnTo>
                    <a:pt x="1434" y="1"/>
                  </a:lnTo>
                  <a:lnTo>
                    <a:pt x="1377" y="0"/>
                  </a:lnTo>
                  <a:lnTo>
                    <a:pt x="1318" y="0"/>
                  </a:lnTo>
                  <a:lnTo>
                    <a:pt x="1198" y="23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2" name="Freeform 49">
              <a:extLst>
                <a:ext uri="{FF2B5EF4-FFF2-40B4-BE49-F238E27FC236}">
                  <a16:creationId xmlns:a16="http://schemas.microsoft.com/office/drawing/2014/main" id="{511C39FA-AB13-C34F-78B6-D24CEE67FF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" y="1277"/>
              <a:ext cx="820" cy="1346"/>
            </a:xfrm>
            <a:custGeom>
              <a:avLst/>
              <a:gdLst>
                <a:gd name="T0" fmla="*/ 1125 w 2461"/>
                <a:gd name="T1" fmla="*/ 29 h 4036"/>
                <a:gd name="T2" fmla="*/ 985 w 2461"/>
                <a:gd name="T3" fmla="*/ 71 h 4036"/>
                <a:gd name="T4" fmla="*/ 850 w 2461"/>
                <a:gd name="T5" fmla="*/ 148 h 4036"/>
                <a:gd name="T6" fmla="*/ 723 w 2461"/>
                <a:gd name="T7" fmla="*/ 252 h 4036"/>
                <a:gd name="T8" fmla="*/ 668 w 2461"/>
                <a:gd name="T9" fmla="*/ 370 h 4036"/>
                <a:gd name="T10" fmla="*/ 639 w 2461"/>
                <a:gd name="T11" fmla="*/ 681 h 4036"/>
                <a:gd name="T12" fmla="*/ 599 w 2461"/>
                <a:gd name="T13" fmla="*/ 910 h 4036"/>
                <a:gd name="T14" fmla="*/ 566 w 2461"/>
                <a:gd name="T15" fmla="*/ 1036 h 4036"/>
                <a:gd name="T16" fmla="*/ 518 w 2461"/>
                <a:gd name="T17" fmla="*/ 1267 h 4036"/>
                <a:gd name="T18" fmla="*/ 473 w 2461"/>
                <a:gd name="T19" fmla="*/ 1447 h 4036"/>
                <a:gd name="T20" fmla="*/ 418 w 2461"/>
                <a:gd name="T21" fmla="*/ 1572 h 4036"/>
                <a:gd name="T22" fmla="*/ 363 w 2461"/>
                <a:gd name="T23" fmla="*/ 1649 h 4036"/>
                <a:gd name="T24" fmla="*/ 249 w 2461"/>
                <a:gd name="T25" fmla="*/ 1652 h 4036"/>
                <a:gd name="T26" fmla="*/ 185 w 2461"/>
                <a:gd name="T27" fmla="*/ 1605 h 4036"/>
                <a:gd name="T28" fmla="*/ 104 w 2461"/>
                <a:gd name="T29" fmla="*/ 1595 h 4036"/>
                <a:gd name="T30" fmla="*/ 11 w 2461"/>
                <a:gd name="T31" fmla="*/ 1785 h 4036"/>
                <a:gd name="T32" fmla="*/ 5 w 2461"/>
                <a:gd name="T33" fmla="*/ 1869 h 4036"/>
                <a:gd name="T34" fmla="*/ 32 w 2461"/>
                <a:gd name="T35" fmla="*/ 1917 h 4036"/>
                <a:gd name="T36" fmla="*/ 121 w 2461"/>
                <a:gd name="T37" fmla="*/ 1997 h 4036"/>
                <a:gd name="T38" fmla="*/ 245 w 2461"/>
                <a:gd name="T39" fmla="*/ 2057 h 4036"/>
                <a:gd name="T40" fmla="*/ 378 w 2461"/>
                <a:gd name="T41" fmla="*/ 2088 h 4036"/>
                <a:gd name="T42" fmla="*/ 475 w 2461"/>
                <a:gd name="T43" fmla="*/ 2194 h 4036"/>
                <a:gd name="T44" fmla="*/ 585 w 2461"/>
                <a:gd name="T45" fmla="*/ 2303 h 4036"/>
                <a:gd name="T46" fmla="*/ 657 w 2461"/>
                <a:gd name="T47" fmla="*/ 2405 h 4036"/>
                <a:gd name="T48" fmla="*/ 756 w 2461"/>
                <a:gd name="T49" fmla="*/ 2572 h 4036"/>
                <a:gd name="T50" fmla="*/ 820 w 2461"/>
                <a:gd name="T51" fmla="*/ 2704 h 4036"/>
                <a:gd name="T52" fmla="*/ 904 w 2461"/>
                <a:gd name="T53" fmla="*/ 2936 h 4036"/>
                <a:gd name="T54" fmla="*/ 999 w 2461"/>
                <a:gd name="T55" fmla="*/ 3216 h 4036"/>
                <a:gd name="T56" fmla="*/ 1082 w 2461"/>
                <a:gd name="T57" fmla="*/ 3392 h 4036"/>
                <a:gd name="T58" fmla="*/ 1218 w 2461"/>
                <a:gd name="T59" fmla="*/ 3527 h 4036"/>
                <a:gd name="T60" fmla="*/ 1417 w 2461"/>
                <a:gd name="T61" fmla="*/ 3681 h 4036"/>
                <a:gd name="T62" fmla="*/ 1644 w 2461"/>
                <a:gd name="T63" fmla="*/ 3823 h 4036"/>
                <a:gd name="T64" fmla="*/ 1899 w 2461"/>
                <a:gd name="T65" fmla="*/ 3965 h 4036"/>
                <a:gd name="T66" fmla="*/ 2031 w 2461"/>
                <a:gd name="T67" fmla="*/ 4017 h 4036"/>
                <a:gd name="T68" fmla="*/ 2137 w 2461"/>
                <a:gd name="T69" fmla="*/ 4036 h 4036"/>
                <a:gd name="T70" fmla="*/ 2171 w 2461"/>
                <a:gd name="T71" fmla="*/ 4033 h 4036"/>
                <a:gd name="T72" fmla="*/ 2190 w 2461"/>
                <a:gd name="T73" fmla="*/ 4006 h 4036"/>
                <a:gd name="T74" fmla="*/ 2196 w 2461"/>
                <a:gd name="T75" fmla="*/ 3948 h 4036"/>
                <a:gd name="T76" fmla="*/ 2184 w 2461"/>
                <a:gd name="T77" fmla="*/ 3791 h 4036"/>
                <a:gd name="T78" fmla="*/ 2154 w 2461"/>
                <a:gd name="T79" fmla="*/ 3543 h 4036"/>
                <a:gd name="T80" fmla="*/ 2122 w 2461"/>
                <a:gd name="T81" fmla="*/ 3106 h 4036"/>
                <a:gd name="T82" fmla="*/ 2098 w 2461"/>
                <a:gd name="T83" fmla="*/ 2849 h 4036"/>
                <a:gd name="T84" fmla="*/ 2082 w 2461"/>
                <a:gd name="T85" fmla="*/ 2643 h 4036"/>
                <a:gd name="T86" fmla="*/ 2093 w 2461"/>
                <a:gd name="T87" fmla="*/ 2517 h 4036"/>
                <a:gd name="T88" fmla="*/ 2090 w 2461"/>
                <a:gd name="T89" fmla="*/ 2446 h 4036"/>
                <a:gd name="T90" fmla="*/ 2112 w 2461"/>
                <a:gd name="T91" fmla="*/ 2340 h 4036"/>
                <a:gd name="T92" fmla="*/ 2241 w 2461"/>
                <a:gd name="T93" fmla="*/ 2164 h 4036"/>
                <a:gd name="T94" fmla="*/ 2341 w 2461"/>
                <a:gd name="T95" fmla="*/ 1961 h 4036"/>
                <a:gd name="T96" fmla="*/ 2410 w 2461"/>
                <a:gd name="T97" fmla="*/ 1746 h 4036"/>
                <a:gd name="T98" fmla="*/ 2441 w 2461"/>
                <a:gd name="T99" fmla="*/ 1583 h 4036"/>
                <a:gd name="T100" fmla="*/ 2452 w 2461"/>
                <a:gd name="T101" fmla="*/ 1361 h 4036"/>
                <a:gd name="T102" fmla="*/ 2450 w 2461"/>
                <a:gd name="T103" fmla="*/ 1116 h 4036"/>
                <a:gd name="T104" fmla="*/ 2409 w 2461"/>
                <a:gd name="T105" fmla="*/ 849 h 4036"/>
                <a:gd name="T106" fmla="*/ 2354 w 2461"/>
                <a:gd name="T107" fmla="*/ 662 h 4036"/>
                <a:gd name="T108" fmla="*/ 2300 w 2461"/>
                <a:gd name="T109" fmla="*/ 543 h 4036"/>
                <a:gd name="T110" fmla="*/ 2231 w 2461"/>
                <a:gd name="T111" fmla="*/ 431 h 4036"/>
                <a:gd name="T112" fmla="*/ 2142 w 2461"/>
                <a:gd name="T113" fmla="*/ 324 h 4036"/>
                <a:gd name="T114" fmla="*/ 2047 w 2461"/>
                <a:gd name="T115" fmla="*/ 234 h 4036"/>
                <a:gd name="T116" fmla="*/ 1873 w 2461"/>
                <a:gd name="T117" fmla="*/ 110 h 4036"/>
                <a:gd name="T118" fmla="*/ 1690 w 2461"/>
                <a:gd name="T119" fmla="*/ 38 h 4036"/>
                <a:gd name="T120" fmla="*/ 1489 w 2461"/>
                <a:gd name="T121" fmla="*/ 6 h 4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461" h="4036">
                  <a:moveTo>
                    <a:pt x="1198" y="23"/>
                  </a:moveTo>
                  <a:lnTo>
                    <a:pt x="1198" y="23"/>
                  </a:lnTo>
                  <a:lnTo>
                    <a:pt x="1162" y="25"/>
                  </a:lnTo>
                  <a:lnTo>
                    <a:pt x="1125" y="29"/>
                  </a:lnTo>
                  <a:lnTo>
                    <a:pt x="1091" y="36"/>
                  </a:lnTo>
                  <a:lnTo>
                    <a:pt x="1054" y="45"/>
                  </a:lnTo>
                  <a:lnTo>
                    <a:pt x="1020" y="56"/>
                  </a:lnTo>
                  <a:lnTo>
                    <a:pt x="985" y="71"/>
                  </a:lnTo>
                  <a:lnTo>
                    <a:pt x="950" y="87"/>
                  </a:lnTo>
                  <a:lnTo>
                    <a:pt x="917" y="106"/>
                  </a:lnTo>
                  <a:lnTo>
                    <a:pt x="882" y="126"/>
                  </a:lnTo>
                  <a:lnTo>
                    <a:pt x="850" y="148"/>
                  </a:lnTo>
                  <a:lnTo>
                    <a:pt x="817" y="171"/>
                  </a:lnTo>
                  <a:lnTo>
                    <a:pt x="785" y="197"/>
                  </a:lnTo>
                  <a:lnTo>
                    <a:pt x="753" y="223"/>
                  </a:lnTo>
                  <a:lnTo>
                    <a:pt x="723" y="252"/>
                  </a:lnTo>
                  <a:lnTo>
                    <a:pt x="692" y="281"/>
                  </a:lnTo>
                  <a:lnTo>
                    <a:pt x="662" y="312"/>
                  </a:lnTo>
                  <a:lnTo>
                    <a:pt x="668" y="370"/>
                  </a:lnTo>
                  <a:lnTo>
                    <a:pt x="668" y="370"/>
                  </a:lnTo>
                  <a:lnTo>
                    <a:pt x="659" y="450"/>
                  </a:lnTo>
                  <a:lnTo>
                    <a:pt x="652" y="528"/>
                  </a:lnTo>
                  <a:lnTo>
                    <a:pt x="646" y="605"/>
                  </a:lnTo>
                  <a:lnTo>
                    <a:pt x="639" y="681"/>
                  </a:lnTo>
                  <a:lnTo>
                    <a:pt x="628" y="756"/>
                  </a:lnTo>
                  <a:lnTo>
                    <a:pt x="615" y="833"/>
                  </a:lnTo>
                  <a:lnTo>
                    <a:pt x="608" y="871"/>
                  </a:lnTo>
                  <a:lnTo>
                    <a:pt x="599" y="910"/>
                  </a:lnTo>
                  <a:lnTo>
                    <a:pt x="589" y="951"/>
                  </a:lnTo>
                  <a:lnTo>
                    <a:pt x="579" y="991"/>
                  </a:lnTo>
                  <a:lnTo>
                    <a:pt x="579" y="991"/>
                  </a:lnTo>
                  <a:lnTo>
                    <a:pt x="566" y="1036"/>
                  </a:lnTo>
                  <a:lnTo>
                    <a:pt x="555" y="1083"/>
                  </a:lnTo>
                  <a:lnTo>
                    <a:pt x="546" y="1129"/>
                  </a:lnTo>
                  <a:lnTo>
                    <a:pt x="536" y="1176"/>
                  </a:lnTo>
                  <a:lnTo>
                    <a:pt x="518" y="1267"/>
                  </a:lnTo>
                  <a:lnTo>
                    <a:pt x="510" y="1313"/>
                  </a:lnTo>
                  <a:lnTo>
                    <a:pt x="500" y="1358"/>
                  </a:lnTo>
                  <a:lnTo>
                    <a:pt x="488" y="1403"/>
                  </a:lnTo>
                  <a:lnTo>
                    <a:pt x="473" y="1447"/>
                  </a:lnTo>
                  <a:lnTo>
                    <a:pt x="458" y="1489"/>
                  </a:lnTo>
                  <a:lnTo>
                    <a:pt x="440" y="1531"/>
                  </a:lnTo>
                  <a:lnTo>
                    <a:pt x="429" y="1551"/>
                  </a:lnTo>
                  <a:lnTo>
                    <a:pt x="418" y="1572"/>
                  </a:lnTo>
                  <a:lnTo>
                    <a:pt x="405" y="1591"/>
                  </a:lnTo>
                  <a:lnTo>
                    <a:pt x="392" y="1611"/>
                  </a:lnTo>
                  <a:lnTo>
                    <a:pt x="378" y="1630"/>
                  </a:lnTo>
                  <a:lnTo>
                    <a:pt x="363" y="1649"/>
                  </a:lnTo>
                  <a:lnTo>
                    <a:pt x="347" y="1666"/>
                  </a:lnTo>
                  <a:lnTo>
                    <a:pt x="329" y="1684"/>
                  </a:lnTo>
                  <a:lnTo>
                    <a:pt x="249" y="1652"/>
                  </a:lnTo>
                  <a:lnTo>
                    <a:pt x="249" y="1652"/>
                  </a:lnTo>
                  <a:lnTo>
                    <a:pt x="236" y="1637"/>
                  </a:lnTo>
                  <a:lnTo>
                    <a:pt x="220" y="1624"/>
                  </a:lnTo>
                  <a:lnTo>
                    <a:pt x="204" y="1614"/>
                  </a:lnTo>
                  <a:lnTo>
                    <a:pt x="185" y="1605"/>
                  </a:lnTo>
                  <a:lnTo>
                    <a:pt x="166" y="1599"/>
                  </a:lnTo>
                  <a:lnTo>
                    <a:pt x="146" y="1595"/>
                  </a:lnTo>
                  <a:lnTo>
                    <a:pt x="126" y="1594"/>
                  </a:lnTo>
                  <a:lnTo>
                    <a:pt x="104" y="1595"/>
                  </a:lnTo>
                  <a:lnTo>
                    <a:pt x="63" y="1589"/>
                  </a:lnTo>
                  <a:lnTo>
                    <a:pt x="63" y="1589"/>
                  </a:lnTo>
                  <a:lnTo>
                    <a:pt x="36" y="1686"/>
                  </a:lnTo>
                  <a:lnTo>
                    <a:pt x="11" y="1785"/>
                  </a:lnTo>
                  <a:lnTo>
                    <a:pt x="0" y="1845"/>
                  </a:lnTo>
                  <a:lnTo>
                    <a:pt x="0" y="1845"/>
                  </a:lnTo>
                  <a:lnTo>
                    <a:pt x="3" y="1858"/>
                  </a:lnTo>
                  <a:lnTo>
                    <a:pt x="5" y="1869"/>
                  </a:lnTo>
                  <a:lnTo>
                    <a:pt x="11" y="1882"/>
                  </a:lnTo>
                  <a:lnTo>
                    <a:pt x="17" y="1894"/>
                  </a:lnTo>
                  <a:lnTo>
                    <a:pt x="24" y="1906"/>
                  </a:lnTo>
                  <a:lnTo>
                    <a:pt x="32" y="1917"/>
                  </a:lnTo>
                  <a:lnTo>
                    <a:pt x="49" y="1939"/>
                  </a:lnTo>
                  <a:lnTo>
                    <a:pt x="71" y="1959"/>
                  </a:lnTo>
                  <a:lnTo>
                    <a:pt x="95" y="1980"/>
                  </a:lnTo>
                  <a:lnTo>
                    <a:pt x="121" y="1997"/>
                  </a:lnTo>
                  <a:lnTo>
                    <a:pt x="150" y="2014"/>
                  </a:lnTo>
                  <a:lnTo>
                    <a:pt x="181" y="2029"/>
                  </a:lnTo>
                  <a:lnTo>
                    <a:pt x="211" y="2043"/>
                  </a:lnTo>
                  <a:lnTo>
                    <a:pt x="245" y="2057"/>
                  </a:lnTo>
                  <a:lnTo>
                    <a:pt x="278" y="2067"/>
                  </a:lnTo>
                  <a:lnTo>
                    <a:pt x="311" y="2075"/>
                  </a:lnTo>
                  <a:lnTo>
                    <a:pt x="344" y="2083"/>
                  </a:lnTo>
                  <a:lnTo>
                    <a:pt x="378" y="2088"/>
                  </a:lnTo>
                  <a:lnTo>
                    <a:pt x="410" y="2093"/>
                  </a:lnTo>
                  <a:lnTo>
                    <a:pt x="458" y="2176"/>
                  </a:lnTo>
                  <a:lnTo>
                    <a:pt x="458" y="2176"/>
                  </a:lnTo>
                  <a:lnTo>
                    <a:pt x="475" y="2194"/>
                  </a:lnTo>
                  <a:lnTo>
                    <a:pt x="492" y="2213"/>
                  </a:lnTo>
                  <a:lnTo>
                    <a:pt x="530" y="2248"/>
                  </a:lnTo>
                  <a:lnTo>
                    <a:pt x="568" y="2284"/>
                  </a:lnTo>
                  <a:lnTo>
                    <a:pt x="585" y="2303"/>
                  </a:lnTo>
                  <a:lnTo>
                    <a:pt x="602" y="2325"/>
                  </a:lnTo>
                  <a:lnTo>
                    <a:pt x="602" y="2325"/>
                  </a:lnTo>
                  <a:lnTo>
                    <a:pt x="631" y="2364"/>
                  </a:lnTo>
                  <a:lnTo>
                    <a:pt x="657" y="2405"/>
                  </a:lnTo>
                  <a:lnTo>
                    <a:pt x="684" y="2446"/>
                  </a:lnTo>
                  <a:lnTo>
                    <a:pt x="708" y="2488"/>
                  </a:lnTo>
                  <a:lnTo>
                    <a:pt x="733" y="2530"/>
                  </a:lnTo>
                  <a:lnTo>
                    <a:pt x="756" y="2572"/>
                  </a:lnTo>
                  <a:lnTo>
                    <a:pt x="778" y="2615"/>
                  </a:lnTo>
                  <a:lnTo>
                    <a:pt x="799" y="2659"/>
                  </a:lnTo>
                  <a:lnTo>
                    <a:pt x="799" y="2659"/>
                  </a:lnTo>
                  <a:lnTo>
                    <a:pt x="820" y="2704"/>
                  </a:lnTo>
                  <a:lnTo>
                    <a:pt x="839" y="2749"/>
                  </a:lnTo>
                  <a:lnTo>
                    <a:pt x="856" y="2795"/>
                  </a:lnTo>
                  <a:lnTo>
                    <a:pt x="873" y="2842"/>
                  </a:lnTo>
                  <a:lnTo>
                    <a:pt x="904" y="2936"/>
                  </a:lnTo>
                  <a:lnTo>
                    <a:pt x="934" y="3030"/>
                  </a:lnTo>
                  <a:lnTo>
                    <a:pt x="966" y="3123"/>
                  </a:lnTo>
                  <a:lnTo>
                    <a:pt x="982" y="3170"/>
                  </a:lnTo>
                  <a:lnTo>
                    <a:pt x="999" y="3216"/>
                  </a:lnTo>
                  <a:lnTo>
                    <a:pt x="1017" y="3261"/>
                  </a:lnTo>
                  <a:lnTo>
                    <a:pt x="1037" y="3306"/>
                  </a:lnTo>
                  <a:lnTo>
                    <a:pt x="1059" y="3350"/>
                  </a:lnTo>
                  <a:lnTo>
                    <a:pt x="1082" y="3392"/>
                  </a:lnTo>
                  <a:lnTo>
                    <a:pt x="1121" y="3441"/>
                  </a:lnTo>
                  <a:lnTo>
                    <a:pt x="1121" y="3441"/>
                  </a:lnTo>
                  <a:lnTo>
                    <a:pt x="1170" y="3485"/>
                  </a:lnTo>
                  <a:lnTo>
                    <a:pt x="1218" y="3527"/>
                  </a:lnTo>
                  <a:lnTo>
                    <a:pt x="1266" y="3567"/>
                  </a:lnTo>
                  <a:lnTo>
                    <a:pt x="1315" y="3607"/>
                  </a:lnTo>
                  <a:lnTo>
                    <a:pt x="1364" y="3644"/>
                  </a:lnTo>
                  <a:lnTo>
                    <a:pt x="1417" y="3681"/>
                  </a:lnTo>
                  <a:lnTo>
                    <a:pt x="1469" y="3716"/>
                  </a:lnTo>
                  <a:lnTo>
                    <a:pt x="1524" y="3750"/>
                  </a:lnTo>
                  <a:lnTo>
                    <a:pt x="1524" y="3750"/>
                  </a:lnTo>
                  <a:lnTo>
                    <a:pt x="1644" y="3823"/>
                  </a:lnTo>
                  <a:lnTo>
                    <a:pt x="1706" y="3861"/>
                  </a:lnTo>
                  <a:lnTo>
                    <a:pt x="1770" y="3897"/>
                  </a:lnTo>
                  <a:lnTo>
                    <a:pt x="1834" y="3932"/>
                  </a:lnTo>
                  <a:lnTo>
                    <a:pt x="1899" y="3965"/>
                  </a:lnTo>
                  <a:lnTo>
                    <a:pt x="1931" y="3980"/>
                  </a:lnTo>
                  <a:lnTo>
                    <a:pt x="1964" y="3993"/>
                  </a:lnTo>
                  <a:lnTo>
                    <a:pt x="1998" y="4006"/>
                  </a:lnTo>
                  <a:lnTo>
                    <a:pt x="2031" y="4017"/>
                  </a:lnTo>
                  <a:lnTo>
                    <a:pt x="2083" y="4020"/>
                  </a:lnTo>
                  <a:lnTo>
                    <a:pt x="2083" y="4020"/>
                  </a:lnTo>
                  <a:lnTo>
                    <a:pt x="2112" y="4031"/>
                  </a:lnTo>
                  <a:lnTo>
                    <a:pt x="2137" y="4036"/>
                  </a:lnTo>
                  <a:lnTo>
                    <a:pt x="2147" y="4036"/>
                  </a:lnTo>
                  <a:lnTo>
                    <a:pt x="2155" y="4036"/>
                  </a:lnTo>
                  <a:lnTo>
                    <a:pt x="2164" y="4036"/>
                  </a:lnTo>
                  <a:lnTo>
                    <a:pt x="2171" y="4033"/>
                  </a:lnTo>
                  <a:lnTo>
                    <a:pt x="2177" y="4029"/>
                  </a:lnTo>
                  <a:lnTo>
                    <a:pt x="2182" y="4023"/>
                  </a:lnTo>
                  <a:lnTo>
                    <a:pt x="2186" y="4016"/>
                  </a:lnTo>
                  <a:lnTo>
                    <a:pt x="2190" y="4006"/>
                  </a:lnTo>
                  <a:lnTo>
                    <a:pt x="2192" y="3994"/>
                  </a:lnTo>
                  <a:lnTo>
                    <a:pt x="2195" y="3981"/>
                  </a:lnTo>
                  <a:lnTo>
                    <a:pt x="2196" y="3948"/>
                  </a:lnTo>
                  <a:lnTo>
                    <a:pt x="2196" y="3948"/>
                  </a:lnTo>
                  <a:lnTo>
                    <a:pt x="2195" y="3909"/>
                  </a:lnTo>
                  <a:lnTo>
                    <a:pt x="2192" y="3869"/>
                  </a:lnTo>
                  <a:lnTo>
                    <a:pt x="2189" y="3830"/>
                  </a:lnTo>
                  <a:lnTo>
                    <a:pt x="2184" y="3791"/>
                  </a:lnTo>
                  <a:lnTo>
                    <a:pt x="2173" y="3711"/>
                  </a:lnTo>
                  <a:lnTo>
                    <a:pt x="2163" y="3630"/>
                  </a:lnTo>
                  <a:lnTo>
                    <a:pt x="2163" y="3630"/>
                  </a:lnTo>
                  <a:lnTo>
                    <a:pt x="2154" y="3543"/>
                  </a:lnTo>
                  <a:lnTo>
                    <a:pt x="2145" y="3457"/>
                  </a:lnTo>
                  <a:lnTo>
                    <a:pt x="2140" y="3369"/>
                  </a:lnTo>
                  <a:lnTo>
                    <a:pt x="2134" y="3282"/>
                  </a:lnTo>
                  <a:lnTo>
                    <a:pt x="2122" y="3106"/>
                  </a:lnTo>
                  <a:lnTo>
                    <a:pt x="2115" y="3019"/>
                  </a:lnTo>
                  <a:lnTo>
                    <a:pt x="2108" y="2933"/>
                  </a:lnTo>
                  <a:lnTo>
                    <a:pt x="2108" y="2933"/>
                  </a:lnTo>
                  <a:lnTo>
                    <a:pt x="2098" y="2849"/>
                  </a:lnTo>
                  <a:lnTo>
                    <a:pt x="2089" y="2766"/>
                  </a:lnTo>
                  <a:lnTo>
                    <a:pt x="2086" y="2726"/>
                  </a:lnTo>
                  <a:lnTo>
                    <a:pt x="2083" y="2684"/>
                  </a:lnTo>
                  <a:lnTo>
                    <a:pt x="2082" y="2643"/>
                  </a:lnTo>
                  <a:lnTo>
                    <a:pt x="2083" y="2602"/>
                  </a:lnTo>
                  <a:lnTo>
                    <a:pt x="2083" y="2602"/>
                  </a:lnTo>
                  <a:lnTo>
                    <a:pt x="2087" y="2562"/>
                  </a:lnTo>
                  <a:lnTo>
                    <a:pt x="2093" y="2517"/>
                  </a:lnTo>
                  <a:lnTo>
                    <a:pt x="2096" y="2495"/>
                  </a:lnTo>
                  <a:lnTo>
                    <a:pt x="2095" y="2473"/>
                  </a:lnTo>
                  <a:lnTo>
                    <a:pt x="2093" y="2454"/>
                  </a:lnTo>
                  <a:lnTo>
                    <a:pt x="2090" y="2446"/>
                  </a:lnTo>
                  <a:lnTo>
                    <a:pt x="2087" y="2437"/>
                  </a:lnTo>
                  <a:lnTo>
                    <a:pt x="2076" y="2377"/>
                  </a:lnTo>
                  <a:lnTo>
                    <a:pt x="2076" y="2377"/>
                  </a:lnTo>
                  <a:lnTo>
                    <a:pt x="2112" y="2340"/>
                  </a:lnTo>
                  <a:lnTo>
                    <a:pt x="2147" y="2299"/>
                  </a:lnTo>
                  <a:lnTo>
                    <a:pt x="2180" y="2255"/>
                  </a:lnTo>
                  <a:lnTo>
                    <a:pt x="2212" y="2210"/>
                  </a:lnTo>
                  <a:lnTo>
                    <a:pt x="2241" y="2164"/>
                  </a:lnTo>
                  <a:lnTo>
                    <a:pt x="2268" y="2115"/>
                  </a:lnTo>
                  <a:lnTo>
                    <a:pt x="2295" y="2065"/>
                  </a:lnTo>
                  <a:lnTo>
                    <a:pt x="2319" y="2013"/>
                  </a:lnTo>
                  <a:lnTo>
                    <a:pt x="2341" y="1961"/>
                  </a:lnTo>
                  <a:lnTo>
                    <a:pt x="2361" y="1908"/>
                  </a:lnTo>
                  <a:lnTo>
                    <a:pt x="2380" y="1853"/>
                  </a:lnTo>
                  <a:lnTo>
                    <a:pt x="2396" y="1800"/>
                  </a:lnTo>
                  <a:lnTo>
                    <a:pt x="2410" y="1746"/>
                  </a:lnTo>
                  <a:lnTo>
                    <a:pt x="2422" y="1691"/>
                  </a:lnTo>
                  <a:lnTo>
                    <a:pt x="2432" y="1637"/>
                  </a:lnTo>
                  <a:lnTo>
                    <a:pt x="2441" y="1583"/>
                  </a:lnTo>
                  <a:lnTo>
                    <a:pt x="2441" y="1583"/>
                  </a:lnTo>
                  <a:lnTo>
                    <a:pt x="2448" y="1525"/>
                  </a:lnTo>
                  <a:lnTo>
                    <a:pt x="2452" y="1470"/>
                  </a:lnTo>
                  <a:lnTo>
                    <a:pt x="2454" y="1415"/>
                  </a:lnTo>
                  <a:lnTo>
                    <a:pt x="2452" y="1361"/>
                  </a:lnTo>
                  <a:lnTo>
                    <a:pt x="2461" y="1257"/>
                  </a:lnTo>
                  <a:lnTo>
                    <a:pt x="2461" y="1257"/>
                  </a:lnTo>
                  <a:lnTo>
                    <a:pt x="2455" y="1186"/>
                  </a:lnTo>
                  <a:lnTo>
                    <a:pt x="2450" y="1116"/>
                  </a:lnTo>
                  <a:lnTo>
                    <a:pt x="2442" y="1048"/>
                  </a:lnTo>
                  <a:lnTo>
                    <a:pt x="2434" y="981"/>
                  </a:lnTo>
                  <a:lnTo>
                    <a:pt x="2422" y="914"/>
                  </a:lnTo>
                  <a:lnTo>
                    <a:pt x="2409" y="849"/>
                  </a:lnTo>
                  <a:lnTo>
                    <a:pt x="2395" y="785"/>
                  </a:lnTo>
                  <a:lnTo>
                    <a:pt x="2376" y="723"/>
                  </a:lnTo>
                  <a:lnTo>
                    <a:pt x="2366" y="692"/>
                  </a:lnTo>
                  <a:lnTo>
                    <a:pt x="2354" y="662"/>
                  </a:lnTo>
                  <a:lnTo>
                    <a:pt x="2342" y="631"/>
                  </a:lnTo>
                  <a:lnTo>
                    <a:pt x="2329" y="602"/>
                  </a:lnTo>
                  <a:lnTo>
                    <a:pt x="2315" y="572"/>
                  </a:lnTo>
                  <a:lnTo>
                    <a:pt x="2300" y="543"/>
                  </a:lnTo>
                  <a:lnTo>
                    <a:pt x="2284" y="514"/>
                  </a:lnTo>
                  <a:lnTo>
                    <a:pt x="2267" y="486"/>
                  </a:lnTo>
                  <a:lnTo>
                    <a:pt x="2250" y="458"/>
                  </a:lnTo>
                  <a:lnTo>
                    <a:pt x="2231" y="431"/>
                  </a:lnTo>
                  <a:lnTo>
                    <a:pt x="2211" y="403"/>
                  </a:lnTo>
                  <a:lnTo>
                    <a:pt x="2189" y="376"/>
                  </a:lnTo>
                  <a:lnTo>
                    <a:pt x="2166" y="350"/>
                  </a:lnTo>
                  <a:lnTo>
                    <a:pt x="2142" y="324"/>
                  </a:lnTo>
                  <a:lnTo>
                    <a:pt x="2118" y="299"/>
                  </a:lnTo>
                  <a:lnTo>
                    <a:pt x="2090" y="273"/>
                  </a:lnTo>
                  <a:lnTo>
                    <a:pt x="2090" y="273"/>
                  </a:lnTo>
                  <a:lnTo>
                    <a:pt x="2047" y="234"/>
                  </a:lnTo>
                  <a:lnTo>
                    <a:pt x="2003" y="197"/>
                  </a:lnTo>
                  <a:lnTo>
                    <a:pt x="1960" y="164"/>
                  </a:lnTo>
                  <a:lnTo>
                    <a:pt x="1916" y="135"/>
                  </a:lnTo>
                  <a:lnTo>
                    <a:pt x="1873" y="110"/>
                  </a:lnTo>
                  <a:lnTo>
                    <a:pt x="1830" y="87"/>
                  </a:lnTo>
                  <a:lnTo>
                    <a:pt x="1783" y="68"/>
                  </a:lnTo>
                  <a:lnTo>
                    <a:pt x="1738" y="52"/>
                  </a:lnTo>
                  <a:lnTo>
                    <a:pt x="1690" y="38"/>
                  </a:lnTo>
                  <a:lnTo>
                    <a:pt x="1643" y="26"/>
                  </a:lnTo>
                  <a:lnTo>
                    <a:pt x="1593" y="17"/>
                  </a:lnTo>
                  <a:lnTo>
                    <a:pt x="1543" y="10"/>
                  </a:lnTo>
                  <a:lnTo>
                    <a:pt x="1489" y="6"/>
                  </a:lnTo>
                  <a:lnTo>
                    <a:pt x="1434" y="1"/>
                  </a:lnTo>
                  <a:lnTo>
                    <a:pt x="1377" y="0"/>
                  </a:lnTo>
                  <a:lnTo>
                    <a:pt x="131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3" name="Freeform 50">
              <a:extLst>
                <a:ext uri="{FF2B5EF4-FFF2-40B4-BE49-F238E27FC236}">
                  <a16:creationId xmlns:a16="http://schemas.microsoft.com/office/drawing/2014/main" id="{87972BAA-24E9-4C5D-B8F9-5FB02E4933E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1" y="1799"/>
              <a:ext cx="759" cy="1475"/>
            </a:xfrm>
            <a:custGeom>
              <a:avLst/>
              <a:gdLst>
                <a:gd name="T0" fmla="*/ 131 w 2279"/>
                <a:gd name="T1" fmla="*/ 3968 h 4425"/>
                <a:gd name="T2" fmla="*/ 269 w 2279"/>
                <a:gd name="T3" fmla="*/ 4154 h 4425"/>
                <a:gd name="T4" fmla="*/ 386 w 2279"/>
                <a:gd name="T5" fmla="*/ 4264 h 4425"/>
                <a:gd name="T6" fmla="*/ 521 w 2279"/>
                <a:gd name="T7" fmla="*/ 4351 h 4425"/>
                <a:gd name="T8" fmla="*/ 673 w 2279"/>
                <a:gd name="T9" fmla="*/ 4408 h 4425"/>
                <a:gd name="T10" fmla="*/ 806 w 2279"/>
                <a:gd name="T11" fmla="*/ 4425 h 4425"/>
                <a:gd name="T12" fmla="*/ 1009 w 2279"/>
                <a:gd name="T13" fmla="*/ 4395 h 4425"/>
                <a:gd name="T14" fmla="*/ 1183 w 2279"/>
                <a:gd name="T15" fmla="*/ 4302 h 4425"/>
                <a:gd name="T16" fmla="*/ 1329 w 2279"/>
                <a:gd name="T17" fmla="*/ 4160 h 4425"/>
                <a:gd name="T18" fmla="*/ 1446 w 2279"/>
                <a:gd name="T19" fmla="*/ 3984 h 4425"/>
                <a:gd name="T20" fmla="*/ 1538 w 2279"/>
                <a:gd name="T21" fmla="*/ 3791 h 4425"/>
                <a:gd name="T22" fmla="*/ 1601 w 2279"/>
                <a:gd name="T23" fmla="*/ 3598 h 4425"/>
                <a:gd name="T24" fmla="*/ 1659 w 2279"/>
                <a:gd name="T25" fmla="*/ 3331 h 4425"/>
                <a:gd name="T26" fmla="*/ 1774 w 2279"/>
                <a:gd name="T27" fmla="*/ 2695 h 4425"/>
                <a:gd name="T28" fmla="*/ 1816 w 2279"/>
                <a:gd name="T29" fmla="*/ 2454 h 4425"/>
                <a:gd name="T30" fmla="*/ 1809 w 2279"/>
                <a:gd name="T31" fmla="*/ 2311 h 4425"/>
                <a:gd name="T32" fmla="*/ 1842 w 2279"/>
                <a:gd name="T33" fmla="*/ 2161 h 4425"/>
                <a:gd name="T34" fmla="*/ 1888 w 2279"/>
                <a:gd name="T35" fmla="*/ 1935 h 4425"/>
                <a:gd name="T36" fmla="*/ 1961 w 2279"/>
                <a:gd name="T37" fmla="*/ 1713 h 4425"/>
                <a:gd name="T38" fmla="*/ 2135 w 2279"/>
                <a:gd name="T39" fmla="*/ 1318 h 4425"/>
                <a:gd name="T40" fmla="*/ 2230 w 2279"/>
                <a:gd name="T41" fmla="*/ 1048 h 4425"/>
                <a:gd name="T42" fmla="*/ 2261 w 2279"/>
                <a:gd name="T43" fmla="*/ 881 h 4425"/>
                <a:gd name="T44" fmla="*/ 2258 w 2279"/>
                <a:gd name="T45" fmla="*/ 697 h 4425"/>
                <a:gd name="T46" fmla="*/ 2226 w 2279"/>
                <a:gd name="T47" fmla="*/ 463 h 4425"/>
                <a:gd name="T48" fmla="*/ 2235 w 2279"/>
                <a:gd name="T49" fmla="*/ 380 h 4425"/>
                <a:gd name="T50" fmla="*/ 2278 w 2279"/>
                <a:gd name="T51" fmla="*/ 242 h 4425"/>
                <a:gd name="T52" fmla="*/ 2269 w 2279"/>
                <a:gd name="T53" fmla="*/ 177 h 4425"/>
                <a:gd name="T54" fmla="*/ 2240 w 2279"/>
                <a:gd name="T55" fmla="*/ 149 h 4425"/>
                <a:gd name="T56" fmla="*/ 2188 w 2279"/>
                <a:gd name="T57" fmla="*/ 173 h 4425"/>
                <a:gd name="T58" fmla="*/ 2188 w 2279"/>
                <a:gd name="T59" fmla="*/ 135 h 4425"/>
                <a:gd name="T60" fmla="*/ 2146 w 2279"/>
                <a:gd name="T61" fmla="*/ 102 h 4425"/>
                <a:gd name="T62" fmla="*/ 2062 w 2279"/>
                <a:gd name="T63" fmla="*/ 106 h 4425"/>
                <a:gd name="T64" fmla="*/ 1974 w 2279"/>
                <a:gd name="T65" fmla="*/ 90 h 4425"/>
                <a:gd name="T66" fmla="*/ 1959 w 2279"/>
                <a:gd name="T67" fmla="*/ 46 h 4425"/>
                <a:gd name="T68" fmla="*/ 1920 w 2279"/>
                <a:gd name="T69" fmla="*/ 19 h 4425"/>
                <a:gd name="T70" fmla="*/ 1827 w 2279"/>
                <a:gd name="T71" fmla="*/ 16 h 4425"/>
                <a:gd name="T72" fmla="*/ 1742 w 2279"/>
                <a:gd name="T73" fmla="*/ 48 h 4425"/>
                <a:gd name="T74" fmla="*/ 1698 w 2279"/>
                <a:gd name="T75" fmla="*/ 35 h 4425"/>
                <a:gd name="T76" fmla="*/ 1642 w 2279"/>
                <a:gd name="T77" fmla="*/ 3 h 4425"/>
                <a:gd name="T78" fmla="*/ 1543 w 2279"/>
                <a:gd name="T79" fmla="*/ 10 h 4425"/>
                <a:gd name="T80" fmla="*/ 1452 w 2279"/>
                <a:gd name="T81" fmla="*/ 57 h 4425"/>
                <a:gd name="T82" fmla="*/ 1403 w 2279"/>
                <a:gd name="T83" fmla="*/ 112 h 4425"/>
                <a:gd name="T84" fmla="*/ 1349 w 2279"/>
                <a:gd name="T85" fmla="*/ 84 h 4425"/>
                <a:gd name="T86" fmla="*/ 1299 w 2279"/>
                <a:gd name="T87" fmla="*/ 80 h 4425"/>
                <a:gd name="T88" fmla="*/ 1217 w 2279"/>
                <a:gd name="T89" fmla="*/ 119 h 4425"/>
                <a:gd name="T90" fmla="*/ 1133 w 2279"/>
                <a:gd name="T91" fmla="*/ 208 h 4425"/>
                <a:gd name="T92" fmla="*/ 1097 w 2279"/>
                <a:gd name="T93" fmla="*/ 274 h 4425"/>
                <a:gd name="T94" fmla="*/ 1080 w 2279"/>
                <a:gd name="T95" fmla="*/ 358 h 4425"/>
                <a:gd name="T96" fmla="*/ 1104 w 2279"/>
                <a:gd name="T97" fmla="*/ 521 h 4425"/>
                <a:gd name="T98" fmla="*/ 1184 w 2279"/>
                <a:gd name="T99" fmla="*/ 804 h 4425"/>
                <a:gd name="T100" fmla="*/ 1212 w 2279"/>
                <a:gd name="T101" fmla="*/ 1058 h 4425"/>
                <a:gd name="T102" fmla="*/ 1238 w 2279"/>
                <a:gd name="T103" fmla="*/ 1179 h 4425"/>
                <a:gd name="T104" fmla="*/ 1196 w 2279"/>
                <a:gd name="T105" fmla="*/ 1284 h 4425"/>
                <a:gd name="T106" fmla="*/ 1120 w 2279"/>
                <a:gd name="T107" fmla="*/ 1415 h 4425"/>
                <a:gd name="T108" fmla="*/ 997 w 2279"/>
                <a:gd name="T109" fmla="*/ 1631 h 4425"/>
                <a:gd name="T110" fmla="*/ 874 w 2279"/>
                <a:gd name="T111" fmla="*/ 1864 h 4425"/>
                <a:gd name="T112" fmla="*/ 693 w 2279"/>
                <a:gd name="T113" fmla="*/ 2211 h 4425"/>
                <a:gd name="T114" fmla="*/ 529 w 2279"/>
                <a:gd name="T115" fmla="*/ 2443 h 4425"/>
                <a:gd name="T116" fmla="*/ 254 w 2279"/>
                <a:gd name="T117" fmla="*/ 2771 h 4425"/>
                <a:gd name="T118" fmla="*/ 116 w 2279"/>
                <a:gd name="T119" fmla="*/ 2993 h 4425"/>
                <a:gd name="T120" fmla="*/ 45 w 2279"/>
                <a:gd name="T121" fmla="*/ 3190 h 4425"/>
                <a:gd name="T122" fmla="*/ 15 w 2279"/>
                <a:gd name="T123" fmla="*/ 3408 h 4425"/>
                <a:gd name="T124" fmla="*/ 0 w 2279"/>
                <a:gd name="T125" fmla="*/ 3636 h 4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79" h="4425">
                  <a:moveTo>
                    <a:pt x="38" y="3797"/>
                  </a:moveTo>
                  <a:lnTo>
                    <a:pt x="38" y="3797"/>
                  </a:lnTo>
                  <a:lnTo>
                    <a:pt x="67" y="3855"/>
                  </a:lnTo>
                  <a:lnTo>
                    <a:pt x="98" y="3912"/>
                  </a:lnTo>
                  <a:lnTo>
                    <a:pt x="131" y="3968"/>
                  </a:lnTo>
                  <a:lnTo>
                    <a:pt x="167" y="4025"/>
                  </a:lnTo>
                  <a:lnTo>
                    <a:pt x="205" y="4077"/>
                  </a:lnTo>
                  <a:lnTo>
                    <a:pt x="225" y="4103"/>
                  </a:lnTo>
                  <a:lnTo>
                    <a:pt x="247" y="4129"/>
                  </a:lnTo>
                  <a:lnTo>
                    <a:pt x="269" y="4154"/>
                  </a:lnTo>
                  <a:lnTo>
                    <a:pt x="290" y="4177"/>
                  </a:lnTo>
                  <a:lnTo>
                    <a:pt x="313" y="4200"/>
                  </a:lnTo>
                  <a:lnTo>
                    <a:pt x="337" y="4222"/>
                  </a:lnTo>
                  <a:lnTo>
                    <a:pt x="361" y="4244"/>
                  </a:lnTo>
                  <a:lnTo>
                    <a:pt x="386" y="4264"/>
                  </a:lnTo>
                  <a:lnTo>
                    <a:pt x="410" y="4285"/>
                  </a:lnTo>
                  <a:lnTo>
                    <a:pt x="438" y="4303"/>
                  </a:lnTo>
                  <a:lnTo>
                    <a:pt x="464" y="4321"/>
                  </a:lnTo>
                  <a:lnTo>
                    <a:pt x="492" y="4337"/>
                  </a:lnTo>
                  <a:lnTo>
                    <a:pt x="521" y="4351"/>
                  </a:lnTo>
                  <a:lnTo>
                    <a:pt x="550" y="4366"/>
                  </a:lnTo>
                  <a:lnTo>
                    <a:pt x="579" y="4378"/>
                  </a:lnTo>
                  <a:lnTo>
                    <a:pt x="609" y="4389"/>
                  </a:lnTo>
                  <a:lnTo>
                    <a:pt x="641" y="4399"/>
                  </a:lnTo>
                  <a:lnTo>
                    <a:pt x="673" y="4408"/>
                  </a:lnTo>
                  <a:lnTo>
                    <a:pt x="705" y="4414"/>
                  </a:lnTo>
                  <a:lnTo>
                    <a:pt x="738" y="4420"/>
                  </a:lnTo>
                  <a:lnTo>
                    <a:pt x="771" y="4424"/>
                  </a:lnTo>
                  <a:lnTo>
                    <a:pt x="806" y="4425"/>
                  </a:lnTo>
                  <a:lnTo>
                    <a:pt x="806" y="4425"/>
                  </a:lnTo>
                  <a:lnTo>
                    <a:pt x="849" y="4425"/>
                  </a:lnTo>
                  <a:lnTo>
                    <a:pt x="891" y="4423"/>
                  </a:lnTo>
                  <a:lnTo>
                    <a:pt x="932" y="4417"/>
                  </a:lnTo>
                  <a:lnTo>
                    <a:pt x="971" y="4407"/>
                  </a:lnTo>
                  <a:lnTo>
                    <a:pt x="1009" y="4395"/>
                  </a:lnTo>
                  <a:lnTo>
                    <a:pt x="1047" y="4382"/>
                  </a:lnTo>
                  <a:lnTo>
                    <a:pt x="1083" y="4364"/>
                  </a:lnTo>
                  <a:lnTo>
                    <a:pt x="1118" y="4346"/>
                  </a:lnTo>
                  <a:lnTo>
                    <a:pt x="1151" y="4325"/>
                  </a:lnTo>
                  <a:lnTo>
                    <a:pt x="1183" y="4302"/>
                  </a:lnTo>
                  <a:lnTo>
                    <a:pt x="1215" y="4277"/>
                  </a:lnTo>
                  <a:lnTo>
                    <a:pt x="1245" y="4250"/>
                  </a:lnTo>
                  <a:lnTo>
                    <a:pt x="1274" y="4221"/>
                  </a:lnTo>
                  <a:lnTo>
                    <a:pt x="1302" y="4192"/>
                  </a:lnTo>
                  <a:lnTo>
                    <a:pt x="1329" y="4160"/>
                  </a:lnTo>
                  <a:lnTo>
                    <a:pt x="1355" y="4126"/>
                  </a:lnTo>
                  <a:lnTo>
                    <a:pt x="1380" y="4093"/>
                  </a:lnTo>
                  <a:lnTo>
                    <a:pt x="1403" y="4057"/>
                  </a:lnTo>
                  <a:lnTo>
                    <a:pt x="1426" y="4022"/>
                  </a:lnTo>
                  <a:lnTo>
                    <a:pt x="1446" y="3984"/>
                  </a:lnTo>
                  <a:lnTo>
                    <a:pt x="1467" y="3946"/>
                  </a:lnTo>
                  <a:lnTo>
                    <a:pt x="1487" y="3909"/>
                  </a:lnTo>
                  <a:lnTo>
                    <a:pt x="1504" y="3870"/>
                  </a:lnTo>
                  <a:lnTo>
                    <a:pt x="1522" y="3830"/>
                  </a:lnTo>
                  <a:lnTo>
                    <a:pt x="1538" y="3791"/>
                  </a:lnTo>
                  <a:lnTo>
                    <a:pt x="1552" y="3752"/>
                  </a:lnTo>
                  <a:lnTo>
                    <a:pt x="1567" y="3713"/>
                  </a:lnTo>
                  <a:lnTo>
                    <a:pt x="1578" y="3675"/>
                  </a:lnTo>
                  <a:lnTo>
                    <a:pt x="1590" y="3636"/>
                  </a:lnTo>
                  <a:lnTo>
                    <a:pt x="1601" y="3598"/>
                  </a:lnTo>
                  <a:lnTo>
                    <a:pt x="1610" y="3560"/>
                  </a:lnTo>
                  <a:lnTo>
                    <a:pt x="1619" y="3523"/>
                  </a:lnTo>
                  <a:lnTo>
                    <a:pt x="1619" y="3523"/>
                  </a:lnTo>
                  <a:lnTo>
                    <a:pt x="1639" y="3427"/>
                  </a:lnTo>
                  <a:lnTo>
                    <a:pt x="1659" y="3331"/>
                  </a:lnTo>
                  <a:lnTo>
                    <a:pt x="1694" y="3135"/>
                  </a:lnTo>
                  <a:lnTo>
                    <a:pt x="1729" y="2939"/>
                  </a:lnTo>
                  <a:lnTo>
                    <a:pt x="1764" y="2745"/>
                  </a:lnTo>
                  <a:lnTo>
                    <a:pt x="1764" y="2745"/>
                  </a:lnTo>
                  <a:lnTo>
                    <a:pt x="1774" y="2695"/>
                  </a:lnTo>
                  <a:lnTo>
                    <a:pt x="1787" y="2639"/>
                  </a:lnTo>
                  <a:lnTo>
                    <a:pt x="1798" y="2579"/>
                  </a:lnTo>
                  <a:lnTo>
                    <a:pt x="1809" y="2517"/>
                  </a:lnTo>
                  <a:lnTo>
                    <a:pt x="1813" y="2486"/>
                  </a:lnTo>
                  <a:lnTo>
                    <a:pt x="1816" y="2454"/>
                  </a:lnTo>
                  <a:lnTo>
                    <a:pt x="1817" y="2424"/>
                  </a:lnTo>
                  <a:lnTo>
                    <a:pt x="1819" y="2395"/>
                  </a:lnTo>
                  <a:lnTo>
                    <a:pt x="1817" y="2366"/>
                  </a:lnTo>
                  <a:lnTo>
                    <a:pt x="1813" y="2337"/>
                  </a:lnTo>
                  <a:lnTo>
                    <a:pt x="1809" y="2311"/>
                  </a:lnTo>
                  <a:lnTo>
                    <a:pt x="1800" y="2286"/>
                  </a:lnTo>
                  <a:lnTo>
                    <a:pt x="1832" y="2254"/>
                  </a:lnTo>
                  <a:lnTo>
                    <a:pt x="1832" y="2254"/>
                  </a:lnTo>
                  <a:lnTo>
                    <a:pt x="1836" y="2208"/>
                  </a:lnTo>
                  <a:lnTo>
                    <a:pt x="1842" y="2161"/>
                  </a:lnTo>
                  <a:lnTo>
                    <a:pt x="1849" y="2116"/>
                  </a:lnTo>
                  <a:lnTo>
                    <a:pt x="1858" y="2070"/>
                  </a:lnTo>
                  <a:lnTo>
                    <a:pt x="1867" y="2025"/>
                  </a:lnTo>
                  <a:lnTo>
                    <a:pt x="1877" y="1980"/>
                  </a:lnTo>
                  <a:lnTo>
                    <a:pt x="1888" y="1935"/>
                  </a:lnTo>
                  <a:lnTo>
                    <a:pt x="1901" y="1890"/>
                  </a:lnTo>
                  <a:lnTo>
                    <a:pt x="1914" y="1845"/>
                  </a:lnTo>
                  <a:lnTo>
                    <a:pt x="1929" y="1800"/>
                  </a:lnTo>
                  <a:lnTo>
                    <a:pt x="1945" y="1756"/>
                  </a:lnTo>
                  <a:lnTo>
                    <a:pt x="1961" y="1713"/>
                  </a:lnTo>
                  <a:lnTo>
                    <a:pt x="1995" y="1626"/>
                  </a:lnTo>
                  <a:lnTo>
                    <a:pt x="2033" y="1540"/>
                  </a:lnTo>
                  <a:lnTo>
                    <a:pt x="2033" y="1540"/>
                  </a:lnTo>
                  <a:lnTo>
                    <a:pt x="2101" y="1393"/>
                  </a:lnTo>
                  <a:lnTo>
                    <a:pt x="2135" y="1318"/>
                  </a:lnTo>
                  <a:lnTo>
                    <a:pt x="2166" y="1242"/>
                  </a:lnTo>
                  <a:lnTo>
                    <a:pt x="2194" y="1165"/>
                  </a:lnTo>
                  <a:lnTo>
                    <a:pt x="2207" y="1126"/>
                  </a:lnTo>
                  <a:lnTo>
                    <a:pt x="2220" y="1087"/>
                  </a:lnTo>
                  <a:lnTo>
                    <a:pt x="2230" y="1048"/>
                  </a:lnTo>
                  <a:lnTo>
                    <a:pt x="2240" y="1009"/>
                  </a:lnTo>
                  <a:lnTo>
                    <a:pt x="2248" y="968"/>
                  </a:lnTo>
                  <a:lnTo>
                    <a:pt x="2255" y="929"/>
                  </a:lnTo>
                  <a:lnTo>
                    <a:pt x="2255" y="929"/>
                  </a:lnTo>
                  <a:lnTo>
                    <a:pt x="2261" y="881"/>
                  </a:lnTo>
                  <a:lnTo>
                    <a:pt x="2263" y="835"/>
                  </a:lnTo>
                  <a:lnTo>
                    <a:pt x="2265" y="787"/>
                  </a:lnTo>
                  <a:lnTo>
                    <a:pt x="2262" y="739"/>
                  </a:lnTo>
                  <a:lnTo>
                    <a:pt x="2262" y="739"/>
                  </a:lnTo>
                  <a:lnTo>
                    <a:pt x="2258" y="697"/>
                  </a:lnTo>
                  <a:lnTo>
                    <a:pt x="2250" y="656"/>
                  </a:lnTo>
                  <a:lnTo>
                    <a:pt x="2236" y="570"/>
                  </a:lnTo>
                  <a:lnTo>
                    <a:pt x="2230" y="528"/>
                  </a:lnTo>
                  <a:lnTo>
                    <a:pt x="2227" y="485"/>
                  </a:lnTo>
                  <a:lnTo>
                    <a:pt x="2226" y="463"/>
                  </a:lnTo>
                  <a:lnTo>
                    <a:pt x="2227" y="443"/>
                  </a:lnTo>
                  <a:lnTo>
                    <a:pt x="2229" y="421"/>
                  </a:lnTo>
                  <a:lnTo>
                    <a:pt x="2230" y="399"/>
                  </a:lnTo>
                  <a:lnTo>
                    <a:pt x="2230" y="399"/>
                  </a:lnTo>
                  <a:lnTo>
                    <a:pt x="2235" y="380"/>
                  </a:lnTo>
                  <a:lnTo>
                    <a:pt x="2240" y="360"/>
                  </a:lnTo>
                  <a:lnTo>
                    <a:pt x="2255" y="321"/>
                  </a:lnTo>
                  <a:lnTo>
                    <a:pt x="2269" y="282"/>
                  </a:lnTo>
                  <a:lnTo>
                    <a:pt x="2275" y="263"/>
                  </a:lnTo>
                  <a:lnTo>
                    <a:pt x="2278" y="242"/>
                  </a:lnTo>
                  <a:lnTo>
                    <a:pt x="2278" y="242"/>
                  </a:lnTo>
                  <a:lnTo>
                    <a:pt x="2279" y="225"/>
                  </a:lnTo>
                  <a:lnTo>
                    <a:pt x="2277" y="205"/>
                  </a:lnTo>
                  <a:lnTo>
                    <a:pt x="2272" y="186"/>
                  </a:lnTo>
                  <a:lnTo>
                    <a:pt x="2269" y="177"/>
                  </a:lnTo>
                  <a:lnTo>
                    <a:pt x="2265" y="170"/>
                  </a:lnTo>
                  <a:lnTo>
                    <a:pt x="2259" y="163"/>
                  </a:lnTo>
                  <a:lnTo>
                    <a:pt x="2253" y="157"/>
                  </a:lnTo>
                  <a:lnTo>
                    <a:pt x="2248" y="152"/>
                  </a:lnTo>
                  <a:lnTo>
                    <a:pt x="2240" y="149"/>
                  </a:lnTo>
                  <a:lnTo>
                    <a:pt x="2232" y="149"/>
                  </a:lnTo>
                  <a:lnTo>
                    <a:pt x="2223" y="151"/>
                  </a:lnTo>
                  <a:lnTo>
                    <a:pt x="2213" y="155"/>
                  </a:lnTo>
                  <a:lnTo>
                    <a:pt x="2203" y="163"/>
                  </a:lnTo>
                  <a:lnTo>
                    <a:pt x="2188" y="173"/>
                  </a:lnTo>
                  <a:lnTo>
                    <a:pt x="2188" y="173"/>
                  </a:lnTo>
                  <a:lnTo>
                    <a:pt x="2190" y="163"/>
                  </a:lnTo>
                  <a:lnTo>
                    <a:pt x="2190" y="163"/>
                  </a:lnTo>
                  <a:lnTo>
                    <a:pt x="2191" y="148"/>
                  </a:lnTo>
                  <a:lnTo>
                    <a:pt x="2188" y="135"/>
                  </a:lnTo>
                  <a:lnTo>
                    <a:pt x="2184" y="125"/>
                  </a:lnTo>
                  <a:lnTo>
                    <a:pt x="2178" y="118"/>
                  </a:lnTo>
                  <a:lnTo>
                    <a:pt x="2169" y="110"/>
                  </a:lnTo>
                  <a:lnTo>
                    <a:pt x="2158" y="106"/>
                  </a:lnTo>
                  <a:lnTo>
                    <a:pt x="2146" y="102"/>
                  </a:lnTo>
                  <a:lnTo>
                    <a:pt x="2132" y="100"/>
                  </a:lnTo>
                  <a:lnTo>
                    <a:pt x="2116" y="100"/>
                  </a:lnTo>
                  <a:lnTo>
                    <a:pt x="2100" y="100"/>
                  </a:lnTo>
                  <a:lnTo>
                    <a:pt x="2081" y="103"/>
                  </a:lnTo>
                  <a:lnTo>
                    <a:pt x="2062" y="106"/>
                  </a:lnTo>
                  <a:lnTo>
                    <a:pt x="2022" y="115"/>
                  </a:lnTo>
                  <a:lnTo>
                    <a:pt x="1980" y="128"/>
                  </a:lnTo>
                  <a:lnTo>
                    <a:pt x="1974" y="102"/>
                  </a:lnTo>
                  <a:lnTo>
                    <a:pt x="1974" y="102"/>
                  </a:lnTo>
                  <a:lnTo>
                    <a:pt x="1974" y="90"/>
                  </a:lnTo>
                  <a:lnTo>
                    <a:pt x="1972" y="80"/>
                  </a:lnTo>
                  <a:lnTo>
                    <a:pt x="1971" y="71"/>
                  </a:lnTo>
                  <a:lnTo>
                    <a:pt x="1968" y="62"/>
                  </a:lnTo>
                  <a:lnTo>
                    <a:pt x="1964" y="54"/>
                  </a:lnTo>
                  <a:lnTo>
                    <a:pt x="1959" y="46"/>
                  </a:lnTo>
                  <a:lnTo>
                    <a:pt x="1955" y="41"/>
                  </a:lnTo>
                  <a:lnTo>
                    <a:pt x="1949" y="35"/>
                  </a:lnTo>
                  <a:lnTo>
                    <a:pt x="1943" y="30"/>
                  </a:lnTo>
                  <a:lnTo>
                    <a:pt x="1936" y="26"/>
                  </a:lnTo>
                  <a:lnTo>
                    <a:pt x="1920" y="19"/>
                  </a:lnTo>
                  <a:lnTo>
                    <a:pt x="1904" y="14"/>
                  </a:lnTo>
                  <a:lnTo>
                    <a:pt x="1885" y="13"/>
                  </a:lnTo>
                  <a:lnTo>
                    <a:pt x="1867" y="12"/>
                  </a:lnTo>
                  <a:lnTo>
                    <a:pt x="1848" y="13"/>
                  </a:lnTo>
                  <a:lnTo>
                    <a:pt x="1827" y="16"/>
                  </a:lnTo>
                  <a:lnTo>
                    <a:pt x="1809" y="20"/>
                  </a:lnTo>
                  <a:lnTo>
                    <a:pt x="1790" y="26"/>
                  </a:lnTo>
                  <a:lnTo>
                    <a:pt x="1772" y="33"/>
                  </a:lnTo>
                  <a:lnTo>
                    <a:pt x="1756" y="41"/>
                  </a:lnTo>
                  <a:lnTo>
                    <a:pt x="1742" y="48"/>
                  </a:lnTo>
                  <a:lnTo>
                    <a:pt x="1742" y="48"/>
                  </a:lnTo>
                  <a:lnTo>
                    <a:pt x="1716" y="65"/>
                  </a:lnTo>
                  <a:lnTo>
                    <a:pt x="1704" y="42"/>
                  </a:lnTo>
                  <a:lnTo>
                    <a:pt x="1704" y="42"/>
                  </a:lnTo>
                  <a:lnTo>
                    <a:pt x="1698" y="35"/>
                  </a:lnTo>
                  <a:lnTo>
                    <a:pt x="1691" y="28"/>
                  </a:lnTo>
                  <a:lnTo>
                    <a:pt x="1684" y="22"/>
                  </a:lnTo>
                  <a:lnTo>
                    <a:pt x="1677" y="17"/>
                  </a:lnTo>
                  <a:lnTo>
                    <a:pt x="1661" y="9"/>
                  </a:lnTo>
                  <a:lnTo>
                    <a:pt x="1642" y="3"/>
                  </a:lnTo>
                  <a:lnTo>
                    <a:pt x="1623" y="0"/>
                  </a:lnTo>
                  <a:lnTo>
                    <a:pt x="1604" y="0"/>
                  </a:lnTo>
                  <a:lnTo>
                    <a:pt x="1584" y="1"/>
                  </a:lnTo>
                  <a:lnTo>
                    <a:pt x="1564" y="4"/>
                  </a:lnTo>
                  <a:lnTo>
                    <a:pt x="1543" y="10"/>
                  </a:lnTo>
                  <a:lnTo>
                    <a:pt x="1523" y="17"/>
                  </a:lnTo>
                  <a:lnTo>
                    <a:pt x="1504" y="26"/>
                  </a:lnTo>
                  <a:lnTo>
                    <a:pt x="1485" y="35"/>
                  </a:lnTo>
                  <a:lnTo>
                    <a:pt x="1468" y="45"/>
                  </a:lnTo>
                  <a:lnTo>
                    <a:pt x="1452" y="57"/>
                  </a:lnTo>
                  <a:lnTo>
                    <a:pt x="1438" y="68"/>
                  </a:lnTo>
                  <a:lnTo>
                    <a:pt x="1426" y="80"/>
                  </a:lnTo>
                  <a:lnTo>
                    <a:pt x="1426" y="80"/>
                  </a:lnTo>
                  <a:lnTo>
                    <a:pt x="1413" y="96"/>
                  </a:lnTo>
                  <a:lnTo>
                    <a:pt x="1403" y="112"/>
                  </a:lnTo>
                  <a:lnTo>
                    <a:pt x="1378" y="102"/>
                  </a:lnTo>
                  <a:lnTo>
                    <a:pt x="1378" y="102"/>
                  </a:lnTo>
                  <a:lnTo>
                    <a:pt x="1368" y="94"/>
                  </a:lnTo>
                  <a:lnTo>
                    <a:pt x="1359" y="88"/>
                  </a:lnTo>
                  <a:lnTo>
                    <a:pt x="1349" y="84"/>
                  </a:lnTo>
                  <a:lnTo>
                    <a:pt x="1339" y="81"/>
                  </a:lnTo>
                  <a:lnTo>
                    <a:pt x="1329" y="78"/>
                  </a:lnTo>
                  <a:lnTo>
                    <a:pt x="1319" y="78"/>
                  </a:lnTo>
                  <a:lnTo>
                    <a:pt x="1309" y="78"/>
                  </a:lnTo>
                  <a:lnTo>
                    <a:pt x="1299" y="80"/>
                  </a:lnTo>
                  <a:lnTo>
                    <a:pt x="1288" y="81"/>
                  </a:lnTo>
                  <a:lnTo>
                    <a:pt x="1278" y="84"/>
                  </a:lnTo>
                  <a:lnTo>
                    <a:pt x="1257" y="93"/>
                  </a:lnTo>
                  <a:lnTo>
                    <a:pt x="1236" y="104"/>
                  </a:lnTo>
                  <a:lnTo>
                    <a:pt x="1217" y="119"/>
                  </a:lnTo>
                  <a:lnTo>
                    <a:pt x="1197" y="135"/>
                  </a:lnTo>
                  <a:lnTo>
                    <a:pt x="1180" y="152"/>
                  </a:lnTo>
                  <a:lnTo>
                    <a:pt x="1162" y="171"/>
                  </a:lnTo>
                  <a:lnTo>
                    <a:pt x="1146" y="189"/>
                  </a:lnTo>
                  <a:lnTo>
                    <a:pt x="1133" y="208"/>
                  </a:lnTo>
                  <a:lnTo>
                    <a:pt x="1122" y="225"/>
                  </a:lnTo>
                  <a:lnTo>
                    <a:pt x="1112" y="242"/>
                  </a:lnTo>
                  <a:lnTo>
                    <a:pt x="1104" y="257"/>
                  </a:lnTo>
                  <a:lnTo>
                    <a:pt x="1104" y="257"/>
                  </a:lnTo>
                  <a:lnTo>
                    <a:pt x="1097" y="274"/>
                  </a:lnTo>
                  <a:lnTo>
                    <a:pt x="1091" y="292"/>
                  </a:lnTo>
                  <a:lnTo>
                    <a:pt x="1087" y="308"/>
                  </a:lnTo>
                  <a:lnTo>
                    <a:pt x="1084" y="325"/>
                  </a:lnTo>
                  <a:lnTo>
                    <a:pt x="1081" y="341"/>
                  </a:lnTo>
                  <a:lnTo>
                    <a:pt x="1080" y="358"/>
                  </a:lnTo>
                  <a:lnTo>
                    <a:pt x="1078" y="390"/>
                  </a:lnTo>
                  <a:lnTo>
                    <a:pt x="1080" y="424"/>
                  </a:lnTo>
                  <a:lnTo>
                    <a:pt x="1086" y="456"/>
                  </a:lnTo>
                  <a:lnTo>
                    <a:pt x="1093" y="489"/>
                  </a:lnTo>
                  <a:lnTo>
                    <a:pt x="1104" y="521"/>
                  </a:lnTo>
                  <a:lnTo>
                    <a:pt x="1104" y="521"/>
                  </a:lnTo>
                  <a:lnTo>
                    <a:pt x="1129" y="591"/>
                  </a:lnTo>
                  <a:lnTo>
                    <a:pt x="1151" y="662"/>
                  </a:lnTo>
                  <a:lnTo>
                    <a:pt x="1168" y="733"/>
                  </a:lnTo>
                  <a:lnTo>
                    <a:pt x="1184" y="804"/>
                  </a:lnTo>
                  <a:lnTo>
                    <a:pt x="1196" y="875"/>
                  </a:lnTo>
                  <a:lnTo>
                    <a:pt x="1204" y="948"/>
                  </a:lnTo>
                  <a:lnTo>
                    <a:pt x="1207" y="985"/>
                  </a:lnTo>
                  <a:lnTo>
                    <a:pt x="1210" y="1022"/>
                  </a:lnTo>
                  <a:lnTo>
                    <a:pt x="1212" y="1058"/>
                  </a:lnTo>
                  <a:lnTo>
                    <a:pt x="1212" y="1096"/>
                  </a:lnTo>
                  <a:lnTo>
                    <a:pt x="1241" y="1145"/>
                  </a:lnTo>
                  <a:lnTo>
                    <a:pt x="1241" y="1145"/>
                  </a:lnTo>
                  <a:lnTo>
                    <a:pt x="1241" y="1163"/>
                  </a:lnTo>
                  <a:lnTo>
                    <a:pt x="1238" y="1179"/>
                  </a:lnTo>
                  <a:lnTo>
                    <a:pt x="1235" y="1196"/>
                  </a:lnTo>
                  <a:lnTo>
                    <a:pt x="1229" y="1213"/>
                  </a:lnTo>
                  <a:lnTo>
                    <a:pt x="1222" y="1232"/>
                  </a:lnTo>
                  <a:lnTo>
                    <a:pt x="1215" y="1250"/>
                  </a:lnTo>
                  <a:lnTo>
                    <a:pt x="1196" y="1284"/>
                  </a:lnTo>
                  <a:lnTo>
                    <a:pt x="1175" y="1319"/>
                  </a:lnTo>
                  <a:lnTo>
                    <a:pt x="1155" y="1353"/>
                  </a:lnTo>
                  <a:lnTo>
                    <a:pt x="1136" y="1385"/>
                  </a:lnTo>
                  <a:lnTo>
                    <a:pt x="1120" y="1415"/>
                  </a:lnTo>
                  <a:lnTo>
                    <a:pt x="1120" y="1415"/>
                  </a:lnTo>
                  <a:lnTo>
                    <a:pt x="1104" y="1448"/>
                  </a:lnTo>
                  <a:lnTo>
                    <a:pt x="1087" y="1480"/>
                  </a:lnTo>
                  <a:lnTo>
                    <a:pt x="1051" y="1541"/>
                  </a:lnTo>
                  <a:lnTo>
                    <a:pt x="1015" y="1601"/>
                  </a:lnTo>
                  <a:lnTo>
                    <a:pt x="997" y="1631"/>
                  </a:lnTo>
                  <a:lnTo>
                    <a:pt x="980" y="1660"/>
                  </a:lnTo>
                  <a:lnTo>
                    <a:pt x="980" y="1660"/>
                  </a:lnTo>
                  <a:lnTo>
                    <a:pt x="952" y="1711"/>
                  </a:lnTo>
                  <a:lnTo>
                    <a:pt x="926" y="1762"/>
                  </a:lnTo>
                  <a:lnTo>
                    <a:pt x="874" y="1864"/>
                  </a:lnTo>
                  <a:lnTo>
                    <a:pt x="825" y="1964"/>
                  </a:lnTo>
                  <a:lnTo>
                    <a:pt x="774" y="2064"/>
                  </a:lnTo>
                  <a:lnTo>
                    <a:pt x="748" y="2113"/>
                  </a:lnTo>
                  <a:lnTo>
                    <a:pt x="721" y="2163"/>
                  </a:lnTo>
                  <a:lnTo>
                    <a:pt x="693" y="2211"/>
                  </a:lnTo>
                  <a:lnTo>
                    <a:pt x="664" y="2258"/>
                  </a:lnTo>
                  <a:lnTo>
                    <a:pt x="632" y="2305"/>
                  </a:lnTo>
                  <a:lnTo>
                    <a:pt x="600" y="2351"/>
                  </a:lnTo>
                  <a:lnTo>
                    <a:pt x="566" y="2398"/>
                  </a:lnTo>
                  <a:lnTo>
                    <a:pt x="529" y="2443"/>
                  </a:lnTo>
                  <a:lnTo>
                    <a:pt x="529" y="2443"/>
                  </a:lnTo>
                  <a:lnTo>
                    <a:pt x="387" y="2607"/>
                  </a:lnTo>
                  <a:lnTo>
                    <a:pt x="319" y="2688"/>
                  </a:lnTo>
                  <a:lnTo>
                    <a:pt x="286" y="2729"/>
                  </a:lnTo>
                  <a:lnTo>
                    <a:pt x="254" y="2771"/>
                  </a:lnTo>
                  <a:lnTo>
                    <a:pt x="224" y="2813"/>
                  </a:lnTo>
                  <a:lnTo>
                    <a:pt x="195" y="2856"/>
                  </a:lnTo>
                  <a:lnTo>
                    <a:pt x="167" y="2901"/>
                  </a:lnTo>
                  <a:lnTo>
                    <a:pt x="141" y="2946"/>
                  </a:lnTo>
                  <a:lnTo>
                    <a:pt x="116" y="2993"/>
                  </a:lnTo>
                  <a:lnTo>
                    <a:pt x="95" y="3042"/>
                  </a:lnTo>
                  <a:lnTo>
                    <a:pt x="76" y="3092"/>
                  </a:lnTo>
                  <a:lnTo>
                    <a:pt x="58" y="3144"/>
                  </a:lnTo>
                  <a:lnTo>
                    <a:pt x="58" y="3144"/>
                  </a:lnTo>
                  <a:lnTo>
                    <a:pt x="45" y="3190"/>
                  </a:lnTo>
                  <a:lnTo>
                    <a:pt x="35" y="3234"/>
                  </a:lnTo>
                  <a:lnTo>
                    <a:pt x="28" y="3279"/>
                  </a:lnTo>
                  <a:lnTo>
                    <a:pt x="22" y="3321"/>
                  </a:lnTo>
                  <a:lnTo>
                    <a:pt x="18" y="3364"/>
                  </a:lnTo>
                  <a:lnTo>
                    <a:pt x="15" y="3408"/>
                  </a:lnTo>
                  <a:lnTo>
                    <a:pt x="11" y="3498"/>
                  </a:lnTo>
                  <a:lnTo>
                    <a:pt x="11" y="3498"/>
                  </a:lnTo>
                  <a:lnTo>
                    <a:pt x="6" y="3553"/>
                  </a:lnTo>
                  <a:lnTo>
                    <a:pt x="0" y="3608"/>
                  </a:lnTo>
                  <a:lnTo>
                    <a:pt x="0" y="3636"/>
                  </a:lnTo>
                  <a:lnTo>
                    <a:pt x="0" y="3663"/>
                  </a:lnTo>
                  <a:lnTo>
                    <a:pt x="5" y="3690"/>
                  </a:lnTo>
                  <a:lnTo>
                    <a:pt x="11" y="3716"/>
                  </a:lnTo>
                  <a:lnTo>
                    <a:pt x="38" y="3797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4" name="Freeform 51">
              <a:extLst>
                <a:ext uri="{FF2B5EF4-FFF2-40B4-BE49-F238E27FC236}">
                  <a16:creationId xmlns:a16="http://schemas.microsoft.com/office/drawing/2014/main" id="{1493ADB0-252D-2004-D074-C9BC09488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1" y="1799"/>
              <a:ext cx="759" cy="1475"/>
            </a:xfrm>
            <a:custGeom>
              <a:avLst/>
              <a:gdLst>
                <a:gd name="T0" fmla="*/ 131 w 2279"/>
                <a:gd name="T1" fmla="*/ 3968 h 4425"/>
                <a:gd name="T2" fmla="*/ 269 w 2279"/>
                <a:gd name="T3" fmla="*/ 4154 h 4425"/>
                <a:gd name="T4" fmla="*/ 386 w 2279"/>
                <a:gd name="T5" fmla="*/ 4264 h 4425"/>
                <a:gd name="T6" fmla="*/ 521 w 2279"/>
                <a:gd name="T7" fmla="*/ 4351 h 4425"/>
                <a:gd name="T8" fmla="*/ 673 w 2279"/>
                <a:gd name="T9" fmla="*/ 4408 h 4425"/>
                <a:gd name="T10" fmla="*/ 806 w 2279"/>
                <a:gd name="T11" fmla="*/ 4425 h 4425"/>
                <a:gd name="T12" fmla="*/ 1009 w 2279"/>
                <a:gd name="T13" fmla="*/ 4395 h 4425"/>
                <a:gd name="T14" fmla="*/ 1183 w 2279"/>
                <a:gd name="T15" fmla="*/ 4302 h 4425"/>
                <a:gd name="T16" fmla="*/ 1329 w 2279"/>
                <a:gd name="T17" fmla="*/ 4160 h 4425"/>
                <a:gd name="T18" fmla="*/ 1446 w 2279"/>
                <a:gd name="T19" fmla="*/ 3984 h 4425"/>
                <a:gd name="T20" fmla="*/ 1538 w 2279"/>
                <a:gd name="T21" fmla="*/ 3791 h 4425"/>
                <a:gd name="T22" fmla="*/ 1601 w 2279"/>
                <a:gd name="T23" fmla="*/ 3598 h 4425"/>
                <a:gd name="T24" fmla="*/ 1659 w 2279"/>
                <a:gd name="T25" fmla="*/ 3331 h 4425"/>
                <a:gd name="T26" fmla="*/ 1774 w 2279"/>
                <a:gd name="T27" fmla="*/ 2695 h 4425"/>
                <a:gd name="T28" fmla="*/ 1816 w 2279"/>
                <a:gd name="T29" fmla="*/ 2454 h 4425"/>
                <a:gd name="T30" fmla="*/ 1809 w 2279"/>
                <a:gd name="T31" fmla="*/ 2311 h 4425"/>
                <a:gd name="T32" fmla="*/ 1842 w 2279"/>
                <a:gd name="T33" fmla="*/ 2161 h 4425"/>
                <a:gd name="T34" fmla="*/ 1888 w 2279"/>
                <a:gd name="T35" fmla="*/ 1935 h 4425"/>
                <a:gd name="T36" fmla="*/ 1961 w 2279"/>
                <a:gd name="T37" fmla="*/ 1713 h 4425"/>
                <a:gd name="T38" fmla="*/ 2135 w 2279"/>
                <a:gd name="T39" fmla="*/ 1318 h 4425"/>
                <a:gd name="T40" fmla="*/ 2230 w 2279"/>
                <a:gd name="T41" fmla="*/ 1048 h 4425"/>
                <a:gd name="T42" fmla="*/ 2261 w 2279"/>
                <a:gd name="T43" fmla="*/ 881 h 4425"/>
                <a:gd name="T44" fmla="*/ 2258 w 2279"/>
                <a:gd name="T45" fmla="*/ 697 h 4425"/>
                <a:gd name="T46" fmla="*/ 2226 w 2279"/>
                <a:gd name="T47" fmla="*/ 463 h 4425"/>
                <a:gd name="T48" fmla="*/ 2235 w 2279"/>
                <a:gd name="T49" fmla="*/ 380 h 4425"/>
                <a:gd name="T50" fmla="*/ 2278 w 2279"/>
                <a:gd name="T51" fmla="*/ 242 h 4425"/>
                <a:gd name="T52" fmla="*/ 2269 w 2279"/>
                <a:gd name="T53" fmla="*/ 177 h 4425"/>
                <a:gd name="T54" fmla="*/ 2240 w 2279"/>
                <a:gd name="T55" fmla="*/ 149 h 4425"/>
                <a:gd name="T56" fmla="*/ 2188 w 2279"/>
                <a:gd name="T57" fmla="*/ 173 h 4425"/>
                <a:gd name="T58" fmla="*/ 2188 w 2279"/>
                <a:gd name="T59" fmla="*/ 135 h 4425"/>
                <a:gd name="T60" fmla="*/ 2146 w 2279"/>
                <a:gd name="T61" fmla="*/ 102 h 4425"/>
                <a:gd name="T62" fmla="*/ 2062 w 2279"/>
                <a:gd name="T63" fmla="*/ 106 h 4425"/>
                <a:gd name="T64" fmla="*/ 1974 w 2279"/>
                <a:gd name="T65" fmla="*/ 90 h 4425"/>
                <a:gd name="T66" fmla="*/ 1959 w 2279"/>
                <a:gd name="T67" fmla="*/ 46 h 4425"/>
                <a:gd name="T68" fmla="*/ 1920 w 2279"/>
                <a:gd name="T69" fmla="*/ 19 h 4425"/>
                <a:gd name="T70" fmla="*/ 1827 w 2279"/>
                <a:gd name="T71" fmla="*/ 16 h 4425"/>
                <a:gd name="T72" fmla="*/ 1742 w 2279"/>
                <a:gd name="T73" fmla="*/ 48 h 4425"/>
                <a:gd name="T74" fmla="*/ 1698 w 2279"/>
                <a:gd name="T75" fmla="*/ 35 h 4425"/>
                <a:gd name="T76" fmla="*/ 1642 w 2279"/>
                <a:gd name="T77" fmla="*/ 3 h 4425"/>
                <a:gd name="T78" fmla="*/ 1543 w 2279"/>
                <a:gd name="T79" fmla="*/ 10 h 4425"/>
                <a:gd name="T80" fmla="*/ 1452 w 2279"/>
                <a:gd name="T81" fmla="*/ 57 h 4425"/>
                <a:gd name="T82" fmla="*/ 1403 w 2279"/>
                <a:gd name="T83" fmla="*/ 112 h 4425"/>
                <a:gd name="T84" fmla="*/ 1349 w 2279"/>
                <a:gd name="T85" fmla="*/ 84 h 4425"/>
                <a:gd name="T86" fmla="*/ 1299 w 2279"/>
                <a:gd name="T87" fmla="*/ 80 h 4425"/>
                <a:gd name="T88" fmla="*/ 1217 w 2279"/>
                <a:gd name="T89" fmla="*/ 119 h 4425"/>
                <a:gd name="T90" fmla="*/ 1133 w 2279"/>
                <a:gd name="T91" fmla="*/ 208 h 4425"/>
                <a:gd name="T92" fmla="*/ 1097 w 2279"/>
                <a:gd name="T93" fmla="*/ 274 h 4425"/>
                <a:gd name="T94" fmla="*/ 1080 w 2279"/>
                <a:gd name="T95" fmla="*/ 358 h 4425"/>
                <a:gd name="T96" fmla="*/ 1104 w 2279"/>
                <a:gd name="T97" fmla="*/ 521 h 4425"/>
                <a:gd name="T98" fmla="*/ 1184 w 2279"/>
                <a:gd name="T99" fmla="*/ 804 h 4425"/>
                <a:gd name="T100" fmla="*/ 1212 w 2279"/>
                <a:gd name="T101" fmla="*/ 1058 h 4425"/>
                <a:gd name="T102" fmla="*/ 1238 w 2279"/>
                <a:gd name="T103" fmla="*/ 1179 h 4425"/>
                <a:gd name="T104" fmla="*/ 1196 w 2279"/>
                <a:gd name="T105" fmla="*/ 1284 h 4425"/>
                <a:gd name="T106" fmla="*/ 1120 w 2279"/>
                <a:gd name="T107" fmla="*/ 1415 h 4425"/>
                <a:gd name="T108" fmla="*/ 997 w 2279"/>
                <a:gd name="T109" fmla="*/ 1631 h 4425"/>
                <a:gd name="T110" fmla="*/ 874 w 2279"/>
                <a:gd name="T111" fmla="*/ 1864 h 4425"/>
                <a:gd name="T112" fmla="*/ 693 w 2279"/>
                <a:gd name="T113" fmla="*/ 2211 h 4425"/>
                <a:gd name="T114" fmla="*/ 529 w 2279"/>
                <a:gd name="T115" fmla="*/ 2443 h 4425"/>
                <a:gd name="T116" fmla="*/ 254 w 2279"/>
                <a:gd name="T117" fmla="*/ 2771 h 4425"/>
                <a:gd name="T118" fmla="*/ 116 w 2279"/>
                <a:gd name="T119" fmla="*/ 2993 h 4425"/>
                <a:gd name="T120" fmla="*/ 45 w 2279"/>
                <a:gd name="T121" fmla="*/ 3190 h 4425"/>
                <a:gd name="T122" fmla="*/ 15 w 2279"/>
                <a:gd name="T123" fmla="*/ 3408 h 4425"/>
                <a:gd name="T124" fmla="*/ 0 w 2279"/>
                <a:gd name="T125" fmla="*/ 3636 h 4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279" h="4425">
                  <a:moveTo>
                    <a:pt x="38" y="3797"/>
                  </a:moveTo>
                  <a:lnTo>
                    <a:pt x="38" y="3797"/>
                  </a:lnTo>
                  <a:lnTo>
                    <a:pt x="67" y="3855"/>
                  </a:lnTo>
                  <a:lnTo>
                    <a:pt x="98" y="3912"/>
                  </a:lnTo>
                  <a:lnTo>
                    <a:pt x="131" y="3968"/>
                  </a:lnTo>
                  <a:lnTo>
                    <a:pt x="167" y="4025"/>
                  </a:lnTo>
                  <a:lnTo>
                    <a:pt x="205" y="4077"/>
                  </a:lnTo>
                  <a:lnTo>
                    <a:pt x="225" y="4103"/>
                  </a:lnTo>
                  <a:lnTo>
                    <a:pt x="247" y="4129"/>
                  </a:lnTo>
                  <a:lnTo>
                    <a:pt x="269" y="4154"/>
                  </a:lnTo>
                  <a:lnTo>
                    <a:pt x="290" y="4177"/>
                  </a:lnTo>
                  <a:lnTo>
                    <a:pt x="313" y="4200"/>
                  </a:lnTo>
                  <a:lnTo>
                    <a:pt x="337" y="4222"/>
                  </a:lnTo>
                  <a:lnTo>
                    <a:pt x="361" y="4244"/>
                  </a:lnTo>
                  <a:lnTo>
                    <a:pt x="386" y="4264"/>
                  </a:lnTo>
                  <a:lnTo>
                    <a:pt x="410" y="4285"/>
                  </a:lnTo>
                  <a:lnTo>
                    <a:pt x="438" y="4303"/>
                  </a:lnTo>
                  <a:lnTo>
                    <a:pt x="464" y="4321"/>
                  </a:lnTo>
                  <a:lnTo>
                    <a:pt x="492" y="4337"/>
                  </a:lnTo>
                  <a:lnTo>
                    <a:pt x="521" y="4351"/>
                  </a:lnTo>
                  <a:lnTo>
                    <a:pt x="550" y="4366"/>
                  </a:lnTo>
                  <a:lnTo>
                    <a:pt x="579" y="4378"/>
                  </a:lnTo>
                  <a:lnTo>
                    <a:pt x="609" y="4389"/>
                  </a:lnTo>
                  <a:lnTo>
                    <a:pt x="641" y="4399"/>
                  </a:lnTo>
                  <a:lnTo>
                    <a:pt x="673" y="4408"/>
                  </a:lnTo>
                  <a:lnTo>
                    <a:pt x="705" y="4414"/>
                  </a:lnTo>
                  <a:lnTo>
                    <a:pt x="738" y="4420"/>
                  </a:lnTo>
                  <a:lnTo>
                    <a:pt x="771" y="4424"/>
                  </a:lnTo>
                  <a:lnTo>
                    <a:pt x="806" y="4425"/>
                  </a:lnTo>
                  <a:lnTo>
                    <a:pt x="806" y="4425"/>
                  </a:lnTo>
                  <a:lnTo>
                    <a:pt x="849" y="4425"/>
                  </a:lnTo>
                  <a:lnTo>
                    <a:pt x="891" y="4423"/>
                  </a:lnTo>
                  <a:lnTo>
                    <a:pt x="932" y="4417"/>
                  </a:lnTo>
                  <a:lnTo>
                    <a:pt x="971" y="4407"/>
                  </a:lnTo>
                  <a:lnTo>
                    <a:pt x="1009" y="4395"/>
                  </a:lnTo>
                  <a:lnTo>
                    <a:pt x="1047" y="4382"/>
                  </a:lnTo>
                  <a:lnTo>
                    <a:pt x="1083" y="4364"/>
                  </a:lnTo>
                  <a:lnTo>
                    <a:pt x="1118" y="4346"/>
                  </a:lnTo>
                  <a:lnTo>
                    <a:pt x="1151" y="4325"/>
                  </a:lnTo>
                  <a:lnTo>
                    <a:pt x="1183" y="4302"/>
                  </a:lnTo>
                  <a:lnTo>
                    <a:pt x="1215" y="4277"/>
                  </a:lnTo>
                  <a:lnTo>
                    <a:pt x="1245" y="4250"/>
                  </a:lnTo>
                  <a:lnTo>
                    <a:pt x="1274" y="4221"/>
                  </a:lnTo>
                  <a:lnTo>
                    <a:pt x="1302" y="4192"/>
                  </a:lnTo>
                  <a:lnTo>
                    <a:pt x="1329" y="4160"/>
                  </a:lnTo>
                  <a:lnTo>
                    <a:pt x="1355" y="4126"/>
                  </a:lnTo>
                  <a:lnTo>
                    <a:pt x="1380" y="4093"/>
                  </a:lnTo>
                  <a:lnTo>
                    <a:pt x="1403" y="4057"/>
                  </a:lnTo>
                  <a:lnTo>
                    <a:pt x="1426" y="4022"/>
                  </a:lnTo>
                  <a:lnTo>
                    <a:pt x="1446" y="3984"/>
                  </a:lnTo>
                  <a:lnTo>
                    <a:pt x="1467" y="3946"/>
                  </a:lnTo>
                  <a:lnTo>
                    <a:pt x="1487" y="3909"/>
                  </a:lnTo>
                  <a:lnTo>
                    <a:pt x="1504" y="3870"/>
                  </a:lnTo>
                  <a:lnTo>
                    <a:pt x="1522" y="3830"/>
                  </a:lnTo>
                  <a:lnTo>
                    <a:pt x="1538" y="3791"/>
                  </a:lnTo>
                  <a:lnTo>
                    <a:pt x="1552" y="3752"/>
                  </a:lnTo>
                  <a:lnTo>
                    <a:pt x="1567" y="3713"/>
                  </a:lnTo>
                  <a:lnTo>
                    <a:pt x="1578" y="3675"/>
                  </a:lnTo>
                  <a:lnTo>
                    <a:pt x="1590" y="3636"/>
                  </a:lnTo>
                  <a:lnTo>
                    <a:pt x="1601" y="3598"/>
                  </a:lnTo>
                  <a:lnTo>
                    <a:pt x="1610" y="3560"/>
                  </a:lnTo>
                  <a:lnTo>
                    <a:pt x="1619" y="3523"/>
                  </a:lnTo>
                  <a:lnTo>
                    <a:pt x="1619" y="3523"/>
                  </a:lnTo>
                  <a:lnTo>
                    <a:pt x="1639" y="3427"/>
                  </a:lnTo>
                  <a:lnTo>
                    <a:pt x="1659" y="3331"/>
                  </a:lnTo>
                  <a:lnTo>
                    <a:pt x="1694" y="3135"/>
                  </a:lnTo>
                  <a:lnTo>
                    <a:pt x="1729" y="2939"/>
                  </a:lnTo>
                  <a:lnTo>
                    <a:pt x="1764" y="2745"/>
                  </a:lnTo>
                  <a:lnTo>
                    <a:pt x="1764" y="2745"/>
                  </a:lnTo>
                  <a:lnTo>
                    <a:pt x="1774" y="2695"/>
                  </a:lnTo>
                  <a:lnTo>
                    <a:pt x="1787" y="2639"/>
                  </a:lnTo>
                  <a:lnTo>
                    <a:pt x="1798" y="2579"/>
                  </a:lnTo>
                  <a:lnTo>
                    <a:pt x="1809" y="2517"/>
                  </a:lnTo>
                  <a:lnTo>
                    <a:pt x="1813" y="2486"/>
                  </a:lnTo>
                  <a:lnTo>
                    <a:pt x="1816" y="2454"/>
                  </a:lnTo>
                  <a:lnTo>
                    <a:pt x="1817" y="2424"/>
                  </a:lnTo>
                  <a:lnTo>
                    <a:pt x="1819" y="2395"/>
                  </a:lnTo>
                  <a:lnTo>
                    <a:pt x="1817" y="2366"/>
                  </a:lnTo>
                  <a:lnTo>
                    <a:pt x="1813" y="2337"/>
                  </a:lnTo>
                  <a:lnTo>
                    <a:pt x="1809" y="2311"/>
                  </a:lnTo>
                  <a:lnTo>
                    <a:pt x="1800" y="2286"/>
                  </a:lnTo>
                  <a:lnTo>
                    <a:pt x="1832" y="2254"/>
                  </a:lnTo>
                  <a:lnTo>
                    <a:pt x="1832" y="2254"/>
                  </a:lnTo>
                  <a:lnTo>
                    <a:pt x="1836" y="2208"/>
                  </a:lnTo>
                  <a:lnTo>
                    <a:pt x="1842" y="2161"/>
                  </a:lnTo>
                  <a:lnTo>
                    <a:pt x="1849" y="2116"/>
                  </a:lnTo>
                  <a:lnTo>
                    <a:pt x="1858" y="2070"/>
                  </a:lnTo>
                  <a:lnTo>
                    <a:pt x="1867" y="2025"/>
                  </a:lnTo>
                  <a:lnTo>
                    <a:pt x="1877" y="1980"/>
                  </a:lnTo>
                  <a:lnTo>
                    <a:pt x="1888" y="1935"/>
                  </a:lnTo>
                  <a:lnTo>
                    <a:pt x="1901" y="1890"/>
                  </a:lnTo>
                  <a:lnTo>
                    <a:pt x="1914" y="1845"/>
                  </a:lnTo>
                  <a:lnTo>
                    <a:pt x="1929" y="1800"/>
                  </a:lnTo>
                  <a:lnTo>
                    <a:pt x="1945" y="1756"/>
                  </a:lnTo>
                  <a:lnTo>
                    <a:pt x="1961" y="1713"/>
                  </a:lnTo>
                  <a:lnTo>
                    <a:pt x="1995" y="1626"/>
                  </a:lnTo>
                  <a:lnTo>
                    <a:pt x="2033" y="1540"/>
                  </a:lnTo>
                  <a:lnTo>
                    <a:pt x="2033" y="1540"/>
                  </a:lnTo>
                  <a:lnTo>
                    <a:pt x="2101" y="1393"/>
                  </a:lnTo>
                  <a:lnTo>
                    <a:pt x="2135" y="1318"/>
                  </a:lnTo>
                  <a:lnTo>
                    <a:pt x="2166" y="1242"/>
                  </a:lnTo>
                  <a:lnTo>
                    <a:pt x="2194" y="1165"/>
                  </a:lnTo>
                  <a:lnTo>
                    <a:pt x="2207" y="1126"/>
                  </a:lnTo>
                  <a:lnTo>
                    <a:pt x="2220" y="1087"/>
                  </a:lnTo>
                  <a:lnTo>
                    <a:pt x="2230" y="1048"/>
                  </a:lnTo>
                  <a:lnTo>
                    <a:pt x="2240" y="1009"/>
                  </a:lnTo>
                  <a:lnTo>
                    <a:pt x="2248" y="968"/>
                  </a:lnTo>
                  <a:lnTo>
                    <a:pt x="2255" y="929"/>
                  </a:lnTo>
                  <a:lnTo>
                    <a:pt x="2255" y="929"/>
                  </a:lnTo>
                  <a:lnTo>
                    <a:pt x="2261" y="881"/>
                  </a:lnTo>
                  <a:lnTo>
                    <a:pt x="2263" y="835"/>
                  </a:lnTo>
                  <a:lnTo>
                    <a:pt x="2265" y="787"/>
                  </a:lnTo>
                  <a:lnTo>
                    <a:pt x="2262" y="739"/>
                  </a:lnTo>
                  <a:lnTo>
                    <a:pt x="2262" y="739"/>
                  </a:lnTo>
                  <a:lnTo>
                    <a:pt x="2258" y="697"/>
                  </a:lnTo>
                  <a:lnTo>
                    <a:pt x="2250" y="656"/>
                  </a:lnTo>
                  <a:lnTo>
                    <a:pt x="2236" y="570"/>
                  </a:lnTo>
                  <a:lnTo>
                    <a:pt x="2230" y="528"/>
                  </a:lnTo>
                  <a:lnTo>
                    <a:pt x="2227" y="485"/>
                  </a:lnTo>
                  <a:lnTo>
                    <a:pt x="2226" y="463"/>
                  </a:lnTo>
                  <a:lnTo>
                    <a:pt x="2227" y="443"/>
                  </a:lnTo>
                  <a:lnTo>
                    <a:pt x="2229" y="421"/>
                  </a:lnTo>
                  <a:lnTo>
                    <a:pt x="2230" y="399"/>
                  </a:lnTo>
                  <a:lnTo>
                    <a:pt x="2230" y="399"/>
                  </a:lnTo>
                  <a:lnTo>
                    <a:pt x="2235" y="380"/>
                  </a:lnTo>
                  <a:lnTo>
                    <a:pt x="2240" y="360"/>
                  </a:lnTo>
                  <a:lnTo>
                    <a:pt x="2255" y="321"/>
                  </a:lnTo>
                  <a:lnTo>
                    <a:pt x="2269" y="282"/>
                  </a:lnTo>
                  <a:lnTo>
                    <a:pt x="2275" y="263"/>
                  </a:lnTo>
                  <a:lnTo>
                    <a:pt x="2278" y="242"/>
                  </a:lnTo>
                  <a:lnTo>
                    <a:pt x="2278" y="242"/>
                  </a:lnTo>
                  <a:lnTo>
                    <a:pt x="2279" y="225"/>
                  </a:lnTo>
                  <a:lnTo>
                    <a:pt x="2277" y="205"/>
                  </a:lnTo>
                  <a:lnTo>
                    <a:pt x="2272" y="186"/>
                  </a:lnTo>
                  <a:lnTo>
                    <a:pt x="2269" y="177"/>
                  </a:lnTo>
                  <a:lnTo>
                    <a:pt x="2265" y="170"/>
                  </a:lnTo>
                  <a:lnTo>
                    <a:pt x="2259" y="163"/>
                  </a:lnTo>
                  <a:lnTo>
                    <a:pt x="2253" y="157"/>
                  </a:lnTo>
                  <a:lnTo>
                    <a:pt x="2248" y="152"/>
                  </a:lnTo>
                  <a:lnTo>
                    <a:pt x="2240" y="149"/>
                  </a:lnTo>
                  <a:lnTo>
                    <a:pt x="2232" y="149"/>
                  </a:lnTo>
                  <a:lnTo>
                    <a:pt x="2223" y="151"/>
                  </a:lnTo>
                  <a:lnTo>
                    <a:pt x="2213" y="155"/>
                  </a:lnTo>
                  <a:lnTo>
                    <a:pt x="2203" y="163"/>
                  </a:lnTo>
                  <a:lnTo>
                    <a:pt x="2188" y="173"/>
                  </a:lnTo>
                  <a:lnTo>
                    <a:pt x="2188" y="173"/>
                  </a:lnTo>
                  <a:lnTo>
                    <a:pt x="2190" y="163"/>
                  </a:lnTo>
                  <a:lnTo>
                    <a:pt x="2190" y="163"/>
                  </a:lnTo>
                  <a:lnTo>
                    <a:pt x="2191" y="148"/>
                  </a:lnTo>
                  <a:lnTo>
                    <a:pt x="2188" y="135"/>
                  </a:lnTo>
                  <a:lnTo>
                    <a:pt x="2184" y="125"/>
                  </a:lnTo>
                  <a:lnTo>
                    <a:pt x="2178" y="118"/>
                  </a:lnTo>
                  <a:lnTo>
                    <a:pt x="2169" y="110"/>
                  </a:lnTo>
                  <a:lnTo>
                    <a:pt x="2158" y="106"/>
                  </a:lnTo>
                  <a:lnTo>
                    <a:pt x="2146" y="102"/>
                  </a:lnTo>
                  <a:lnTo>
                    <a:pt x="2132" y="100"/>
                  </a:lnTo>
                  <a:lnTo>
                    <a:pt x="2116" y="100"/>
                  </a:lnTo>
                  <a:lnTo>
                    <a:pt x="2100" y="100"/>
                  </a:lnTo>
                  <a:lnTo>
                    <a:pt x="2081" y="103"/>
                  </a:lnTo>
                  <a:lnTo>
                    <a:pt x="2062" y="106"/>
                  </a:lnTo>
                  <a:lnTo>
                    <a:pt x="2022" y="115"/>
                  </a:lnTo>
                  <a:lnTo>
                    <a:pt x="1980" y="128"/>
                  </a:lnTo>
                  <a:lnTo>
                    <a:pt x="1974" y="102"/>
                  </a:lnTo>
                  <a:lnTo>
                    <a:pt x="1974" y="102"/>
                  </a:lnTo>
                  <a:lnTo>
                    <a:pt x="1974" y="90"/>
                  </a:lnTo>
                  <a:lnTo>
                    <a:pt x="1972" y="80"/>
                  </a:lnTo>
                  <a:lnTo>
                    <a:pt x="1971" y="71"/>
                  </a:lnTo>
                  <a:lnTo>
                    <a:pt x="1968" y="62"/>
                  </a:lnTo>
                  <a:lnTo>
                    <a:pt x="1964" y="54"/>
                  </a:lnTo>
                  <a:lnTo>
                    <a:pt x="1959" y="46"/>
                  </a:lnTo>
                  <a:lnTo>
                    <a:pt x="1955" y="41"/>
                  </a:lnTo>
                  <a:lnTo>
                    <a:pt x="1949" y="35"/>
                  </a:lnTo>
                  <a:lnTo>
                    <a:pt x="1943" y="30"/>
                  </a:lnTo>
                  <a:lnTo>
                    <a:pt x="1936" y="26"/>
                  </a:lnTo>
                  <a:lnTo>
                    <a:pt x="1920" y="19"/>
                  </a:lnTo>
                  <a:lnTo>
                    <a:pt x="1904" y="14"/>
                  </a:lnTo>
                  <a:lnTo>
                    <a:pt x="1885" y="13"/>
                  </a:lnTo>
                  <a:lnTo>
                    <a:pt x="1867" y="12"/>
                  </a:lnTo>
                  <a:lnTo>
                    <a:pt x="1848" y="13"/>
                  </a:lnTo>
                  <a:lnTo>
                    <a:pt x="1827" y="16"/>
                  </a:lnTo>
                  <a:lnTo>
                    <a:pt x="1809" y="20"/>
                  </a:lnTo>
                  <a:lnTo>
                    <a:pt x="1790" y="26"/>
                  </a:lnTo>
                  <a:lnTo>
                    <a:pt x="1772" y="33"/>
                  </a:lnTo>
                  <a:lnTo>
                    <a:pt x="1756" y="41"/>
                  </a:lnTo>
                  <a:lnTo>
                    <a:pt x="1742" y="48"/>
                  </a:lnTo>
                  <a:lnTo>
                    <a:pt x="1742" y="48"/>
                  </a:lnTo>
                  <a:lnTo>
                    <a:pt x="1716" y="65"/>
                  </a:lnTo>
                  <a:lnTo>
                    <a:pt x="1704" y="42"/>
                  </a:lnTo>
                  <a:lnTo>
                    <a:pt x="1704" y="42"/>
                  </a:lnTo>
                  <a:lnTo>
                    <a:pt x="1698" y="35"/>
                  </a:lnTo>
                  <a:lnTo>
                    <a:pt x="1691" y="28"/>
                  </a:lnTo>
                  <a:lnTo>
                    <a:pt x="1684" y="22"/>
                  </a:lnTo>
                  <a:lnTo>
                    <a:pt x="1677" y="17"/>
                  </a:lnTo>
                  <a:lnTo>
                    <a:pt x="1661" y="9"/>
                  </a:lnTo>
                  <a:lnTo>
                    <a:pt x="1642" y="3"/>
                  </a:lnTo>
                  <a:lnTo>
                    <a:pt x="1623" y="0"/>
                  </a:lnTo>
                  <a:lnTo>
                    <a:pt x="1604" y="0"/>
                  </a:lnTo>
                  <a:lnTo>
                    <a:pt x="1584" y="1"/>
                  </a:lnTo>
                  <a:lnTo>
                    <a:pt x="1564" y="4"/>
                  </a:lnTo>
                  <a:lnTo>
                    <a:pt x="1543" y="10"/>
                  </a:lnTo>
                  <a:lnTo>
                    <a:pt x="1523" y="17"/>
                  </a:lnTo>
                  <a:lnTo>
                    <a:pt x="1504" y="26"/>
                  </a:lnTo>
                  <a:lnTo>
                    <a:pt x="1485" y="35"/>
                  </a:lnTo>
                  <a:lnTo>
                    <a:pt x="1468" y="45"/>
                  </a:lnTo>
                  <a:lnTo>
                    <a:pt x="1452" y="57"/>
                  </a:lnTo>
                  <a:lnTo>
                    <a:pt x="1438" y="68"/>
                  </a:lnTo>
                  <a:lnTo>
                    <a:pt x="1426" y="80"/>
                  </a:lnTo>
                  <a:lnTo>
                    <a:pt x="1426" y="80"/>
                  </a:lnTo>
                  <a:lnTo>
                    <a:pt x="1413" y="96"/>
                  </a:lnTo>
                  <a:lnTo>
                    <a:pt x="1403" y="112"/>
                  </a:lnTo>
                  <a:lnTo>
                    <a:pt x="1378" y="102"/>
                  </a:lnTo>
                  <a:lnTo>
                    <a:pt x="1378" y="102"/>
                  </a:lnTo>
                  <a:lnTo>
                    <a:pt x="1368" y="94"/>
                  </a:lnTo>
                  <a:lnTo>
                    <a:pt x="1359" y="88"/>
                  </a:lnTo>
                  <a:lnTo>
                    <a:pt x="1349" y="84"/>
                  </a:lnTo>
                  <a:lnTo>
                    <a:pt x="1339" y="81"/>
                  </a:lnTo>
                  <a:lnTo>
                    <a:pt x="1329" y="78"/>
                  </a:lnTo>
                  <a:lnTo>
                    <a:pt x="1319" y="78"/>
                  </a:lnTo>
                  <a:lnTo>
                    <a:pt x="1309" y="78"/>
                  </a:lnTo>
                  <a:lnTo>
                    <a:pt x="1299" y="80"/>
                  </a:lnTo>
                  <a:lnTo>
                    <a:pt x="1288" y="81"/>
                  </a:lnTo>
                  <a:lnTo>
                    <a:pt x="1278" y="84"/>
                  </a:lnTo>
                  <a:lnTo>
                    <a:pt x="1257" y="93"/>
                  </a:lnTo>
                  <a:lnTo>
                    <a:pt x="1236" y="104"/>
                  </a:lnTo>
                  <a:lnTo>
                    <a:pt x="1217" y="119"/>
                  </a:lnTo>
                  <a:lnTo>
                    <a:pt x="1197" y="135"/>
                  </a:lnTo>
                  <a:lnTo>
                    <a:pt x="1180" y="152"/>
                  </a:lnTo>
                  <a:lnTo>
                    <a:pt x="1162" y="171"/>
                  </a:lnTo>
                  <a:lnTo>
                    <a:pt x="1146" y="189"/>
                  </a:lnTo>
                  <a:lnTo>
                    <a:pt x="1133" y="208"/>
                  </a:lnTo>
                  <a:lnTo>
                    <a:pt x="1122" y="225"/>
                  </a:lnTo>
                  <a:lnTo>
                    <a:pt x="1112" y="242"/>
                  </a:lnTo>
                  <a:lnTo>
                    <a:pt x="1104" y="257"/>
                  </a:lnTo>
                  <a:lnTo>
                    <a:pt x="1104" y="257"/>
                  </a:lnTo>
                  <a:lnTo>
                    <a:pt x="1097" y="274"/>
                  </a:lnTo>
                  <a:lnTo>
                    <a:pt x="1091" y="292"/>
                  </a:lnTo>
                  <a:lnTo>
                    <a:pt x="1087" y="308"/>
                  </a:lnTo>
                  <a:lnTo>
                    <a:pt x="1084" y="325"/>
                  </a:lnTo>
                  <a:lnTo>
                    <a:pt x="1081" y="341"/>
                  </a:lnTo>
                  <a:lnTo>
                    <a:pt x="1080" y="358"/>
                  </a:lnTo>
                  <a:lnTo>
                    <a:pt x="1078" y="390"/>
                  </a:lnTo>
                  <a:lnTo>
                    <a:pt x="1080" y="424"/>
                  </a:lnTo>
                  <a:lnTo>
                    <a:pt x="1086" y="456"/>
                  </a:lnTo>
                  <a:lnTo>
                    <a:pt x="1093" y="489"/>
                  </a:lnTo>
                  <a:lnTo>
                    <a:pt x="1104" y="521"/>
                  </a:lnTo>
                  <a:lnTo>
                    <a:pt x="1104" y="521"/>
                  </a:lnTo>
                  <a:lnTo>
                    <a:pt x="1129" y="591"/>
                  </a:lnTo>
                  <a:lnTo>
                    <a:pt x="1151" y="662"/>
                  </a:lnTo>
                  <a:lnTo>
                    <a:pt x="1168" y="733"/>
                  </a:lnTo>
                  <a:lnTo>
                    <a:pt x="1184" y="804"/>
                  </a:lnTo>
                  <a:lnTo>
                    <a:pt x="1196" y="875"/>
                  </a:lnTo>
                  <a:lnTo>
                    <a:pt x="1204" y="948"/>
                  </a:lnTo>
                  <a:lnTo>
                    <a:pt x="1207" y="985"/>
                  </a:lnTo>
                  <a:lnTo>
                    <a:pt x="1210" y="1022"/>
                  </a:lnTo>
                  <a:lnTo>
                    <a:pt x="1212" y="1058"/>
                  </a:lnTo>
                  <a:lnTo>
                    <a:pt x="1212" y="1096"/>
                  </a:lnTo>
                  <a:lnTo>
                    <a:pt x="1241" y="1145"/>
                  </a:lnTo>
                  <a:lnTo>
                    <a:pt x="1241" y="1145"/>
                  </a:lnTo>
                  <a:lnTo>
                    <a:pt x="1241" y="1163"/>
                  </a:lnTo>
                  <a:lnTo>
                    <a:pt x="1238" y="1179"/>
                  </a:lnTo>
                  <a:lnTo>
                    <a:pt x="1235" y="1196"/>
                  </a:lnTo>
                  <a:lnTo>
                    <a:pt x="1229" y="1213"/>
                  </a:lnTo>
                  <a:lnTo>
                    <a:pt x="1222" y="1232"/>
                  </a:lnTo>
                  <a:lnTo>
                    <a:pt x="1215" y="1250"/>
                  </a:lnTo>
                  <a:lnTo>
                    <a:pt x="1196" y="1284"/>
                  </a:lnTo>
                  <a:lnTo>
                    <a:pt x="1175" y="1319"/>
                  </a:lnTo>
                  <a:lnTo>
                    <a:pt x="1155" y="1353"/>
                  </a:lnTo>
                  <a:lnTo>
                    <a:pt x="1136" y="1385"/>
                  </a:lnTo>
                  <a:lnTo>
                    <a:pt x="1120" y="1415"/>
                  </a:lnTo>
                  <a:lnTo>
                    <a:pt x="1120" y="1415"/>
                  </a:lnTo>
                  <a:lnTo>
                    <a:pt x="1104" y="1448"/>
                  </a:lnTo>
                  <a:lnTo>
                    <a:pt x="1087" y="1480"/>
                  </a:lnTo>
                  <a:lnTo>
                    <a:pt x="1051" y="1541"/>
                  </a:lnTo>
                  <a:lnTo>
                    <a:pt x="1015" y="1601"/>
                  </a:lnTo>
                  <a:lnTo>
                    <a:pt x="997" y="1631"/>
                  </a:lnTo>
                  <a:lnTo>
                    <a:pt x="980" y="1660"/>
                  </a:lnTo>
                  <a:lnTo>
                    <a:pt x="980" y="1660"/>
                  </a:lnTo>
                  <a:lnTo>
                    <a:pt x="952" y="1711"/>
                  </a:lnTo>
                  <a:lnTo>
                    <a:pt x="926" y="1762"/>
                  </a:lnTo>
                  <a:lnTo>
                    <a:pt x="874" y="1864"/>
                  </a:lnTo>
                  <a:lnTo>
                    <a:pt x="825" y="1964"/>
                  </a:lnTo>
                  <a:lnTo>
                    <a:pt x="774" y="2064"/>
                  </a:lnTo>
                  <a:lnTo>
                    <a:pt x="748" y="2113"/>
                  </a:lnTo>
                  <a:lnTo>
                    <a:pt x="721" y="2163"/>
                  </a:lnTo>
                  <a:lnTo>
                    <a:pt x="693" y="2211"/>
                  </a:lnTo>
                  <a:lnTo>
                    <a:pt x="664" y="2258"/>
                  </a:lnTo>
                  <a:lnTo>
                    <a:pt x="632" y="2305"/>
                  </a:lnTo>
                  <a:lnTo>
                    <a:pt x="600" y="2351"/>
                  </a:lnTo>
                  <a:lnTo>
                    <a:pt x="566" y="2398"/>
                  </a:lnTo>
                  <a:lnTo>
                    <a:pt x="529" y="2443"/>
                  </a:lnTo>
                  <a:lnTo>
                    <a:pt x="529" y="2443"/>
                  </a:lnTo>
                  <a:lnTo>
                    <a:pt x="387" y="2607"/>
                  </a:lnTo>
                  <a:lnTo>
                    <a:pt x="319" y="2688"/>
                  </a:lnTo>
                  <a:lnTo>
                    <a:pt x="286" y="2729"/>
                  </a:lnTo>
                  <a:lnTo>
                    <a:pt x="254" y="2771"/>
                  </a:lnTo>
                  <a:lnTo>
                    <a:pt x="224" y="2813"/>
                  </a:lnTo>
                  <a:lnTo>
                    <a:pt x="195" y="2856"/>
                  </a:lnTo>
                  <a:lnTo>
                    <a:pt x="167" y="2901"/>
                  </a:lnTo>
                  <a:lnTo>
                    <a:pt x="141" y="2946"/>
                  </a:lnTo>
                  <a:lnTo>
                    <a:pt x="116" y="2993"/>
                  </a:lnTo>
                  <a:lnTo>
                    <a:pt x="95" y="3042"/>
                  </a:lnTo>
                  <a:lnTo>
                    <a:pt x="76" y="3092"/>
                  </a:lnTo>
                  <a:lnTo>
                    <a:pt x="58" y="3144"/>
                  </a:lnTo>
                  <a:lnTo>
                    <a:pt x="58" y="3144"/>
                  </a:lnTo>
                  <a:lnTo>
                    <a:pt x="45" y="3190"/>
                  </a:lnTo>
                  <a:lnTo>
                    <a:pt x="35" y="3234"/>
                  </a:lnTo>
                  <a:lnTo>
                    <a:pt x="28" y="3279"/>
                  </a:lnTo>
                  <a:lnTo>
                    <a:pt x="22" y="3321"/>
                  </a:lnTo>
                  <a:lnTo>
                    <a:pt x="18" y="3364"/>
                  </a:lnTo>
                  <a:lnTo>
                    <a:pt x="15" y="3408"/>
                  </a:lnTo>
                  <a:lnTo>
                    <a:pt x="11" y="3498"/>
                  </a:lnTo>
                  <a:lnTo>
                    <a:pt x="11" y="3498"/>
                  </a:lnTo>
                  <a:lnTo>
                    <a:pt x="6" y="3553"/>
                  </a:lnTo>
                  <a:lnTo>
                    <a:pt x="0" y="3608"/>
                  </a:lnTo>
                  <a:lnTo>
                    <a:pt x="0" y="3636"/>
                  </a:lnTo>
                  <a:lnTo>
                    <a:pt x="0" y="3663"/>
                  </a:lnTo>
                  <a:lnTo>
                    <a:pt x="5" y="3690"/>
                  </a:lnTo>
                  <a:lnTo>
                    <a:pt x="11" y="371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5" name="Freeform 52">
              <a:extLst>
                <a:ext uri="{FF2B5EF4-FFF2-40B4-BE49-F238E27FC236}">
                  <a16:creationId xmlns:a16="http://schemas.microsoft.com/office/drawing/2014/main" id="{235EFF55-EFFA-EC59-8B4D-20497B7B6D8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" y="3565"/>
              <a:ext cx="762" cy="508"/>
            </a:xfrm>
            <a:custGeom>
              <a:avLst/>
              <a:gdLst>
                <a:gd name="T0" fmla="*/ 561 w 2286"/>
                <a:gd name="T1" fmla="*/ 390 h 1524"/>
                <a:gd name="T2" fmla="*/ 684 w 2286"/>
                <a:gd name="T3" fmla="*/ 187 h 1524"/>
                <a:gd name="T4" fmla="*/ 824 w 2286"/>
                <a:gd name="T5" fmla="*/ 85 h 1524"/>
                <a:gd name="T6" fmla="*/ 952 w 2286"/>
                <a:gd name="T7" fmla="*/ 69 h 1524"/>
                <a:gd name="T8" fmla="*/ 1030 w 2286"/>
                <a:gd name="T9" fmla="*/ 148 h 1524"/>
                <a:gd name="T10" fmla="*/ 1026 w 2286"/>
                <a:gd name="T11" fmla="*/ 264 h 1524"/>
                <a:gd name="T12" fmla="*/ 955 w 2286"/>
                <a:gd name="T13" fmla="*/ 384 h 1524"/>
                <a:gd name="T14" fmla="*/ 903 w 2286"/>
                <a:gd name="T15" fmla="*/ 541 h 1524"/>
                <a:gd name="T16" fmla="*/ 910 w 2286"/>
                <a:gd name="T17" fmla="*/ 724 h 1524"/>
                <a:gd name="T18" fmla="*/ 1077 w 2286"/>
                <a:gd name="T19" fmla="*/ 428 h 1524"/>
                <a:gd name="T20" fmla="*/ 1123 w 2286"/>
                <a:gd name="T21" fmla="*/ 290 h 1524"/>
                <a:gd name="T22" fmla="*/ 1172 w 2286"/>
                <a:gd name="T23" fmla="*/ 69 h 1524"/>
                <a:gd name="T24" fmla="*/ 1243 w 2286"/>
                <a:gd name="T25" fmla="*/ 6 h 1524"/>
                <a:gd name="T26" fmla="*/ 1340 w 2286"/>
                <a:gd name="T27" fmla="*/ 17 h 1524"/>
                <a:gd name="T28" fmla="*/ 1395 w 2286"/>
                <a:gd name="T29" fmla="*/ 72 h 1524"/>
                <a:gd name="T30" fmla="*/ 1417 w 2286"/>
                <a:gd name="T31" fmla="*/ 174 h 1524"/>
                <a:gd name="T32" fmla="*/ 1463 w 2286"/>
                <a:gd name="T33" fmla="*/ 143 h 1524"/>
                <a:gd name="T34" fmla="*/ 1517 w 2286"/>
                <a:gd name="T35" fmla="*/ 183 h 1524"/>
                <a:gd name="T36" fmla="*/ 1560 w 2286"/>
                <a:gd name="T37" fmla="*/ 276 h 1524"/>
                <a:gd name="T38" fmla="*/ 1558 w 2286"/>
                <a:gd name="T39" fmla="*/ 496 h 1524"/>
                <a:gd name="T40" fmla="*/ 1681 w 2286"/>
                <a:gd name="T41" fmla="*/ 483 h 1524"/>
                <a:gd name="T42" fmla="*/ 1778 w 2286"/>
                <a:gd name="T43" fmla="*/ 469 h 1524"/>
                <a:gd name="T44" fmla="*/ 1797 w 2286"/>
                <a:gd name="T45" fmla="*/ 390 h 1524"/>
                <a:gd name="T46" fmla="*/ 1869 w 2286"/>
                <a:gd name="T47" fmla="*/ 357 h 1524"/>
                <a:gd name="T48" fmla="*/ 2054 w 2286"/>
                <a:gd name="T49" fmla="*/ 348 h 1524"/>
                <a:gd name="T50" fmla="*/ 2102 w 2286"/>
                <a:gd name="T51" fmla="*/ 316 h 1524"/>
                <a:gd name="T52" fmla="*/ 2088 w 2286"/>
                <a:gd name="T53" fmla="*/ 258 h 1524"/>
                <a:gd name="T54" fmla="*/ 2157 w 2286"/>
                <a:gd name="T55" fmla="*/ 270 h 1524"/>
                <a:gd name="T56" fmla="*/ 2254 w 2286"/>
                <a:gd name="T57" fmla="*/ 357 h 1524"/>
                <a:gd name="T58" fmla="*/ 2286 w 2286"/>
                <a:gd name="T59" fmla="*/ 463 h 1524"/>
                <a:gd name="T60" fmla="*/ 2266 w 2286"/>
                <a:gd name="T61" fmla="*/ 534 h 1524"/>
                <a:gd name="T62" fmla="*/ 2150 w 2286"/>
                <a:gd name="T63" fmla="*/ 586 h 1524"/>
                <a:gd name="T64" fmla="*/ 2002 w 2286"/>
                <a:gd name="T65" fmla="*/ 582 h 1524"/>
                <a:gd name="T66" fmla="*/ 1995 w 2286"/>
                <a:gd name="T67" fmla="*/ 683 h 1524"/>
                <a:gd name="T68" fmla="*/ 1941 w 2286"/>
                <a:gd name="T69" fmla="*/ 773 h 1524"/>
                <a:gd name="T70" fmla="*/ 1844 w 2286"/>
                <a:gd name="T71" fmla="*/ 789 h 1524"/>
                <a:gd name="T72" fmla="*/ 1757 w 2286"/>
                <a:gd name="T73" fmla="*/ 782 h 1524"/>
                <a:gd name="T74" fmla="*/ 1799 w 2286"/>
                <a:gd name="T75" fmla="*/ 882 h 1524"/>
                <a:gd name="T76" fmla="*/ 1784 w 2286"/>
                <a:gd name="T77" fmla="*/ 921 h 1524"/>
                <a:gd name="T78" fmla="*/ 1685 w 2286"/>
                <a:gd name="T79" fmla="*/ 945 h 1524"/>
                <a:gd name="T80" fmla="*/ 1650 w 2286"/>
                <a:gd name="T81" fmla="*/ 1056 h 1524"/>
                <a:gd name="T82" fmla="*/ 1602 w 2286"/>
                <a:gd name="T83" fmla="*/ 1109 h 1524"/>
                <a:gd name="T84" fmla="*/ 1524 w 2286"/>
                <a:gd name="T85" fmla="*/ 1106 h 1524"/>
                <a:gd name="T86" fmla="*/ 1408 w 2286"/>
                <a:gd name="T87" fmla="*/ 1024 h 1524"/>
                <a:gd name="T88" fmla="*/ 1340 w 2286"/>
                <a:gd name="T89" fmla="*/ 1174 h 1524"/>
                <a:gd name="T90" fmla="*/ 1245 w 2286"/>
                <a:gd name="T91" fmla="*/ 1328 h 1524"/>
                <a:gd name="T92" fmla="*/ 1037 w 2286"/>
                <a:gd name="T93" fmla="*/ 1457 h 1524"/>
                <a:gd name="T94" fmla="*/ 707 w 2286"/>
                <a:gd name="T95" fmla="*/ 1522 h 1524"/>
                <a:gd name="T96" fmla="*/ 446 w 2286"/>
                <a:gd name="T97" fmla="*/ 1506 h 1524"/>
                <a:gd name="T98" fmla="*/ 306 w 2286"/>
                <a:gd name="T99" fmla="*/ 1421 h 1524"/>
                <a:gd name="T100" fmla="*/ 125 w 2286"/>
                <a:gd name="T101" fmla="*/ 1226 h 1524"/>
                <a:gd name="T102" fmla="*/ 16 w 2286"/>
                <a:gd name="T103" fmla="*/ 1080 h 1524"/>
                <a:gd name="T104" fmla="*/ 0 w 2286"/>
                <a:gd name="T105" fmla="*/ 887 h 1524"/>
                <a:gd name="T106" fmla="*/ 67 w 2286"/>
                <a:gd name="T107" fmla="*/ 646 h 1524"/>
                <a:gd name="T108" fmla="*/ 168 w 2286"/>
                <a:gd name="T109" fmla="*/ 396 h 1524"/>
                <a:gd name="T110" fmla="*/ 332 w 2286"/>
                <a:gd name="T111" fmla="*/ 207 h 1524"/>
                <a:gd name="T112" fmla="*/ 488 w 2286"/>
                <a:gd name="T113" fmla="*/ 123 h 1524"/>
                <a:gd name="T114" fmla="*/ 556 w 2286"/>
                <a:gd name="T115" fmla="*/ 133 h 1524"/>
                <a:gd name="T116" fmla="*/ 590 w 2286"/>
                <a:gd name="T117" fmla="*/ 175 h 1524"/>
                <a:gd name="T118" fmla="*/ 567 w 2286"/>
                <a:gd name="T119" fmla="*/ 287 h 1524"/>
                <a:gd name="T120" fmla="*/ 452 w 2286"/>
                <a:gd name="T121" fmla="*/ 499 h 1524"/>
                <a:gd name="T122" fmla="*/ 391 w 2286"/>
                <a:gd name="T123" fmla="*/ 744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86" h="1524">
                  <a:moveTo>
                    <a:pt x="448" y="739"/>
                  </a:moveTo>
                  <a:lnTo>
                    <a:pt x="448" y="739"/>
                  </a:lnTo>
                  <a:lnTo>
                    <a:pt x="474" y="646"/>
                  </a:lnTo>
                  <a:lnTo>
                    <a:pt x="504" y="545"/>
                  </a:lnTo>
                  <a:lnTo>
                    <a:pt x="522" y="493"/>
                  </a:lnTo>
                  <a:lnTo>
                    <a:pt x="541" y="442"/>
                  </a:lnTo>
                  <a:lnTo>
                    <a:pt x="561" y="390"/>
                  </a:lnTo>
                  <a:lnTo>
                    <a:pt x="584" y="341"/>
                  </a:lnTo>
                  <a:lnTo>
                    <a:pt x="609" y="293"/>
                  </a:lnTo>
                  <a:lnTo>
                    <a:pt x="623" y="271"/>
                  </a:lnTo>
                  <a:lnTo>
                    <a:pt x="638" y="248"/>
                  </a:lnTo>
                  <a:lnTo>
                    <a:pt x="652" y="228"/>
                  </a:lnTo>
                  <a:lnTo>
                    <a:pt x="668" y="207"/>
                  </a:lnTo>
                  <a:lnTo>
                    <a:pt x="684" y="187"/>
                  </a:lnTo>
                  <a:lnTo>
                    <a:pt x="701" y="170"/>
                  </a:lnTo>
                  <a:lnTo>
                    <a:pt x="720" y="152"/>
                  </a:lnTo>
                  <a:lnTo>
                    <a:pt x="739" y="136"/>
                  </a:lnTo>
                  <a:lnTo>
                    <a:pt x="759" y="122"/>
                  </a:lnTo>
                  <a:lnTo>
                    <a:pt x="780" y="107"/>
                  </a:lnTo>
                  <a:lnTo>
                    <a:pt x="803" y="96"/>
                  </a:lnTo>
                  <a:lnTo>
                    <a:pt x="824" y="85"/>
                  </a:lnTo>
                  <a:lnTo>
                    <a:pt x="849" y="77"/>
                  </a:lnTo>
                  <a:lnTo>
                    <a:pt x="874" y="71"/>
                  </a:lnTo>
                  <a:lnTo>
                    <a:pt x="874" y="71"/>
                  </a:lnTo>
                  <a:lnTo>
                    <a:pt x="895" y="67"/>
                  </a:lnTo>
                  <a:lnTo>
                    <a:pt x="916" y="65"/>
                  </a:lnTo>
                  <a:lnTo>
                    <a:pt x="935" y="67"/>
                  </a:lnTo>
                  <a:lnTo>
                    <a:pt x="952" y="69"/>
                  </a:lnTo>
                  <a:lnTo>
                    <a:pt x="968" y="75"/>
                  </a:lnTo>
                  <a:lnTo>
                    <a:pt x="982" y="82"/>
                  </a:lnTo>
                  <a:lnTo>
                    <a:pt x="995" y="93"/>
                  </a:lnTo>
                  <a:lnTo>
                    <a:pt x="1007" y="104"/>
                  </a:lnTo>
                  <a:lnTo>
                    <a:pt x="1017" y="117"/>
                  </a:lnTo>
                  <a:lnTo>
                    <a:pt x="1024" y="132"/>
                  </a:lnTo>
                  <a:lnTo>
                    <a:pt x="1030" y="148"/>
                  </a:lnTo>
                  <a:lnTo>
                    <a:pt x="1035" y="165"/>
                  </a:lnTo>
                  <a:lnTo>
                    <a:pt x="1037" y="183"/>
                  </a:lnTo>
                  <a:lnTo>
                    <a:pt x="1037" y="203"/>
                  </a:lnTo>
                  <a:lnTo>
                    <a:pt x="1035" y="223"/>
                  </a:lnTo>
                  <a:lnTo>
                    <a:pt x="1032" y="244"/>
                  </a:lnTo>
                  <a:lnTo>
                    <a:pt x="1032" y="244"/>
                  </a:lnTo>
                  <a:lnTo>
                    <a:pt x="1026" y="264"/>
                  </a:lnTo>
                  <a:lnTo>
                    <a:pt x="1017" y="281"/>
                  </a:lnTo>
                  <a:lnTo>
                    <a:pt x="1008" y="299"/>
                  </a:lnTo>
                  <a:lnTo>
                    <a:pt x="997" y="316"/>
                  </a:lnTo>
                  <a:lnTo>
                    <a:pt x="975" y="348"/>
                  </a:lnTo>
                  <a:lnTo>
                    <a:pt x="965" y="366"/>
                  </a:lnTo>
                  <a:lnTo>
                    <a:pt x="955" y="384"/>
                  </a:lnTo>
                  <a:lnTo>
                    <a:pt x="955" y="384"/>
                  </a:lnTo>
                  <a:lnTo>
                    <a:pt x="945" y="403"/>
                  </a:lnTo>
                  <a:lnTo>
                    <a:pt x="936" y="422"/>
                  </a:lnTo>
                  <a:lnTo>
                    <a:pt x="929" y="441"/>
                  </a:lnTo>
                  <a:lnTo>
                    <a:pt x="923" y="461"/>
                  </a:lnTo>
                  <a:lnTo>
                    <a:pt x="911" y="502"/>
                  </a:lnTo>
                  <a:lnTo>
                    <a:pt x="903" y="541"/>
                  </a:lnTo>
                  <a:lnTo>
                    <a:pt x="903" y="541"/>
                  </a:lnTo>
                  <a:lnTo>
                    <a:pt x="875" y="656"/>
                  </a:lnTo>
                  <a:lnTo>
                    <a:pt x="864" y="714"/>
                  </a:lnTo>
                  <a:lnTo>
                    <a:pt x="853" y="772"/>
                  </a:lnTo>
                  <a:lnTo>
                    <a:pt x="894" y="772"/>
                  </a:lnTo>
                  <a:lnTo>
                    <a:pt x="894" y="772"/>
                  </a:lnTo>
                  <a:lnTo>
                    <a:pt x="901" y="747"/>
                  </a:lnTo>
                  <a:lnTo>
                    <a:pt x="910" y="724"/>
                  </a:lnTo>
                  <a:lnTo>
                    <a:pt x="919" y="699"/>
                  </a:lnTo>
                  <a:lnTo>
                    <a:pt x="930" y="676"/>
                  </a:lnTo>
                  <a:lnTo>
                    <a:pt x="955" y="631"/>
                  </a:lnTo>
                  <a:lnTo>
                    <a:pt x="982" y="585"/>
                  </a:lnTo>
                  <a:lnTo>
                    <a:pt x="1037" y="495"/>
                  </a:lnTo>
                  <a:lnTo>
                    <a:pt x="1064" y="450"/>
                  </a:lnTo>
                  <a:lnTo>
                    <a:pt x="1077" y="428"/>
                  </a:lnTo>
                  <a:lnTo>
                    <a:pt x="1087" y="405"/>
                  </a:lnTo>
                  <a:lnTo>
                    <a:pt x="1087" y="405"/>
                  </a:lnTo>
                  <a:lnTo>
                    <a:pt x="1095" y="386"/>
                  </a:lnTo>
                  <a:lnTo>
                    <a:pt x="1103" y="367"/>
                  </a:lnTo>
                  <a:lnTo>
                    <a:pt x="1110" y="348"/>
                  </a:lnTo>
                  <a:lnTo>
                    <a:pt x="1114" y="328"/>
                  </a:lnTo>
                  <a:lnTo>
                    <a:pt x="1123" y="290"/>
                  </a:lnTo>
                  <a:lnTo>
                    <a:pt x="1130" y="251"/>
                  </a:lnTo>
                  <a:lnTo>
                    <a:pt x="1142" y="174"/>
                  </a:lnTo>
                  <a:lnTo>
                    <a:pt x="1149" y="136"/>
                  </a:lnTo>
                  <a:lnTo>
                    <a:pt x="1159" y="98"/>
                  </a:lnTo>
                  <a:lnTo>
                    <a:pt x="1159" y="98"/>
                  </a:lnTo>
                  <a:lnTo>
                    <a:pt x="1165" y="84"/>
                  </a:lnTo>
                  <a:lnTo>
                    <a:pt x="1172" y="69"/>
                  </a:lnTo>
                  <a:lnTo>
                    <a:pt x="1179" y="58"/>
                  </a:lnTo>
                  <a:lnTo>
                    <a:pt x="1188" y="46"/>
                  </a:lnTo>
                  <a:lnTo>
                    <a:pt x="1198" y="35"/>
                  </a:lnTo>
                  <a:lnTo>
                    <a:pt x="1208" y="26"/>
                  </a:lnTo>
                  <a:lnTo>
                    <a:pt x="1219" y="17"/>
                  </a:lnTo>
                  <a:lnTo>
                    <a:pt x="1230" y="11"/>
                  </a:lnTo>
                  <a:lnTo>
                    <a:pt x="1243" y="6"/>
                  </a:lnTo>
                  <a:lnTo>
                    <a:pt x="1256" y="3"/>
                  </a:lnTo>
                  <a:lnTo>
                    <a:pt x="1269" y="1"/>
                  </a:lnTo>
                  <a:lnTo>
                    <a:pt x="1282" y="0"/>
                  </a:lnTo>
                  <a:lnTo>
                    <a:pt x="1297" y="1"/>
                  </a:lnTo>
                  <a:lnTo>
                    <a:pt x="1311" y="6"/>
                  </a:lnTo>
                  <a:lnTo>
                    <a:pt x="1326" y="10"/>
                  </a:lnTo>
                  <a:lnTo>
                    <a:pt x="1340" y="17"/>
                  </a:lnTo>
                  <a:lnTo>
                    <a:pt x="1340" y="17"/>
                  </a:lnTo>
                  <a:lnTo>
                    <a:pt x="1353" y="24"/>
                  </a:lnTo>
                  <a:lnTo>
                    <a:pt x="1365" y="33"/>
                  </a:lnTo>
                  <a:lnTo>
                    <a:pt x="1374" y="42"/>
                  </a:lnTo>
                  <a:lnTo>
                    <a:pt x="1382" y="51"/>
                  </a:lnTo>
                  <a:lnTo>
                    <a:pt x="1389" y="61"/>
                  </a:lnTo>
                  <a:lnTo>
                    <a:pt x="1395" y="72"/>
                  </a:lnTo>
                  <a:lnTo>
                    <a:pt x="1400" y="82"/>
                  </a:lnTo>
                  <a:lnTo>
                    <a:pt x="1404" y="94"/>
                  </a:lnTo>
                  <a:lnTo>
                    <a:pt x="1410" y="119"/>
                  </a:lnTo>
                  <a:lnTo>
                    <a:pt x="1413" y="143"/>
                  </a:lnTo>
                  <a:lnTo>
                    <a:pt x="1413" y="170"/>
                  </a:lnTo>
                  <a:lnTo>
                    <a:pt x="1413" y="196"/>
                  </a:lnTo>
                  <a:lnTo>
                    <a:pt x="1417" y="174"/>
                  </a:lnTo>
                  <a:lnTo>
                    <a:pt x="1417" y="174"/>
                  </a:lnTo>
                  <a:lnTo>
                    <a:pt x="1427" y="161"/>
                  </a:lnTo>
                  <a:lnTo>
                    <a:pt x="1437" y="151"/>
                  </a:lnTo>
                  <a:lnTo>
                    <a:pt x="1443" y="146"/>
                  </a:lnTo>
                  <a:lnTo>
                    <a:pt x="1450" y="145"/>
                  </a:lnTo>
                  <a:lnTo>
                    <a:pt x="1456" y="143"/>
                  </a:lnTo>
                  <a:lnTo>
                    <a:pt x="1463" y="143"/>
                  </a:lnTo>
                  <a:lnTo>
                    <a:pt x="1469" y="145"/>
                  </a:lnTo>
                  <a:lnTo>
                    <a:pt x="1476" y="146"/>
                  </a:lnTo>
                  <a:lnTo>
                    <a:pt x="1484" y="151"/>
                  </a:lnTo>
                  <a:lnTo>
                    <a:pt x="1492" y="156"/>
                  </a:lnTo>
                  <a:lnTo>
                    <a:pt x="1500" y="164"/>
                  </a:lnTo>
                  <a:lnTo>
                    <a:pt x="1508" y="172"/>
                  </a:lnTo>
                  <a:lnTo>
                    <a:pt x="1517" y="183"/>
                  </a:lnTo>
                  <a:lnTo>
                    <a:pt x="1526" y="196"/>
                  </a:lnTo>
                  <a:lnTo>
                    <a:pt x="1526" y="196"/>
                  </a:lnTo>
                  <a:lnTo>
                    <a:pt x="1534" y="210"/>
                  </a:lnTo>
                  <a:lnTo>
                    <a:pt x="1543" y="226"/>
                  </a:lnTo>
                  <a:lnTo>
                    <a:pt x="1549" y="242"/>
                  </a:lnTo>
                  <a:lnTo>
                    <a:pt x="1555" y="258"/>
                  </a:lnTo>
                  <a:lnTo>
                    <a:pt x="1560" y="276"/>
                  </a:lnTo>
                  <a:lnTo>
                    <a:pt x="1563" y="294"/>
                  </a:lnTo>
                  <a:lnTo>
                    <a:pt x="1566" y="313"/>
                  </a:lnTo>
                  <a:lnTo>
                    <a:pt x="1568" y="332"/>
                  </a:lnTo>
                  <a:lnTo>
                    <a:pt x="1569" y="371"/>
                  </a:lnTo>
                  <a:lnTo>
                    <a:pt x="1568" y="412"/>
                  </a:lnTo>
                  <a:lnTo>
                    <a:pt x="1563" y="453"/>
                  </a:lnTo>
                  <a:lnTo>
                    <a:pt x="1558" y="496"/>
                  </a:lnTo>
                  <a:lnTo>
                    <a:pt x="1589" y="493"/>
                  </a:lnTo>
                  <a:lnTo>
                    <a:pt x="1589" y="493"/>
                  </a:lnTo>
                  <a:lnTo>
                    <a:pt x="1607" y="489"/>
                  </a:lnTo>
                  <a:lnTo>
                    <a:pt x="1624" y="485"/>
                  </a:lnTo>
                  <a:lnTo>
                    <a:pt x="1643" y="483"/>
                  </a:lnTo>
                  <a:lnTo>
                    <a:pt x="1662" y="482"/>
                  </a:lnTo>
                  <a:lnTo>
                    <a:pt x="1681" y="483"/>
                  </a:lnTo>
                  <a:lnTo>
                    <a:pt x="1700" y="485"/>
                  </a:lnTo>
                  <a:lnTo>
                    <a:pt x="1734" y="489"/>
                  </a:lnTo>
                  <a:lnTo>
                    <a:pt x="1797" y="508"/>
                  </a:lnTo>
                  <a:lnTo>
                    <a:pt x="1797" y="508"/>
                  </a:lnTo>
                  <a:lnTo>
                    <a:pt x="1789" y="495"/>
                  </a:lnTo>
                  <a:lnTo>
                    <a:pt x="1782" y="482"/>
                  </a:lnTo>
                  <a:lnTo>
                    <a:pt x="1778" y="469"/>
                  </a:lnTo>
                  <a:lnTo>
                    <a:pt x="1776" y="457"/>
                  </a:lnTo>
                  <a:lnTo>
                    <a:pt x="1775" y="444"/>
                  </a:lnTo>
                  <a:lnTo>
                    <a:pt x="1776" y="432"/>
                  </a:lnTo>
                  <a:lnTo>
                    <a:pt x="1779" y="421"/>
                  </a:lnTo>
                  <a:lnTo>
                    <a:pt x="1784" y="410"/>
                  </a:lnTo>
                  <a:lnTo>
                    <a:pt x="1789" y="400"/>
                  </a:lnTo>
                  <a:lnTo>
                    <a:pt x="1797" y="390"/>
                  </a:lnTo>
                  <a:lnTo>
                    <a:pt x="1807" y="381"/>
                  </a:lnTo>
                  <a:lnTo>
                    <a:pt x="1817" y="374"/>
                  </a:lnTo>
                  <a:lnTo>
                    <a:pt x="1828" y="368"/>
                  </a:lnTo>
                  <a:lnTo>
                    <a:pt x="1840" y="363"/>
                  </a:lnTo>
                  <a:lnTo>
                    <a:pt x="1855" y="358"/>
                  </a:lnTo>
                  <a:lnTo>
                    <a:pt x="1869" y="357"/>
                  </a:lnTo>
                  <a:lnTo>
                    <a:pt x="1869" y="357"/>
                  </a:lnTo>
                  <a:lnTo>
                    <a:pt x="1895" y="355"/>
                  </a:lnTo>
                  <a:lnTo>
                    <a:pt x="1936" y="355"/>
                  </a:lnTo>
                  <a:lnTo>
                    <a:pt x="1986" y="355"/>
                  </a:lnTo>
                  <a:lnTo>
                    <a:pt x="2011" y="354"/>
                  </a:lnTo>
                  <a:lnTo>
                    <a:pt x="2036" y="351"/>
                  </a:lnTo>
                  <a:lnTo>
                    <a:pt x="2036" y="351"/>
                  </a:lnTo>
                  <a:lnTo>
                    <a:pt x="2054" y="348"/>
                  </a:lnTo>
                  <a:lnTo>
                    <a:pt x="2072" y="345"/>
                  </a:lnTo>
                  <a:lnTo>
                    <a:pt x="2086" y="339"/>
                  </a:lnTo>
                  <a:lnTo>
                    <a:pt x="2097" y="334"/>
                  </a:lnTo>
                  <a:lnTo>
                    <a:pt x="2099" y="329"/>
                  </a:lnTo>
                  <a:lnTo>
                    <a:pt x="2102" y="326"/>
                  </a:lnTo>
                  <a:lnTo>
                    <a:pt x="2104" y="321"/>
                  </a:lnTo>
                  <a:lnTo>
                    <a:pt x="2102" y="316"/>
                  </a:lnTo>
                  <a:lnTo>
                    <a:pt x="2101" y="310"/>
                  </a:lnTo>
                  <a:lnTo>
                    <a:pt x="2097" y="305"/>
                  </a:lnTo>
                  <a:lnTo>
                    <a:pt x="2092" y="299"/>
                  </a:lnTo>
                  <a:lnTo>
                    <a:pt x="2085" y="291"/>
                  </a:lnTo>
                  <a:lnTo>
                    <a:pt x="2083" y="265"/>
                  </a:lnTo>
                  <a:lnTo>
                    <a:pt x="2083" y="265"/>
                  </a:lnTo>
                  <a:lnTo>
                    <a:pt x="2088" y="258"/>
                  </a:lnTo>
                  <a:lnTo>
                    <a:pt x="2095" y="254"/>
                  </a:lnTo>
                  <a:lnTo>
                    <a:pt x="2104" y="252"/>
                  </a:lnTo>
                  <a:lnTo>
                    <a:pt x="2112" y="252"/>
                  </a:lnTo>
                  <a:lnTo>
                    <a:pt x="2123" y="255"/>
                  </a:lnTo>
                  <a:lnTo>
                    <a:pt x="2134" y="258"/>
                  </a:lnTo>
                  <a:lnTo>
                    <a:pt x="2146" y="264"/>
                  </a:lnTo>
                  <a:lnTo>
                    <a:pt x="2157" y="270"/>
                  </a:lnTo>
                  <a:lnTo>
                    <a:pt x="2179" y="286"/>
                  </a:lnTo>
                  <a:lnTo>
                    <a:pt x="2201" y="300"/>
                  </a:lnTo>
                  <a:lnTo>
                    <a:pt x="2218" y="315"/>
                  </a:lnTo>
                  <a:lnTo>
                    <a:pt x="2230" y="326"/>
                  </a:lnTo>
                  <a:lnTo>
                    <a:pt x="2230" y="326"/>
                  </a:lnTo>
                  <a:lnTo>
                    <a:pt x="2243" y="341"/>
                  </a:lnTo>
                  <a:lnTo>
                    <a:pt x="2254" y="357"/>
                  </a:lnTo>
                  <a:lnTo>
                    <a:pt x="2265" y="373"/>
                  </a:lnTo>
                  <a:lnTo>
                    <a:pt x="2272" y="389"/>
                  </a:lnTo>
                  <a:lnTo>
                    <a:pt x="2278" y="406"/>
                  </a:lnTo>
                  <a:lnTo>
                    <a:pt x="2282" y="425"/>
                  </a:lnTo>
                  <a:lnTo>
                    <a:pt x="2285" y="444"/>
                  </a:lnTo>
                  <a:lnTo>
                    <a:pt x="2286" y="463"/>
                  </a:lnTo>
                  <a:lnTo>
                    <a:pt x="2286" y="463"/>
                  </a:lnTo>
                  <a:lnTo>
                    <a:pt x="2286" y="476"/>
                  </a:lnTo>
                  <a:lnTo>
                    <a:pt x="2285" y="487"/>
                  </a:lnTo>
                  <a:lnTo>
                    <a:pt x="2282" y="498"/>
                  </a:lnTo>
                  <a:lnTo>
                    <a:pt x="2279" y="508"/>
                  </a:lnTo>
                  <a:lnTo>
                    <a:pt x="2275" y="516"/>
                  </a:lnTo>
                  <a:lnTo>
                    <a:pt x="2270" y="525"/>
                  </a:lnTo>
                  <a:lnTo>
                    <a:pt x="2266" y="534"/>
                  </a:lnTo>
                  <a:lnTo>
                    <a:pt x="2259" y="541"/>
                  </a:lnTo>
                  <a:lnTo>
                    <a:pt x="2246" y="553"/>
                  </a:lnTo>
                  <a:lnTo>
                    <a:pt x="2230" y="564"/>
                  </a:lnTo>
                  <a:lnTo>
                    <a:pt x="2211" y="572"/>
                  </a:lnTo>
                  <a:lnTo>
                    <a:pt x="2192" y="579"/>
                  </a:lnTo>
                  <a:lnTo>
                    <a:pt x="2172" y="583"/>
                  </a:lnTo>
                  <a:lnTo>
                    <a:pt x="2150" y="586"/>
                  </a:lnTo>
                  <a:lnTo>
                    <a:pt x="2128" y="589"/>
                  </a:lnTo>
                  <a:lnTo>
                    <a:pt x="2107" y="589"/>
                  </a:lnTo>
                  <a:lnTo>
                    <a:pt x="2085" y="589"/>
                  </a:lnTo>
                  <a:lnTo>
                    <a:pt x="2063" y="588"/>
                  </a:lnTo>
                  <a:lnTo>
                    <a:pt x="2024" y="585"/>
                  </a:lnTo>
                  <a:lnTo>
                    <a:pt x="2024" y="585"/>
                  </a:lnTo>
                  <a:lnTo>
                    <a:pt x="2002" y="582"/>
                  </a:lnTo>
                  <a:lnTo>
                    <a:pt x="1982" y="577"/>
                  </a:lnTo>
                  <a:lnTo>
                    <a:pt x="1986" y="617"/>
                  </a:lnTo>
                  <a:lnTo>
                    <a:pt x="1986" y="617"/>
                  </a:lnTo>
                  <a:lnTo>
                    <a:pt x="1991" y="633"/>
                  </a:lnTo>
                  <a:lnTo>
                    <a:pt x="1994" y="650"/>
                  </a:lnTo>
                  <a:lnTo>
                    <a:pt x="1995" y="666"/>
                  </a:lnTo>
                  <a:lnTo>
                    <a:pt x="1995" y="683"/>
                  </a:lnTo>
                  <a:lnTo>
                    <a:pt x="1992" y="698"/>
                  </a:lnTo>
                  <a:lnTo>
                    <a:pt x="1988" y="714"/>
                  </a:lnTo>
                  <a:lnTo>
                    <a:pt x="1982" y="728"/>
                  </a:lnTo>
                  <a:lnTo>
                    <a:pt x="1975" y="741"/>
                  </a:lnTo>
                  <a:lnTo>
                    <a:pt x="1965" y="754"/>
                  </a:lnTo>
                  <a:lnTo>
                    <a:pt x="1955" y="765"/>
                  </a:lnTo>
                  <a:lnTo>
                    <a:pt x="1941" y="773"/>
                  </a:lnTo>
                  <a:lnTo>
                    <a:pt x="1928" y="782"/>
                  </a:lnTo>
                  <a:lnTo>
                    <a:pt x="1913" y="788"/>
                  </a:lnTo>
                  <a:lnTo>
                    <a:pt x="1897" y="791"/>
                  </a:lnTo>
                  <a:lnTo>
                    <a:pt x="1879" y="792"/>
                  </a:lnTo>
                  <a:lnTo>
                    <a:pt x="1859" y="791"/>
                  </a:lnTo>
                  <a:lnTo>
                    <a:pt x="1859" y="791"/>
                  </a:lnTo>
                  <a:lnTo>
                    <a:pt x="1844" y="789"/>
                  </a:lnTo>
                  <a:lnTo>
                    <a:pt x="1828" y="784"/>
                  </a:lnTo>
                  <a:lnTo>
                    <a:pt x="1813" y="778"/>
                  </a:lnTo>
                  <a:lnTo>
                    <a:pt x="1797" y="770"/>
                  </a:lnTo>
                  <a:lnTo>
                    <a:pt x="1766" y="753"/>
                  </a:lnTo>
                  <a:lnTo>
                    <a:pt x="1739" y="734"/>
                  </a:lnTo>
                  <a:lnTo>
                    <a:pt x="1757" y="782"/>
                  </a:lnTo>
                  <a:lnTo>
                    <a:pt x="1757" y="782"/>
                  </a:lnTo>
                  <a:lnTo>
                    <a:pt x="1773" y="804"/>
                  </a:lnTo>
                  <a:lnTo>
                    <a:pt x="1781" y="815"/>
                  </a:lnTo>
                  <a:lnTo>
                    <a:pt x="1786" y="829"/>
                  </a:lnTo>
                  <a:lnTo>
                    <a:pt x="1792" y="842"/>
                  </a:lnTo>
                  <a:lnTo>
                    <a:pt x="1797" y="855"/>
                  </a:lnTo>
                  <a:lnTo>
                    <a:pt x="1799" y="869"/>
                  </a:lnTo>
                  <a:lnTo>
                    <a:pt x="1799" y="882"/>
                  </a:lnTo>
                  <a:lnTo>
                    <a:pt x="1799" y="882"/>
                  </a:lnTo>
                  <a:lnTo>
                    <a:pt x="1798" y="891"/>
                  </a:lnTo>
                  <a:lnTo>
                    <a:pt x="1797" y="898"/>
                  </a:lnTo>
                  <a:lnTo>
                    <a:pt x="1794" y="905"/>
                  </a:lnTo>
                  <a:lnTo>
                    <a:pt x="1791" y="911"/>
                  </a:lnTo>
                  <a:lnTo>
                    <a:pt x="1788" y="916"/>
                  </a:lnTo>
                  <a:lnTo>
                    <a:pt x="1784" y="921"/>
                  </a:lnTo>
                  <a:lnTo>
                    <a:pt x="1772" y="929"/>
                  </a:lnTo>
                  <a:lnTo>
                    <a:pt x="1760" y="933"/>
                  </a:lnTo>
                  <a:lnTo>
                    <a:pt x="1746" y="936"/>
                  </a:lnTo>
                  <a:lnTo>
                    <a:pt x="1731" y="939"/>
                  </a:lnTo>
                  <a:lnTo>
                    <a:pt x="1717" y="940"/>
                  </a:lnTo>
                  <a:lnTo>
                    <a:pt x="1717" y="940"/>
                  </a:lnTo>
                  <a:lnTo>
                    <a:pt x="1685" y="945"/>
                  </a:lnTo>
                  <a:lnTo>
                    <a:pt x="1671" y="945"/>
                  </a:lnTo>
                  <a:lnTo>
                    <a:pt x="1656" y="945"/>
                  </a:lnTo>
                  <a:lnTo>
                    <a:pt x="1656" y="969"/>
                  </a:lnTo>
                  <a:lnTo>
                    <a:pt x="1656" y="969"/>
                  </a:lnTo>
                  <a:lnTo>
                    <a:pt x="1656" y="1013"/>
                  </a:lnTo>
                  <a:lnTo>
                    <a:pt x="1653" y="1035"/>
                  </a:lnTo>
                  <a:lnTo>
                    <a:pt x="1650" y="1056"/>
                  </a:lnTo>
                  <a:lnTo>
                    <a:pt x="1646" y="1067"/>
                  </a:lnTo>
                  <a:lnTo>
                    <a:pt x="1643" y="1075"/>
                  </a:lnTo>
                  <a:lnTo>
                    <a:pt x="1637" y="1084"/>
                  </a:lnTo>
                  <a:lnTo>
                    <a:pt x="1630" y="1091"/>
                  </a:lnTo>
                  <a:lnTo>
                    <a:pt x="1623" y="1098"/>
                  </a:lnTo>
                  <a:lnTo>
                    <a:pt x="1614" y="1104"/>
                  </a:lnTo>
                  <a:lnTo>
                    <a:pt x="1602" y="1109"/>
                  </a:lnTo>
                  <a:lnTo>
                    <a:pt x="1589" y="1112"/>
                  </a:lnTo>
                  <a:lnTo>
                    <a:pt x="1589" y="1112"/>
                  </a:lnTo>
                  <a:lnTo>
                    <a:pt x="1579" y="1113"/>
                  </a:lnTo>
                  <a:lnTo>
                    <a:pt x="1569" y="1114"/>
                  </a:lnTo>
                  <a:lnTo>
                    <a:pt x="1558" y="1113"/>
                  </a:lnTo>
                  <a:lnTo>
                    <a:pt x="1546" y="1112"/>
                  </a:lnTo>
                  <a:lnTo>
                    <a:pt x="1524" y="1106"/>
                  </a:lnTo>
                  <a:lnTo>
                    <a:pt x="1502" y="1097"/>
                  </a:lnTo>
                  <a:lnTo>
                    <a:pt x="1482" y="1085"/>
                  </a:lnTo>
                  <a:lnTo>
                    <a:pt x="1463" y="1072"/>
                  </a:lnTo>
                  <a:lnTo>
                    <a:pt x="1446" y="1058"/>
                  </a:lnTo>
                  <a:lnTo>
                    <a:pt x="1432" y="1043"/>
                  </a:lnTo>
                  <a:lnTo>
                    <a:pt x="1408" y="1024"/>
                  </a:lnTo>
                  <a:lnTo>
                    <a:pt x="1408" y="1024"/>
                  </a:lnTo>
                  <a:lnTo>
                    <a:pt x="1404" y="1046"/>
                  </a:lnTo>
                  <a:lnTo>
                    <a:pt x="1404" y="1046"/>
                  </a:lnTo>
                  <a:lnTo>
                    <a:pt x="1401" y="1065"/>
                  </a:lnTo>
                  <a:lnTo>
                    <a:pt x="1349" y="1110"/>
                  </a:lnTo>
                  <a:lnTo>
                    <a:pt x="1349" y="1110"/>
                  </a:lnTo>
                  <a:lnTo>
                    <a:pt x="1346" y="1143"/>
                  </a:lnTo>
                  <a:lnTo>
                    <a:pt x="1340" y="1174"/>
                  </a:lnTo>
                  <a:lnTo>
                    <a:pt x="1333" y="1203"/>
                  </a:lnTo>
                  <a:lnTo>
                    <a:pt x="1321" y="1229"/>
                  </a:lnTo>
                  <a:lnTo>
                    <a:pt x="1308" y="1255"/>
                  </a:lnTo>
                  <a:lnTo>
                    <a:pt x="1291" y="1280"/>
                  </a:lnTo>
                  <a:lnTo>
                    <a:pt x="1269" y="1303"/>
                  </a:lnTo>
                  <a:lnTo>
                    <a:pt x="1245" y="1328"/>
                  </a:lnTo>
                  <a:lnTo>
                    <a:pt x="1245" y="1328"/>
                  </a:lnTo>
                  <a:lnTo>
                    <a:pt x="1226" y="1344"/>
                  </a:lnTo>
                  <a:lnTo>
                    <a:pt x="1205" y="1360"/>
                  </a:lnTo>
                  <a:lnTo>
                    <a:pt x="1185" y="1374"/>
                  </a:lnTo>
                  <a:lnTo>
                    <a:pt x="1166" y="1389"/>
                  </a:lnTo>
                  <a:lnTo>
                    <a:pt x="1124" y="1415"/>
                  </a:lnTo>
                  <a:lnTo>
                    <a:pt x="1082" y="1437"/>
                  </a:lnTo>
                  <a:lnTo>
                    <a:pt x="1037" y="1457"/>
                  </a:lnTo>
                  <a:lnTo>
                    <a:pt x="993" y="1473"/>
                  </a:lnTo>
                  <a:lnTo>
                    <a:pt x="948" y="1487"/>
                  </a:lnTo>
                  <a:lnTo>
                    <a:pt x="900" y="1499"/>
                  </a:lnTo>
                  <a:lnTo>
                    <a:pt x="853" y="1508"/>
                  </a:lnTo>
                  <a:lnTo>
                    <a:pt x="804" y="1515"/>
                  </a:lnTo>
                  <a:lnTo>
                    <a:pt x="756" y="1519"/>
                  </a:lnTo>
                  <a:lnTo>
                    <a:pt x="707" y="1522"/>
                  </a:lnTo>
                  <a:lnTo>
                    <a:pt x="658" y="1524"/>
                  </a:lnTo>
                  <a:lnTo>
                    <a:pt x="607" y="1524"/>
                  </a:lnTo>
                  <a:lnTo>
                    <a:pt x="558" y="1521"/>
                  </a:lnTo>
                  <a:lnTo>
                    <a:pt x="509" y="1517"/>
                  </a:lnTo>
                  <a:lnTo>
                    <a:pt x="509" y="1517"/>
                  </a:lnTo>
                  <a:lnTo>
                    <a:pt x="475" y="1512"/>
                  </a:lnTo>
                  <a:lnTo>
                    <a:pt x="446" y="1506"/>
                  </a:lnTo>
                  <a:lnTo>
                    <a:pt x="420" y="1499"/>
                  </a:lnTo>
                  <a:lnTo>
                    <a:pt x="397" y="1489"/>
                  </a:lnTo>
                  <a:lnTo>
                    <a:pt x="375" y="1479"/>
                  </a:lnTo>
                  <a:lnTo>
                    <a:pt x="357" y="1466"/>
                  </a:lnTo>
                  <a:lnTo>
                    <a:pt x="339" y="1451"/>
                  </a:lnTo>
                  <a:lnTo>
                    <a:pt x="322" y="1437"/>
                  </a:lnTo>
                  <a:lnTo>
                    <a:pt x="306" y="1421"/>
                  </a:lnTo>
                  <a:lnTo>
                    <a:pt x="290" y="1403"/>
                  </a:lnTo>
                  <a:lnTo>
                    <a:pt x="258" y="1367"/>
                  </a:lnTo>
                  <a:lnTo>
                    <a:pt x="225" y="1328"/>
                  </a:lnTo>
                  <a:lnTo>
                    <a:pt x="206" y="1307"/>
                  </a:lnTo>
                  <a:lnTo>
                    <a:pt x="187" y="1287"/>
                  </a:lnTo>
                  <a:lnTo>
                    <a:pt x="187" y="1287"/>
                  </a:lnTo>
                  <a:lnTo>
                    <a:pt x="125" y="1226"/>
                  </a:lnTo>
                  <a:lnTo>
                    <a:pt x="93" y="1193"/>
                  </a:lnTo>
                  <a:lnTo>
                    <a:pt x="77" y="1175"/>
                  </a:lnTo>
                  <a:lnTo>
                    <a:pt x="62" y="1157"/>
                  </a:lnTo>
                  <a:lnTo>
                    <a:pt x="48" y="1138"/>
                  </a:lnTo>
                  <a:lnTo>
                    <a:pt x="36" y="1119"/>
                  </a:lnTo>
                  <a:lnTo>
                    <a:pt x="25" y="1100"/>
                  </a:lnTo>
                  <a:lnTo>
                    <a:pt x="16" y="1080"/>
                  </a:lnTo>
                  <a:lnTo>
                    <a:pt x="9" y="1058"/>
                  </a:lnTo>
                  <a:lnTo>
                    <a:pt x="4" y="1038"/>
                  </a:lnTo>
                  <a:lnTo>
                    <a:pt x="2" y="1016"/>
                  </a:lnTo>
                  <a:lnTo>
                    <a:pt x="2" y="993"/>
                  </a:lnTo>
                  <a:lnTo>
                    <a:pt x="2" y="904"/>
                  </a:lnTo>
                  <a:lnTo>
                    <a:pt x="2" y="904"/>
                  </a:lnTo>
                  <a:lnTo>
                    <a:pt x="0" y="887"/>
                  </a:lnTo>
                  <a:lnTo>
                    <a:pt x="2" y="868"/>
                  </a:lnTo>
                  <a:lnTo>
                    <a:pt x="3" y="849"/>
                  </a:lnTo>
                  <a:lnTo>
                    <a:pt x="6" y="830"/>
                  </a:lnTo>
                  <a:lnTo>
                    <a:pt x="16" y="794"/>
                  </a:lnTo>
                  <a:lnTo>
                    <a:pt x="28" y="756"/>
                  </a:lnTo>
                  <a:lnTo>
                    <a:pt x="55" y="682"/>
                  </a:lnTo>
                  <a:lnTo>
                    <a:pt x="67" y="646"/>
                  </a:lnTo>
                  <a:lnTo>
                    <a:pt x="78" y="611"/>
                  </a:lnTo>
                  <a:lnTo>
                    <a:pt x="78" y="611"/>
                  </a:lnTo>
                  <a:lnTo>
                    <a:pt x="93" y="566"/>
                  </a:lnTo>
                  <a:lnTo>
                    <a:pt x="109" y="521"/>
                  </a:lnTo>
                  <a:lnTo>
                    <a:pt x="126" y="479"/>
                  </a:lnTo>
                  <a:lnTo>
                    <a:pt x="146" y="437"/>
                  </a:lnTo>
                  <a:lnTo>
                    <a:pt x="168" y="396"/>
                  </a:lnTo>
                  <a:lnTo>
                    <a:pt x="193" y="357"/>
                  </a:lnTo>
                  <a:lnTo>
                    <a:pt x="220" y="319"/>
                  </a:lnTo>
                  <a:lnTo>
                    <a:pt x="251" y="284"/>
                  </a:lnTo>
                  <a:lnTo>
                    <a:pt x="251" y="284"/>
                  </a:lnTo>
                  <a:lnTo>
                    <a:pt x="277" y="257"/>
                  </a:lnTo>
                  <a:lnTo>
                    <a:pt x="312" y="225"/>
                  </a:lnTo>
                  <a:lnTo>
                    <a:pt x="332" y="207"/>
                  </a:lnTo>
                  <a:lnTo>
                    <a:pt x="352" y="191"/>
                  </a:lnTo>
                  <a:lnTo>
                    <a:pt x="374" y="175"/>
                  </a:lnTo>
                  <a:lnTo>
                    <a:pt x="397" y="161"/>
                  </a:lnTo>
                  <a:lnTo>
                    <a:pt x="420" y="148"/>
                  </a:lnTo>
                  <a:lnTo>
                    <a:pt x="443" y="138"/>
                  </a:lnTo>
                  <a:lnTo>
                    <a:pt x="465" y="129"/>
                  </a:lnTo>
                  <a:lnTo>
                    <a:pt x="488" y="123"/>
                  </a:lnTo>
                  <a:lnTo>
                    <a:pt x="498" y="122"/>
                  </a:lnTo>
                  <a:lnTo>
                    <a:pt x="509" y="122"/>
                  </a:lnTo>
                  <a:lnTo>
                    <a:pt x="519" y="122"/>
                  </a:lnTo>
                  <a:lnTo>
                    <a:pt x="529" y="123"/>
                  </a:lnTo>
                  <a:lnTo>
                    <a:pt x="539" y="125"/>
                  </a:lnTo>
                  <a:lnTo>
                    <a:pt x="548" y="129"/>
                  </a:lnTo>
                  <a:lnTo>
                    <a:pt x="556" y="133"/>
                  </a:lnTo>
                  <a:lnTo>
                    <a:pt x="565" y="139"/>
                  </a:lnTo>
                  <a:lnTo>
                    <a:pt x="565" y="139"/>
                  </a:lnTo>
                  <a:lnTo>
                    <a:pt x="572" y="146"/>
                  </a:lnTo>
                  <a:lnTo>
                    <a:pt x="578" y="152"/>
                  </a:lnTo>
                  <a:lnTo>
                    <a:pt x="583" y="161"/>
                  </a:lnTo>
                  <a:lnTo>
                    <a:pt x="587" y="168"/>
                  </a:lnTo>
                  <a:lnTo>
                    <a:pt x="590" y="175"/>
                  </a:lnTo>
                  <a:lnTo>
                    <a:pt x="593" y="184"/>
                  </a:lnTo>
                  <a:lnTo>
                    <a:pt x="594" y="200"/>
                  </a:lnTo>
                  <a:lnTo>
                    <a:pt x="594" y="217"/>
                  </a:lnTo>
                  <a:lnTo>
                    <a:pt x="590" y="235"/>
                  </a:lnTo>
                  <a:lnTo>
                    <a:pt x="584" y="252"/>
                  </a:lnTo>
                  <a:lnTo>
                    <a:pt x="575" y="270"/>
                  </a:lnTo>
                  <a:lnTo>
                    <a:pt x="567" y="287"/>
                  </a:lnTo>
                  <a:lnTo>
                    <a:pt x="556" y="305"/>
                  </a:lnTo>
                  <a:lnTo>
                    <a:pt x="536" y="338"/>
                  </a:lnTo>
                  <a:lnTo>
                    <a:pt x="516" y="367"/>
                  </a:lnTo>
                  <a:lnTo>
                    <a:pt x="500" y="393"/>
                  </a:lnTo>
                  <a:lnTo>
                    <a:pt x="500" y="393"/>
                  </a:lnTo>
                  <a:lnTo>
                    <a:pt x="474" y="447"/>
                  </a:lnTo>
                  <a:lnTo>
                    <a:pt x="452" y="499"/>
                  </a:lnTo>
                  <a:lnTo>
                    <a:pt x="433" y="553"/>
                  </a:lnTo>
                  <a:lnTo>
                    <a:pt x="416" y="606"/>
                  </a:lnTo>
                  <a:lnTo>
                    <a:pt x="410" y="633"/>
                  </a:lnTo>
                  <a:lnTo>
                    <a:pt x="404" y="660"/>
                  </a:lnTo>
                  <a:lnTo>
                    <a:pt x="399" y="688"/>
                  </a:lnTo>
                  <a:lnTo>
                    <a:pt x="394" y="715"/>
                  </a:lnTo>
                  <a:lnTo>
                    <a:pt x="391" y="744"/>
                  </a:lnTo>
                  <a:lnTo>
                    <a:pt x="390" y="772"/>
                  </a:lnTo>
                  <a:lnTo>
                    <a:pt x="388" y="802"/>
                  </a:lnTo>
                  <a:lnTo>
                    <a:pt x="387" y="831"/>
                  </a:lnTo>
                  <a:lnTo>
                    <a:pt x="448" y="739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6" name="Freeform 53">
              <a:extLst>
                <a:ext uri="{FF2B5EF4-FFF2-40B4-BE49-F238E27FC236}">
                  <a16:creationId xmlns:a16="http://schemas.microsoft.com/office/drawing/2014/main" id="{4A3A9879-A108-F343-3186-338AD8C79CF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" y="3565"/>
              <a:ext cx="762" cy="508"/>
            </a:xfrm>
            <a:custGeom>
              <a:avLst/>
              <a:gdLst>
                <a:gd name="T0" fmla="*/ 561 w 2286"/>
                <a:gd name="T1" fmla="*/ 390 h 1524"/>
                <a:gd name="T2" fmla="*/ 684 w 2286"/>
                <a:gd name="T3" fmla="*/ 187 h 1524"/>
                <a:gd name="T4" fmla="*/ 824 w 2286"/>
                <a:gd name="T5" fmla="*/ 85 h 1524"/>
                <a:gd name="T6" fmla="*/ 952 w 2286"/>
                <a:gd name="T7" fmla="*/ 69 h 1524"/>
                <a:gd name="T8" fmla="*/ 1030 w 2286"/>
                <a:gd name="T9" fmla="*/ 148 h 1524"/>
                <a:gd name="T10" fmla="*/ 1026 w 2286"/>
                <a:gd name="T11" fmla="*/ 264 h 1524"/>
                <a:gd name="T12" fmla="*/ 955 w 2286"/>
                <a:gd name="T13" fmla="*/ 384 h 1524"/>
                <a:gd name="T14" fmla="*/ 903 w 2286"/>
                <a:gd name="T15" fmla="*/ 541 h 1524"/>
                <a:gd name="T16" fmla="*/ 910 w 2286"/>
                <a:gd name="T17" fmla="*/ 724 h 1524"/>
                <a:gd name="T18" fmla="*/ 1077 w 2286"/>
                <a:gd name="T19" fmla="*/ 428 h 1524"/>
                <a:gd name="T20" fmla="*/ 1123 w 2286"/>
                <a:gd name="T21" fmla="*/ 290 h 1524"/>
                <a:gd name="T22" fmla="*/ 1172 w 2286"/>
                <a:gd name="T23" fmla="*/ 69 h 1524"/>
                <a:gd name="T24" fmla="*/ 1243 w 2286"/>
                <a:gd name="T25" fmla="*/ 6 h 1524"/>
                <a:gd name="T26" fmla="*/ 1340 w 2286"/>
                <a:gd name="T27" fmla="*/ 17 h 1524"/>
                <a:gd name="T28" fmla="*/ 1395 w 2286"/>
                <a:gd name="T29" fmla="*/ 72 h 1524"/>
                <a:gd name="T30" fmla="*/ 1417 w 2286"/>
                <a:gd name="T31" fmla="*/ 174 h 1524"/>
                <a:gd name="T32" fmla="*/ 1463 w 2286"/>
                <a:gd name="T33" fmla="*/ 143 h 1524"/>
                <a:gd name="T34" fmla="*/ 1517 w 2286"/>
                <a:gd name="T35" fmla="*/ 183 h 1524"/>
                <a:gd name="T36" fmla="*/ 1560 w 2286"/>
                <a:gd name="T37" fmla="*/ 276 h 1524"/>
                <a:gd name="T38" fmla="*/ 1558 w 2286"/>
                <a:gd name="T39" fmla="*/ 496 h 1524"/>
                <a:gd name="T40" fmla="*/ 1681 w 2286"/>
                <a:gd name="T41" fmla="*/ 483 h 1524"/>
                <a:gd name="T42" fmla="*/ 1778 w 2286"/>
                <a:gd name="T43" fmla="*/ 469 h 1524"/>
                <a:gd name="T44" fmla="*/ 1797 w 2286"/>
                <a:gd name="T45" fmla="*/ 390 h 1524"/>
                <a:gd name="T46" fmla="*/ 1869 w 2286"/>
                <a:gd name="T47" fmla="*/ 357 h 1524"/>
                <a:gd name="T48" fmla="*/ 2054 w 2286"/>
                <a:gd name="T49" fmla="*/ 348 h 1524"/>
                <a:gd name="T50" fmla="*/ 2102 w 2286"/>
                <a:gd name="T51" fmla="*/ 316 h 1524"/>
                <a:gd name="T52" fmla="*/ 2088 w 2286"/>
                <a:gd name="T53" fmla="*/ 258 h 1524"/>
                <a:gd name="T54" fmla="*/ 2157 w 2286"/>
                <a:gd name="T55" fmla="*/ 270 h 1524"/>
                <a:gd name="T56" fmla="*/ 2254 w 2286"/>
                <a:gd name="T57" fmla="*/ 357 h 1524"/>
                <a:gd name="T58" fmla="*/ 2286 w 2286"/>
                <a:gd name="T59" fmla="*/ 463 h 1524"/>
                <a:gd name="T60" fmla="*/ 2266 w 2286"/>
                <a:gd name="T61" fmla="*/ 534 h 1524"/>
                <a:gd name="T62" fmla="*/ 2150 w 2286"/>
                <a:gd name="T63" fmla="*/ 586 h 1524"/>
                <a:gd name="T64" fmla="*/ 2002 w 2286"/>
                <a:gd name="T65" fmla="*/ 582 h 1524"/>
                <a:gd name="T66" fmla="*/ 1995 w 2286"/>
                <a:gd name="T67" fmla="*/ 683 h 1524"/>
                <a:gd name="T68" fmla="*/ 1941 w 2286"/>
                <a:gd name="T69" fmla="*/ 773 h 1524"/>
                <a:gd name="T70" fmla="*/ 1844 w 2286"/>
                <a:gd name="T71" fmla="*/ 789 h 1524"/>
                <a:gd name="T72" fmla="*/ 1757 w 2286"/>
                <a:gd name="T73" fmla="*/ 782 h 1524"/>
                <a:gd name="T74" fmla="*/ 1799 w 2286"/>
                <a:gd name="T75" fmla="*/ 882 h 1524"/>
                <a:gd name="T76" fmla="*/ 1784 w 2286"/>
                <a:gd name="T77" fmla="*/ 921 h 1524"/>
                <a:gd name="T78" fmla="*/ 1685 w 2286"/>
                <a:gd name="T79" fmla="*/ 945 h 1524"/>
                <a:gd name="T80" fmla="*/ 1650 w 2286"/>
                <a:gd name="T81" fmla="*/ 1056 h 1524"/>
                <a:gd name="T82" fmla="*/ 1602 w 2286"/>
                <a:gd name="T83" fmla="*/ 1109 h 1524"/>
                <a:gd name="T84" fmla="*/ 1524 w 2286"/>
                <a:gd name="T85" fmla="*/ 1106 h 1524"/>
                <a:gd name="T86" fmla="*/ 1408 w 2286"/>
                <a:gd name="T87" fmla="*/ 1024 h 1524"/>
                <a:gd name="T88" fmla="*/ 1340 w 2286"/>
                <a:gd name="T89" fmla="*/ 1174 h 1524"/>
                <a:gd name="T90" fmla="*/ 1245 w 2286"/>
                <a:gd name="T91" fmla="*/ 1328 h 1524"/>
                <a:gd name="T92" fmla="*/ 1037 w 2286"/>
                <a:gd name="T93" fmla="*/ 1457 h 1524"/>
                <a:gd name="T94" fmla="*/ 707 w 2286"/>
                <a:gd name="T95" fmla="*/ 1522 h 1524"/>
                <a:gd name="T96" fmla="*/ 446 w 2286"/>
                <a:gd name="T97" fmla="*/ 1506 h 1524"/>
                <a:gd name="T98" fmla="*/ 306 w 2286"/>
                <a:gd name="T99" fmla="*/ 1421 h 1524"/>
                <a:gd name="T100" fmla="*/ 125 w 2286"/>
                <a:gd name="T101" fmla="*/ 1226 h 1524"/>
                <a:gd name="T102" fmla="*/ 16 w 2286"/>
                <a:gd name="T103" fmla="*/ 1080 h 1524"/>
                <a:gd name="T104" fmla="*/ 0 w 2286"/>
                <a:gd name="T105" fmla="*/ 887 h 1524"/>
                <a:gd name="T106" fmla="*/ 67 w 2286"/>
                <a:gd name="T107" fmla="*/ 646 h 1524"/>
                <a:gd name="T108" fmla="*/ 168 w 2286"/>
                <a:gd name="T109" fmla="*/ 396 h 1524"/>
                <a:gd name="T110" fmla="*/ 332 w 2286"/>
                <a:gd name="T111" fmla="*/ 207 h 1524"/>
                <a:gd name="T112" fmla="*/ 488 w 2286"/>
                <a:gd name="T113" fmla="*/ 123 h 1524"/>
                <a:gd name="T114" fmla="*/ 556 w 2286"/>
                <a:gd name="T115" fmla="*/ 133 h 1524"/>
                <a:gd name="T116" fmla="*/ 590 w 2286"/>
                <a:gd name="T117" fmla="*/ 175 h 1524"/>
                <a:gd name="T118" fmla="*/ 567 w 2286"/>
                <a:gd name="T119" fmla="*/ 287 h 1524"/>
                <a:gd name="T120" fmla="*/ 452 w 2286"/>
                <a:gd name="T121" fmla="*/ 499 h 1524"/>
                <a:gd name="T122" fmla="*/ 391 w 2286"/>
                <a:gd name="T123" fmla="*/ 744 h 15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286" h="1524">
                  <a:moveTo>
                    <a:pt x="448" y="739"/>
                  </a:moveTo>
                  <a:lnTo>
                    <a:pt x="448" y="739"/>
                  </a:lnTo>
                  <a:lnTo>
                    <a:pt x="474" y="646"/>
                  </a:lnTo>
                  <a:lnTo>
                    <a:pt x="504" y="545"/>
                  </a:lnTo>
                  <a:lnTo>
                    <a:pt x="522" y="493"/>
                  </a:lnTo>
                  <a:lnTo>
                    <a:pt x="541" y="442"/>
                  </a:lnTo>
                  <a:lnTo>
                    <a:pt x="561" y="390"/>
                  </a:lnTo>
                  <a:lnTo>
                    <a:pt x="584" y="341"/>
                  </a:lnTo>
                  <a:lnTo>
                    <a:pt x="609" y="293"/>
                  </a:lnTo>
                  <a:lnTo>
                    <a:pt x="623" y="271"/>
                  </a:lnTo>
                  <a:lnTo>
                    <a:pt x="638" y="248"/>
                  </a:lnTo>
                  <a:lnTo>
                    <a:pt x="652" y="228"/>
                  </a:lnTo>
                  <a:lnTo>
                    <a:pt x="668" y="207"/>
                  </a:lnTo>
                  <a:lnTo>
                    <a:pt x="684" y="187"/>
                  </a:lnTo>
                  <a:lnTo>
                    <a:pt x="701" y="170"/>
                  </a:lnTo>
                  <a:lnTo>
                    <a:pt x="720" y="152"/>
                  </a:lnTo>
                  <a:lnTo>
                    <a:pt x="739" y="136"/>
                  </a:lnTo>
                  <a:lnTo>
                    <a:pt x="759" y="122"/>
                  </a:lnTo>
                  <a:lnTo>
                    <a:pt x="780" y="107"/>
                  </a:lnTo>
                  <a:lnTo>
                    <a:pt x="803" y="96"/>
                  </a:lnTo>
                  <a:lnTo>
                    <a:pt x="824" y="85"/>
                  </a:lnTo>
                  <a:lnTo>
                    <a:pt x="849" y="77"/>
                  </a:lnTo>
                  <a:lnTo>
                    <a:pt x="874" y="71"/>
                  </a:lnTo>
                  <a:lnTo>
                    <a:pt x="874" y="71"/>
                  </a:lnTo>
                  <a:lnTo>
                    <a:pt x="895" y="67"/>
                  </a:lnTo>
                  <a:lnTo>
                    <a:pt x="916" y="65"/>
                  </a:lnTo>
                  <a:lnTo>
                    <a:pt x="935" y="67"/>
                  </a:lnTo>
                  <a:lnTo>
                    <a:pt x="952" y="69"/>
                  </a:lnTo>
                  <a:lnTo>
                    <a:pt x="968" y="75"/>
                  </a:lnTo>
                  <a:lnTo>
                    <a:pt x="982" y="82"/>
                  </a:lnTo>
                  <a:lnTo>
                    <a:pt x="995" y="93"/>
                  </a:lnTo>
                  <a:lnTo>
                    <a:pt x="1007" y="104"/>
                  </a:lnTo>
                  <a:lnTo>
                    <a:pt x="1017" y="117"/>
                  </a:lnTo>
                  <a:lnTo>
                    <a:pt x="1024" y="132"/>
                  </a:lnTo>
                  <a:lnTo>
                    <a:pt x="1030" y="148"/>
                  </a:lnTo>
                  <a:lnTo>
                    <a:pt x="1035" y="165"/>
                  </a:lnTo>
                  <a:lnTo>
                    <a:pt x="1037" y="183"/>
                  </a:lnTo>
                  <a:lnTo>
                    <a:pt x="1037" y="203"/>
                  </a:lnTo>
                  <a:lnTo>
                    <a:pt x="1035" y="223"/>
                  </a:lnTo>
                  <a:lnTo>
                    <a:pt x="1032" y="244"/>
                  </a:lnTo>
                  <a:lnTo>
                    <a:pt x="1032" y="244"/>
                  </a:lnTo>
                  <a:lnTo>
                    <a:pt x="1026" y="264"/>
                  </a:lnTo>
                  <a:lnTo>
                    <a:pt x="1017" y="281"/>
                  </a:lnTo>
                  <a:lnTo>
                    <a:pt x="1008" y="299"/>
                  </a:lnTo>
                  <a:lnTo>
                    <a:pt x="997" y="316"/>
                  </a:lnTo>
                  <a:lnTo>
                    <a:pt x="975" y="348"/>
                  </a:lnTo>
                  <a:lnTo>
                    <a:pt x="965" y="366"/>
                  </a:lnTo>
                  <a:lnTo>
                    <a:pt x="955" y="384"/>
                  </a:lnTo>
                  <a:lnTo>
                    <a:pt x="955" y="384"/>
                  </a:lnTo>
                  <a:lnTo>
                    <a:pt x="945" y="403"/>
                  </a:lnTo>
                  <a:lnTo>
                    <a:pt x="936" y="422"/>
                  </a:lnTo>
                  <a:lnTo>
                    <a:pt x="929" y="441"/>
                  </a:lnTo>
                  <a:lnTo>
                    <a:pt x="923" y="461"/>
                  </a:lnTo>
                  <a:lnTo>
                    <a:pt x="911" y="502"/>
                  </a:lnTo>
                  <a:lnTo>
                    <a:pt x="903" y="541"/>
                  </a:lnTo>
                  <a:lnTo>
                    <a:pt x="903" y="541"/>
                  </a:lnTo>
                  <a:lnTo>
                    <a:pt x="875" y="656"/>
                  </a:lnTo>
                  <a:lnTo>
                    <a:pt x="864" y="714"/>
                  </a:lnTo>
                  <a:lnTo>
                    <a:pt x="853" y="772"/>
                  </a:lnTo>
                  <a:lnTo>
                    <a:pt x="894" y="772"/>
                  </a:lnTo>
                  <a:lnTo>
                    <a:pt x="894" y="772"/>
                  </a:lnTo>
                  <a:lnTo>
                    <a:pt x="901" y="747"/>
                  </a:lnTo>
                  <a:lnTo>
                    <a:pt x="910" y="724"/>
                  </a:lnTo>
                  <a:lnTo>
                    <a:pt x="919" y="699"/>
                  </a:lnTo>
                  <a:lnTo>
                    <a:pt x="930" y="676"/>
                  </a:lnTo>
                  <a:lnTo>
                    <a:pt x="955" y="631"/>
                  </a:lnTo>
                  <a:lnTo>
                    <a:pt x="982" y="585"/>
                  </a:lnTo>
                  <a:lnTo>
                    <a:pt x="1037" y="495"/>
                  </a:lnTo>
                  <a:lnTo>
                    <a:pt x="1064" y="450"/>
                  </a:lnTo>
                  <a:lnTo>
                    <a:pt x="1077" y="428"/>
                  </a:lnTo>
                  <a:lnTo>
                    <a:pt x="1087" y="405"/>
                  </a:lnTo>
                  <a:lnTo>
                    <a:pt x="1087" y="405"/>
                  </a:lnTo>
                  <a:lnTo>
                    <a:pt x="1095" y="386"/>
                  </a:lnTo>
                  <a:lnTo>
                    <a:pt x="1103" y="367"/>
                  </a:lnTo>
                  <a:lnTo>
                    <a:pt x="1110" y="348"/>
                  </a:lnTo>
                  <a:lnTo>
                    <a:pt x="1114" y="328"/>
                  </a:lnTo>
                  <a:lnTo>
                    <a:pt x="1123" y="290"/>
                  </a:lnTo>
                  <a:lnTo>
                    <a:pt x="1130" y="251"/>
                  </a:lnTo>
                  <a:lnTo>
                    <a:pt x="1142" y="174"/>
                  </a:lnTo>
                  <a:lnTo>
                    <a:pt x="1149" y="136"/>
                  </a:lnTo>
                  <a:lnTo>
                    <a:pt x="1159" y="98"/>
                  </a:lnTo>
                  <a:lnTo>
                    <a:pt x="1159" y="98"/>
                  </a:lnTo>
                  <a:lnTo>
                    <a:pt x="1165" y="84"/>
                  </a:lnTo>
                  <a:lnTo>
                    <a:pt x="1172" y="69"/>
                  </a:lnTo>
                  <a:lnTo>
                    <a:pt x="1179" y="58"/>
                  </a:lnTo>
                  <a:lnTo>
                    <a:pt x="1188" y="46"/>
                  </a:lnTo>
                  <a:lnTo>
                    <a:pt x="1198" y="35"/>
                  </a:lnTo>
                  <a:lnTo>
                    <a:pt x="1208" y="26"/>
                  </a:lnTo>
                  <a:lnTo>
                    <a:pt x="1219" y="17"/>
                  </a:lnTo>
                  <a:lnTo>
                    <a:pt x="1230" y="11"/>
                  </a:lnTo>
                  <a:lnTo>
                    <a:pt x="1243" y="6"/>
                  </a:lnTo>
                  <a:lnTo>
                    <a:pt x="1256" y="3"/>
                  </a:lnTo>
                  <a:lnTo>
                    <a:pt x="1269" y="1"/>
                  </a:lnTo>
                  <a:lnTo>
                    <a:pt x="1282" y="0"/>
                  </a:lnTo>
                  <a:lnTo>
                    <a:pt x="1297" y="1"/>
                  </a:lnTo>
                  <a:lnTo>
                    <a:pt x="1311" y="6"/>
                  </a:lnTo>
                  <a:lnTo>
                    <a:pt x="1326" y="10"/>
                  </a:lnTo>
                  <a:lnTo>
                    <a:pt x="1340" y="17"/>
                  </a:lnTo>
                  <a:lnTo>
                    <a:pt x="1340" y="17"/>
                  </a:lnTo>
                  <a:lnTo>
                    <a:pt x="1353" y="24"/>
                  </a:lnTo>
                  <a:lnTo>
                    <a:pt x="1365" y="33"/>
                  </a:lnTo>
                  <a:lnTo>
                    <a:pt x="1374" y="42"/>
                  </a:lnTo>
                  <a:lnTo>
                    <a:pt x="1382" y="51"/>
                  </a:lnTo>
                  <a:lnTo>
                    <a:pt x="1389" y="61"/>
                  </a:lnTo>
                  <a:lnTo>
                    <a:pt x="1395" y="72"/>
                  </a:lnTo>
                  <a:lnTo>
                    <a:pt x="1400" y="82"/>
                  </a:lnTo>
                  <a:lnTo>
                    <a:pt x="1404" y="94"/>
                  </a:lnTo>
                  <a:lnTo>
                    <a:pt x="1410" y="119"/>
                  </a:lnTo>
                  <a:lnTo>
                    <a:pt x="1413" y="143"/>
                  </a:lnTo>
                  <a:lnTo>
                    <a:pt x="1413" y="170"/>
                  </a:lnTo>
                  <a:lnTo>
                    <a:pt x="1413" y="196"/>
                  </a:lnTo>
                  <a:lnTo>
                    <a:pt x="1417" y="174"/>
                  </a:lnTo>
                  <a:lnTo>
                    <a:pt x="1417" y="174"/>
                  </a:lnTo>
                  <a:lnTo>
                    <a:pt x="1427" y="161"/>
                  </a:lnTo>
                  <a:lnTo>
                    <a:pt x="1437" y="151"/>
                  </a:lnTo>
                  <a:lnTo>
                    <a:pt x="1443" y="146"/>
                  </a:lnTo>
                  <a:lnTo>
                    <a:pt x="1450" y="145"/>
                  </a:lnTo>
                  <a:lnTo>
                    <a:pt x="1456" y="143"/>
                  </a:lnTo>
                  <a:lnTo>
                    <a:pt x="1463" y="143"/>
                  </a:lnTo>
                  <a:lnTo>
                    <a:pt x="1469" y="145"/>
                  </a:lnTo>
                  <a:lnTo>
                    <a:pt x="1476" y="146"/>
                  </a:lnTo>
                  <a:lnTo>
                    <a:pt x="1484" y="151"/>
                  </a:lnTo>
                  <a:lnTo>
                    <a:pt x="1492" y="156"/>
                  </a:lnTo>
                  <a:lnTo>
                    <a:pt x="1500" y="164"/>
                  </a:lnTo>
                  <a:lnTo>
                    <a:pt x="1508" y="172"/>
                  </a:lnTo>
                  <a:lnTo>
                    <a:pt x="1517" y="183"/>
                  </a:lnTo>
                  <a:lnTo>
                    <a:pt x="1526" y="196"/>
                  </a:lnTo>
                  <a:lnTo>
                    <a:pt x="1526" y="196"/>
                  </a:lnTo>
                  <a:lnTo>
                    <a:pt x="1534" y="210"/>
                  </a:lnTo>
                  <a:lnTo>
                    <a:pt x="1543" y="226"/>
                  </a:lnTo>
                  <a:lnTo>
                    <a:pt x="1549" y="242"/>
                  </a:lnTo>
                  <a:lnTo>
                    <a:pt x="1555" y="258"/>
                  </a:lnTo>
                  <a:lnTo>
                    <a:pt x="1560" y="276"/>
                  </a:lnTo>
                  <a:lnTo>
                    <a:pt x="1563" y="294"/>
                  </a:lnTo>
                  <a:lnTo>
                    <a:pt x="1566" y="313"/>
                  </a:lnTo>
                  <a:lnTo>
                    <a:pt x="1568" y="332"/>
                  </a:lnTo>
                  <a:lnTo>
                    <a:pt x="1569" y="371"/>
                  </a:lnTo>
                  <a:lnTo>
                    <a:pt x="1568" y="412"/>
                  </a:lnTo>
                  <a:lnTo>
                    <a:pt x="1563" y="453"/>
                  </a:lnTo>
                  <a:lnTo>
                    <a:pt x="1558" y="496"/>
                  </a:lnTo>
                  <a:lnTo>
                    <a:pt x="1589" y="493"/>
                  </a:lnTo>
                  <a:lnTo>
                    <a:pt x="1589" y="493"/>
                  </a:lnTo>
                  <a:lnTo>
                    <a:pt x="1607" y="489"/>
                  </a:lnTo>
                  <a:lnTo>
                    <a:pt x="1624" y="485"/>
                  </a:lnTo>
                  <a:lnTo>
                    <a:pt x="1643" y="483"/>
                  </a:lnTo>
                  <a:lnTo>
                    <a:pt x="1662" y="482"/>
                  </a:lnTo>
                  <a:lnTo>
                    <a:pt x="1681" y="483"/>
                  </a:lnTo>
                  <a:lnTo>
                    <a:pt x="1700" y="485"/>
                  </a:lnTo>
                  <a:lnTo>
                    <a:pt x="1734" y="489"/>
                  </a:lnTo>
                  <a:lnTo>
                    <a:pt x="1797" y="508"/>
                  </a:lnTo>
                  <a:lnTo>
                    <a:pt x="1797" y="508"/>
                  </a:lnTo>
                  <a:lnTo>
                    <a:pt x="1789" y="495"/>
                  </a:lnTo>
                  <a:lnTo>
                    <a:pt x="1782" y="482"/>
                  </a:lnTo>
                  <a:lnTo>
                    <a:pt x="1778" y="469"/>
                  </a:lnTo>
                  <a:lnTo>
                    <a:pt x="1776" y="457"/>
                  </a:lnTo>
                  <a:lnTo>
                    <a:pt x="1775" y="444"/>
                  </a:lnTo>
                  <a:lnTo>
                    <a:pt x="1776" y="432"/>
                  </a:lnTo>
                  <a:lnTo>
                    <a:pt x="1779" y="421"/>
                  </a:lnTo>
                  <a:lnTo>
                    <a:pt x="1784" y="410"/>
                  </a:lnTo>
                  <a:lnTo>
                    <a:pt x="1789" y="400"/>
                  </a:lnTo>
                  <a:lnTo>
                    <a:pt x="1797" y="390"/>
                  </a:lnTo>
                  <a:lnTo>
                    <a:pt x="1807" y="381"/>
                  </a:lnTo>
                  <a:lnTo>
                    <a:pt x="1817" y="374"/>
                  </a:lnTo>
                  <a:lnTo>
                    <a:pt x="1828" y="368"/>
                  </a:lnTo>
                  <a:lnTo>
                    <a:pt x="1840" y="363"/>
                  </a:lnTo>
                  <a:lnTo>
                    <a:pt x="1855" y="358"/>
                  </a:lnTo>
                  <a:lnTo>
                    <a:pt x="1869" y="357"/>
                  </a:lnTo>
                  <a:lnTo>
                    <a:pt x="1869" y="357"/>
                  </a:lnTo>
                  <a:lnTo>
                    <a:pt x="1895" y="355"/>
                  </a:lnTo>
                  <a:lnTo>
                    <a:pt x="1936" y="355"/>
                  </a:lnTo>
                  <a:lnTo>
                    <a:pt x="1986" y="355"/>
                  </a:lnTo>
                  <a:lnTo>
                    <a:pt x="2011" y="354"/>
                  </a:lnTo>
                  <a:lnTo>
                    <a:pt x="2036" y="351"/>
                  </a:lnTo>
                  <a:lnTo>
                    <a:pt x="2036" y="351"/>
                  </a:lnTo>
                  <a:lnTo>
                    <a:pt x="2054" y="348"/>
                  </a:lnTo>
                  <a:lnTo>
                    <a:pt x="2072" y="345"/>
                  </a:lnTo>
                  <a:lnTo>
                    <a:pt x="2086" y="339"/>
                  </a:lnTo>
                  <a:lnTo>
                    <a:pt x="2097" y="334"/>
                  </a:lnTo>
                  <a:lnTo>
                    <a:pt x="2099" y="329"/>
                  </a:lnTo>
                  <a:lnTo>
                    <a:pt x="2102" y="326"/>
                  </a:lnTo>
                  <a:lnTo>
                    <a:pt x="2104" y="321"/>
                  </a:lnTo>
                  <a:lnTo>
                    <a:pt x="2102" y="316"/>
                  </a:lnTo>
                  <a:lnTo>
                    <a:pt x="2101" y="310"/>
                  </a:lnTo>
                  <a:lnTo>
                    <a:pt x="2097" y="305"/>
                  </a:lnTo>
                  <a:lnTo>
                    <a:pt x="2092" y="299"/>
                  </a:lnTo>
                  <a:lnTo>
                    <a:pt x="2085" y="291"/>
                  </a:lnTo>
                  <a:lnTo>
                    <a:pt x="2083" y="265"/>
                  </a:lnTo>
                  <a:lnTo>
                    <a:pt x="2083" y="265"/>
                  </a:lnTo>
                  <a:lnTo>
                    <a:pt x="2088" y="258"/>
                  </a:lnTo>
                  <a:lnTo>
                    <a:pt x="2095" y="254"/>
                  </a:lnTo>
                  <a:lnTo>
                    <a:pt x="2104" y="252"/>
                  </a:lnTo>
                  <a:lnTo>
                    <a:pt x="2112" y="252"/>
                  </a:lnTo>
                  <a:lnTo>
                    <a:pt x="2123" y="255"/>
                  </a:lnTo>
                  <a:lnTo>
                    <a:pt x="2134" y="258"/>
                  </a:lnTo>
                  <a:lnTo>
                    <a:pt x="2146" y="264"/>
                  </a:lnTo>
                  <a:lnTo>
                    <a:pt x="2157" y="270"/>
                  </a:lnTo>
                  <a:lnTo>
                    <a:pt x="2179" y="286"/>
                  </a:lnTo>
                  <a:lnTo>
                    <a:pt x="2201" y="300"/>
                  </a:lnTo>
                  <a:lnTo>
                    <a:pt x="2218" y="315"/>
                  </a:lnTo>
                  <a:lnTo>
                    <a:pt x="2230" y="326"/>
                  </a:lnTo>
                  <a:lnTo>
                    <a:pt x="2230" y="326"/>
                  </a:lnTo>
                  <a:lnTo>
                    <a:pt x="2243" y="341"/>
                  </a:lnTo>
                  <a:lnTo>
                    <a:pt x="2254" y="357"/>
                  </a:lnTo>
                  <a:lnTo>
                    <a:pt x="2265" y="373"/>
                  </a:lnTo>
                  <a:lnTo>
                    <a:pt x="2272" y="389"/>
                  </a:lnTo>
                  <a:lnTo>
                    <a:pt x="2278" y="406"/>
                  </a:lnTo>
                  <a:lnTo>
                    <a:pt x="2282" y="425"/>
                  </a:lnTo>
                  <a:lnTo>
                    <a:pt x="2285" y="444"/>
                  </a:lnTo>
                  <a:lnTo>
                    <a:pt x="2286" y="463"/>
                  </a:lnTo>
                  <a:lnTo>
                    <a:pt x="2286" y="463"/>
                  </a:lnTo>
                  <a:lnTo>
                    <a:pt x="2286" y="476"/>
                  </a:lnTo>
                  <a:lnTo>
                    <a:pt x="2285" y="487"/>
                  </a:lnTo>
                  <a:lnTo>
                    <a:pt x="2282" y="498"/>
                  </a:lnTo>
                  <a:lnTo>
                    <a:pt x="2279" y="508"/>
                  </a:lnTo>
                  <a:lnTo>
                    <a:pt x="2275" y="516"/>
                  </a:lnTo>
                  <a:lnTo>
                    <a:pt x="2270" y="525"/>
                  </a:lnTo>
                  <a:lnTo>
                    <a:pt x="2266" y="534"/>
                  </a:lnTo>
                  <a:lnTo>
                    <a:pt x="2259" y="541"/>
                  </a:lnTo>
                  <a:lnTo>
                    <a:pt x="2246" y="553"/>
                  </a:lnTo>
                  <a:lnTo>
                    <a:pt x="2230" y="564"/>
                  </a:lnTo>
                  <a:lnTo>
                    <a:pt x="2211" y="572"/>
                  </a:lnTo>
                  <a:lnTo>
                    <a:pt x="2192" y="579"/>
                  </a:lnTo>
                  <a:lnTo>
                    <a:pt x="2172" y="583"/>
                  </a:lnTo>
                  <a:lnTo>
                    <a:pt x="2150" y="586"/>
                  </a:lnTo>
                  <a:lnTo>
                    <a:pt x="2128" y="589"/>
                  </a:lnTo>
                  <a:lnTo>
                    <a:pt x="2107" y="589"/>
                  </a:lnTo>
                  <a:lnTo>
                    <a:pt x="2085" y="589"/>
                  </a:lnTo>
                  <a:lnTo>
                    <a:pt x="2063" y="588"/>
                  </a:lnTo>
                  <a:lnTo>
                    <a:pt x="2024" y="585"/>
                  </a:lnTo>
                  <a:lnTo>
                    <a:pt x="2024" y="585"/>
                  </a:lnTo>
                  <a:lnTo>
                    <a:pt x="2002" y="582"/>
                  </a:lnTo>
                  <a:lnTo>
                    <a:pt x="1982" y="577"/>
                  </a:lnTo>
                  <a:lnTo>
                    <a:pt x="1986" y="617"/>
                  </a:lnTo>
                  <a:lnTo>
                    <a:pt x="1986" y="617"/>
                  </a:lnTo>
                  <a:lnTo>
                    <a:pt x="1991" y="633"/>
                  </a:lnTo>
                  <a:lnTo>
                    <a:pt x="1994" y="650"/>
                  </a:lnTo>
                  <a:lnTo>
                    <a:pt x="1995" y="666"/>
                  </a:lnTo>
                  <a:lnTo>
                    <a:pt x="1995" y="683"/>
                  </a:lnTo>
                  <a:lnTo>
                    <a:pt x="1992" y="698"/>
                  </a:lnTo>
                  <a:lnTo>
                    <a:pt x="1988" y="714"/>
                  </a:lnTo>
                  <a:lnTo>
                    <a:pt x="1982" y="728"/>
                  </a:lnTo>
                  <a:lnTo>
                    <a:pt x="1975" y="741"/>
                  </a:lnTo>
                  <a:lnTo>
                    <a:pt x="1965" y="754"/>
                  </a:lnTo>
                  <a:lnTo>
                    <a:pt x="1955" y="765"/>
                  </a:lnTo>
                  <a:lnTo>
                    <a:pt x="1941" y="773"/>
                  </a:lnTo>
                  <a:lnTo>
                    <a:pt x="1928" y="782"/>
                  </a:lnTo>
                  <a:lnTo>
                    <a:pt x="1913" y="788"/>
                  </a:lnTo>
                  <a:lnTo>
                    <a:pt x="1897" y="791"/>
                  </a:lnTo>
                  <a:lnTo>
                    <a:pt x="1879" y="792"/>
                  </a:lnTo>
                  <a:lnTo>
                    <a:pt x="1859" y="791"/>
                  </a:lnTo>
                  <a:lnTo>
                    <a:pt x="1859" y="791"/>
                  </a:lnTo>
                  <a:lnTo>
                    <a:pt x="1844" y="789"/>
                  </a:lnTo>
                  <a:lnTo>
                    <a:pt x="1828" y="784"/>
                  </a:lnTo>
                  <a:lnTo>
                    <a:pt x="1813" y="778"/>
                  </a:lnTo>
                  <a:lnTo>
                    <a:pt x="1797" y="770"/>
                  </a:lnTo>
                  <a:lnTo>
                    <a:pt x="1766" y="753"/>
                  </a:lnTo>
                  <a:lnTo>
                    <a:pt x="1739" y="734"/>
                  </a:lnTo>
                  <a:lnTo>
                    <a:pt x="1757" y="782"/>
                  </a:lnTo>
                  <a:lnTo>
                    <a:pt x="1757" y="782"/>
                  </a:lnTo>
                  <a:lnTo>
                    <a:pt x="1773" y="804"/>
                  </a:lnTo>
                  <a:lnTo>
                    <a:pt x="1781" y="815"/>
                  </a:lnTo>
                  <a:lnTo>
                    <a:pt x="1786" y="829"/>
                  </a:lnTo>
                  <a:lnTo>
                    <a:pt x="1792" y="842"/>
                  </a:lnTo>
                  <a:lnTo>
                    <a:pt x="1797" y="855"/>
                  </a:lnTo>
                  <a:lnTo>
                    <a:pt x="1799" y="869"/>
                  </a:lnTo>
                  <a:lnTo>
                    <a:pt x="1799" y="882"/>
                  </a:lnTo>
                  <a:lnTo>
                    <a:pt x="1799" y="882"/>
                  </a:lnTo>
                  <a:lnTo>
                    <a:pt x="1798" y="891"/>
                  </a:lnTo>
                  <a:lnTo>
                    <a:pt x="1797" y="898"/>
                  </a:lnTo>
                  <a:lnTo>
                    <a:pt x="1794" y="905"/>
                  </a:lnTo>
                  <a:lnTo>
                    <a:pt x="1791" y="911"/>
                  </a:lnTo>
                  <a:lnTo>
                    <a:pt x="1788" y="916"/>
                  </a:lnTo>
                  <a:lnTo>
                    <a:pt x="1784" y="921"/>
                  </a:lnTo>
                  <a:lnTo>
                    <a:pt x="1772" y="929"/>
                  </a:lnTo>
                  <a:lnTo>
                    <a:pt x="1760" y="933"/>
                  </a:lnTo>
                  <a:lnTo>
                    <a:pt x="1746" y="936"/>
                  </a:lnTo>
                  <a:lnTo>
                    <a:pt x="1731" y="939"/>
                  </a:lnTo>
                  <a:lnTo>
                    <a:pt x="1717" y="940"/>
                  </a:lnTo>
                  <a:lnTo>
                    <a:pt x="1717" y="940"/>
                  </a:lnTo>
                  <a:lnTo>
                    <a:pt x="1685" y="945"/>
                  </a:lnTo>
                  <a:lnTo>
                    <a:pt x="1671" y="945"/>
                  </a:lnTo>
                  <a:lnTo>
                    <a:pt x="1656" y="945"/>
                  </a:lnTo>
                  <a:lnTo>
                    <a:pt x="1656" y="969"/>
                  </a:lnTo>
                  <a:lnTo>
                    <a:pt x="1656" y="969"/>
                  </a:lnTo>
                  <a:lnTo>
                    <a:pt x="1656" y="1013"/>
                  </a:lnTo>
                  <a:lnTo>
                    <a:pt x="1653" y="1035"/>
                  </a:lnTo>
                  <a:lnTo>
                    <a:pt x="1650" y="1056"/>
                  </a:lnTo>
                  <a:lnTo>
                    <a:pt x="1646" y="1067"/>
                  </a:lnTo>
                  <a:lnTo>
                    <a:pt x="1643" y="1075"/>
                  </a:lnTo>
                  <a:lnTo>
                    <a:pt x="1637" y="1084"/>
                  </a:lnTo>
                  <a:lnTo>
                    <a:pt x="1630" y="1091"/>
                  </a:lnTo>
                  <a:lnTo>
                    <a:pt x="1623" y="1098"/>
                  </a:lnTo>
                  <a:lnTo>
                    <a:pt x="1614" y="1104"/>
                  </a:lnTo>
                  <a:lnTo>
                    <a:pt x="1602" y="1109"/>
                  </a:lnTo>
                  <a:lnTo>
                    <a:pt x="1589" y="1112"/>
                  </a:lnTo>
                  <a:lnTo>
                    <a:pt x="1589" y="1112"/>
                  </a:lnTo>
                  <a:lnTo>
                    <a:pt x="1579" y="1113"/>
                  </a:lnTo>
                  <a:lnTo>
                    <a:pt x="1569" y="1114"/>
                  </a:lnTo>
                  <a:lnTo>
                    <a:pt x="1558" y="1113"/>
                  </a:lnTo>
                  <a:lnTo>
                    <a:pt x="1546" y="1112"/>
                  </a:lnTo>
                  <a:lnTo>
                    <a:pt x="1524" y="1106"/>
                  </a:lnTo>
                  <a:lnTo>
                    <a:pt x="1502" y="1097"/>
                  </a:lnTo>
                  <a:lnTo>
                    <a:pt x="1482" y="1085"/>
                  </a:lnTo>
                  <a:lnTo>
                    <a:pt x="1463" y="1072"/>
                  </a:lnTo>
                  <a:lnTo>
                    <a:pt x="1446" y="1058"/>
                  </a:lnTo>
                  <a:lnTo>
                    <a:pt x="1432" y="1043"/>
                  </a:lnTo>
                  <a:lnTo>
                    <a:pt x="1408" y="1024"/>
                  </a:lnTo>
                  <a:lnTo>
                    <a:pt x="1408" y="1024"/>
                  </a:lnTo>
                  <a:lnTo>
                    <a:pt x="1404" y="1046"/>
                  </a:lnTo>
                  <a:lnTo>
                    <a:pt x="1404" y="1046"/>
                  </a:lnTo>
                  <a:lnTo>
                    <a:pt x="1401" y="1065"/>
                  </a:lnTo>
                  <a:lnTo>
                    <a:pt x="1349" y="1110"/>
                  </a:lnTo>
                  <a:lnTo>
                    <a:pt x="1349" y="1110"/>
                  </a:lnTo>
                  <a:lnTo>
                    <a:pt x="1346" y="1143"/>
                  </a:lnTo>
                  <a:lnTo>
                    <a:pt x="1340" y="1174"/>
                  </a:lnTo>
                  <a:lnTo>
                    <a:pt x="1333" y="1203"/>
                  </a:lnTo>
                  <a:lnTo>
                    <a:pt x="1321" y="1229"/>
                  </a:lnTo>
                  <a:lnTo>
                    <a:pt x="1308" y="1255"/>
                  </a:lnTo>
                  <a:lnTo>
                    <a:pt x="1291" y="1280"/>
                  </a:lnTo>
                  <a:lnTo>
                    <a:pt x="1269" y="1303"/>
                  </a:lnTo>
                  <a:lnTo>
                    <a:pt x="1245" y="1328"/>
                  </a:lnTo>
                  <a:lnTo>
                    <a:pt x="1245" y="1328"/>
                  </a:lnTo>
                  <a:lnTo>
                    <a:pt x="1226" y="1344"/>
                  </a:lnTo>
                  <a:lnTo>
                    <a:pt x="1205" y="1360"/>
                  </a:lnTo>
                  <a:lnTo>
                    <a:pt x="1185" y="1374"/>
                  </a:lnTo>
                  <a:lnTo>
                    <a:pt x="1166" y="1389"/>
                  </a:lnTo>
                  <a:lnTo>
                    <a:pt x="1124" y="1415"/>
                  </a:lnTo>
                  <a:lnTo>
                    <a:pt x="1082" y="1437"/>
                  </a:lnTo>
                  <a:lnTo>
                    <a:pt x="1037" y="1457"/>
                  </a:lnTo>
                  <a:lnTo>
                    <a:pt x="993" y="1473"/>
                  </a:lnTo>
                  <a:lnTo>
                    <a:pt x="948" y="1487"/>
                  </a:lnTo>
                  <a:lnTo>
                    <a:pt x="900" y="1499"/>
                  </a:lnTo>
                  <a:lnTo>
                    <a:pt x="853" y="1508"/>
                  </a:lnTo>
                  <a:lnTo>
                    <a:pt x="804" y="1515"/>
                  </a:lnTo>
                  <a:lnTo>
                    <a:pt x="756" y="1519"/>
                  </a:lnTo>
                  <a:lnTo>
                    <a:pt x="707" y="1522"/>
                  </a:lnTo>
                  <a:lnTo>
                    <a:pt x="658" y="1524"/>
                  </a:lnTo>
                  <a:lnTo>
                    <a:pt x="607" y="1524"/>
                  </a:lnTo>
                  <a:lnTo>
                    <a:pt x="558" y="1521"/>
                  </a:lnTo>
                  <a:lnTo>
                    <a:pt x="509" y="1517"/>
                  </a:lnTo>
                  <a:lnTo>
                    <a:pt x="509" y="1517"/>
                  </a:lnTo>
                  <a:lnTo>
                    <a:pt x="475" y="1512"/>
                  </a:lnTo>
                  <a:lnTo>
                    <a:pt x="446" y="1506"/>
                  </a:lnTo>
                  <a:lnTo>
                    <a:pt x="420" y="1499"/>
                  </a:lnTo>
                  <a:lnTo>
                    <a:pt x="397" y="1489"/>
                  </a:lnTo>
                  <a:lnTo>
                    <a:pt x="375" y="1479"/>
                  </a:lnTo>
                  <a:lnTo>
                    <a:pt x="357" y="1466"/>
                  </a:lnTo>
                  <a:lnTo>
                    <a:pt x="339" y="1451"/>
                  </a:lnTo>
                  <a:lnTo>
                    <a:pt x="322" y="1437"/>
                  </a:lnTo>
                  <a:lnTo>
                    <a:pt x="306" y="1421"/>
                  </a:lnTo>
                  <a:lnTo>
                    <a:pt x="290" y="1403"/>
                  </a:lnTo>
                  <a:lnTo>
                    <a:pt x="258" y="1367"/>
                  </a:lnTo>
                  <a:lnTo>
                    <a:pt x="225" y="1328"/>
                  </a:lnTo>
                  <a:lnTo>
                    <a:pt x="206" y="1307"/>
                  </a:lnTo>
                  <a:lnTo>
                    <a:pt x="187" y="1287"/>
                  </a:lnTo>
                  <a:lnTo>
                    <a:pt x="187" y="1287"/>
                  </a:lnTo>
                  <a:lnTo>
                    <a:pt x="125" y="1226"/>
                  </a:lnTo>
                  <a:lnTo>
                    <a:pt x="93" y="1193"/>
                  </a:lnTo>
                  <a:lnTo>
                    <a:pt x="77" y="1175"/>
                  </a:lnTo>
                  <a:lnTo>
                    <a:pt x="62" y="1157"/>
                  </a:lnTo>
                  <a:lnTo>
                    <a:pt x="48" y="1138"/>
                  </a:lnTo>
                  <a:lnTo>
                    <a:pt x="36" y="1119"/>
                  </a:lnTo>
                  <a:lnTo>
                    <a:pt x="25" y="1100"/>
                  </a:lnTo>
                  <a:lnTo>
                    <a:pt x="16" y="1080"/>
                  </a:lnTo>
                  <a:lnTo>
                    <a:pt x="9" y="1058"/>
                  </a:lnTo>
                  <a:lnTo>
                    <a:pt x="4" y="1038"/>
                  </a:lnTo>
                  <a:lnTo>
                    <a:pt x="2" y="1016"/>
                  </a:lnTo>
                  <a:lnTo>
                    <a:pt x="2" y="993"/>
                  </a:lnTo>
                  <a:lnTo>
                    <a:pt x="2" y="904"/>
                  </a:lnTo>
                  <a:lnTo>
                    <a:pt x="2" y="904"/>
                  </a:lnTo>
                  <a:lnTo>
                    <a:pt x="0" y="887"/>
                  </a:lnTo>
                  <a:lnTo>
                    <a:pt x="2" y="868"/>
                  </a:lnTo>
                  <a:lnTo>
                    <a:pt x="3" y="849"/>
                  </a:lnTo>
                  <a:lnTo>
                    <a:pt x="6" y="830"/>
                  </a:lnTo>
                  <a:lnTo>
                    <a:pt x="16" y="794"/>
                  </a:lnTo>
                  <a:lnTo>
                    <a:pt x="28" y="756"/>
                  </a:lnTo>
                  <a:lnTo>
                    <a:pt x="55" y="682"/>
                  </a:lnTo>
                  <a:lnTo>
                    <a:pt x="67" y="646"/>
                  </a:lnTo>
                  <a:lnTo>
                    <a:pt x="78" y="611"/>
                  </a:lnTo>
                  <a:lnTo>
                    <a:pt x="78" y="611"/>
                  </a:lnTo>
                  <a:lnTo>
                    <a:pt x="93" y="566"/>
                  </a:lnTo>
                  <a:lnTo>
                    <a:pt x="109" y="521"/>
                  </a:lnTo>
                  <a:lnTo>
                    <a:pt x="126" y="479"/>
                  </a:lnTo>
                  <a:lnTo>
                    <a:pt x="146" y="437"/>
                  </a:lnTo>
                  <a:lnTo>
                    <a:pt x="168" y="396"/>
                  </a:lnTo>
                  <a:lnTo>
                    <a:pt x="193" y="357"/>
                  </a:lnTo>
                  <a:lnTo>
                    <a:pt x="220" y="319"/>
                  </a:lnTo>
                  <a:lnTo>
                    <a:pt x="251" y="284"/>
                  </a:lnTo>
                  <a:lnTo>
                    <a:pt x="251" y="284"/>
                  </a:lnTo>
                  <a:lnTo>
                    <a:pt x="277" y="257"/>
                  </a:lnTo>
                  <a:lnTo>
                    <a:pt x="312" y="225"/>
                  </a:lnTo>
                  <a:lnTo>
                    <a:pt x="332" y="207"/>
                  </a:lnTo>
                  <a:lnTo>
                    <a:pt x="352" y="191"/>
                  </a:lnTo>
                  <a:lnTo>
                    <a:pt x="374" y="175"/>
                  </a:lnTo>
                  <a:lnTo>
                    <a:pt x="397" y="161"/>
                  </a:lnTo>
                  <a:lnTo>
                    <a:pt x="420" y="148"/>
                  </a:lnTo>
                  <a:lnTo>
                    <a:pt x="443" y="138"/>
                  </a:lnTo>
                  <a:lnTo>
                    <a:pt x="465" y="129"/>
                  </a:lnTo>
                  <a:lnTo>
                    <a:pt x="488" y="123"/>
                  </a:lnTo>
                  <a:lnTo>
                    <a:pt x="498" y="122"/>
                  </a:lnTo>
                  <a:lnTo>
                    <a:pt x="509" y="122"/>
                  </a:lnTo>
                  <a:lnTo>
                    <a:pt x="519" y="122"/>
                  </a:lnTo>
                  <a:lnTo>
                    <a:pt x="529" y="123"/>
                  </a:lnTo>
                  <a:lnTo>
                    <a:pt x="539" y="125"/>
                  </a:lnTo>
                  <a:lnTo>
                    <a:pt x="548" y="129"/>
                  </a:lnTo>
                  <a:lnTo>
                    <a:pt x="556" y="133"/>
                  </a:lnTo>
                  <a:lnTo>
                    <a:pt x="565" y="139"/>
                  </a:lnTo>
                  <a:lnTo>
                    <a:pt x="565" y="139"/>
                  </a:lnTo>
                  <a:lnTo>
                    <a:pt x="572" y="146"/>
                  </a:lnTo>
                  <a:lnTo>
                    <a:pt x="578" y="152"/>
                  </a:lnTo>
                  <a:lnTo>
                    <a:pt x="583" y="161"/>
                  </a:lnTo>
                  <a:lnTo>
                    <a:pt x="587" y="168"/>
                  </a:lnTo>
                  <a:lnTo>
                    <a:pt x="590" y="175"/>
                  </a:lnTo>
                  <a:lnTo>
                    <a:pt x="593" y="184"/>
                  </a:lnTo>
                  <a:lnTo>
                    <a:pt x="594" y="200"/>
                  </a:lnTo>
                  <a:lnTo>
                    <a:pt x="594" y="217"/>
                  </a:lnTo>
                  <a:lnTo>
                    <a:pt x="590" y="235"/>
                  </a:lnTo>
                  <a:lnTo>
                    <a:pt x="584" y="252"/>
                  </a:lnTo>
                  <a:lnTo>
                    <a:pt x="575" y="270"/>
                  </a:lnTo>
                  <a:lnTo>
                    <a:pt x="567" y="287"/>
                  </a:lnTo>
                  <a:lnTo>
                    <a:pt x="556" y="305"/>
                  </a:lnTo>
                  <a:lnTo>
                    <a:pt x="536" y="338"/>
                  </a:lnTo>
                  <a:lnTo>
                    <a:pt x="516" y="367"/>
                  </a:lnTo>
                  <a:lnTo>
                    <a:pt x="500" y="393"/>
                  </a:lnTo>
                  <a:lnTo>
                    <a:pt x="500" y="393"/>
                  </a:lnTo>
                  <a:lnTo>
                    <a:pt x="474" y="447"/>
                  </a:lnTo>
                  <a:lnTo>
                    <a:pt x="452" y="499"/>
                  </a:lnTo>
                  <a:lnTo>
                    <a:pt x="433" y="553"/>
                  </a:lnTo>
                  <a:lnTo>
                    <a:pt x="416" y="606"/>
                  </a:lnTo>
                  <a:lnTo>
                    <a:pt x="410" y="633"/>
                  </a:lnTo>
                  <a:lnTo>
                    <a:pt x="404" y="660"/>
                  </a:lnTo>
                  <a:lnTo>
                    <a:pt x="399" y="688"/>
                  </a:lnTo>
                  <a:lnTo>
                    <a:pt x="394" y="715"/>
                  </a:lnTo>
                  <a:lnTo>
                    <a:pt x="391" y="744"/>
                  </a:lnTo>
                  <a:lnTo>
                    <a:pt x="390" y="772"/>
                  </a:lnTo>
                  <a:lnTo>
                    <a:pt x="388" y="802"/>
                  </a:lnTo>
                  <a:lnTo>
                    <a:pt x="387" y="83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7" name="Freeform 54">
              <a:extLst>
                <a:ext uri="{FF2B5EF4-FFF2-40B4-BE49-F238E27FC236}">
                  <a16:creationId xmlns:a16="http://schemas.microsoft.com/office/drawing/2014/main" id="{C0440119-C261-0255-9BD7-A470D69B95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4" y="880"/>
              <a:ext cx="927" cy="1652"/>
            </a:xfrm>
            <a:custGeom>
              <a:avLst/>
              <a:gdLst>
                <a:gd name="T0" fmla="*/ 1118 w 2780"/>
                <a:gd name="T1" fmla="*/ 61 h 4957"/>
                <a:gd name="T2" fmla="*/ 1369 w 2780"/>
                <a:gd name="T3" fmla="*/ 6 h 4957"/>
                <a:gd name="T4" fmla="*/ 1622 w 2780"/>
                <a:gd name="T5" fmla="*/ 6 h 4957"/>
                <a:gd name="T6" fmla="*/ 1808 w 2780"/>
                <a:gd name="T7" fmla="*/ 52 h 4957"/>
                <a:gd name="T8" fmla="*/ 1961 w 2780"/>
                <a:gd name="T9" fmla="*/ 157 h 4957"/>
                <a:gd name="T10" fmla="*/ 2086 w 2780"/>
                <a:gd name="T11" fmla="*/ 320 h 4957"/>
                <a:gd name="T12" fmla="*/ 2235 w 2780"/>
                <a:gd name="T13" fmla="*/ 624 h 4957"/>
                <a:gd name="T14" fmla="*/ 2358 w 2780"/>
                <a:gd name="T15" fmla="*/ 947 h 4957"/>
                <a:gd name="T16" fmla="*/ 2455 w 2780"/>
                <a:gd name="T17" fmla="*/ 1124 h 4957"/>
                <a:gd name="T18" fmla="*/ 2545 w 2780"/>
                <a:gd name="T19" fmla="*/ 1013 h 4957"/>
                <a:gd name="T20" fmla="*/ 2642 w 2780"/>
                <a:gd name="T21" fmla="*/ 996 h 4957"/>
                <a:gd name="T22" fmla="*/ 2705 w 2780"/>
                <a:gd name="T23" fmla="*/ 1064 h 4957"/>
                <a:gd name="T24" fmla="*/ 2755 w 2780"/>
                <a:gd name="T25" fmla="*/ 1291 h 4957"/>
                <a:gd name="T26" fmla="*/ 2774 w 2780"/>
                <a:gd name="T27" fmla="*/ 1624 h 4957"/>
                <a:gd name="T28" fmla="*/ 2742 w 2780"/>
                <a:gd name="T29" fmla="*/ 1713 h 4957"/>
                <a:gd name="T30" fmla="*/ 2661 w 2780"/>
                <a:gd name="T31" fmla="*/ 1777 h 4957"/>
                <a:gd name="T32" fmla="*/ 2616 w 2780"/>
                <a:gd name="T33" fmla="*/ 1755 h 4957"/>
                <a:gd name="T34" fmla="*/ 2525 w 2780"/>
                <a:gd name="T35" fmla="*/ 1713 h 4957"/>
                <a:gd name="T36" fmla="*/ 2558 w 2780"/>
                <a:gd name="T37" fmla="*/ 2044 h 4957"/>
                <a:gd name="T38" fmla="*/ 2635 w 2780"/>
                <a:gd name="T39" fmla="*/ 2730 h 4957"/>
                <a:gd name="T40" fmla="*/ 2645 w 2780"/>
                <a:gd name="T41" fmla="*/ 3487 h 4957"/>
                <a:gd name="T42" fmla="*/ 2593 w 2780"/>
                <a:gd name="T43" fmla="*/ 3922 h 4957"/>
                <a:gd name="T44" fmla="*/ 2493 w 2780"/>
                <a:gd name="T45" fmla="*/ 4262 h 4957"/>
                <a:gd name="T46" fmla="*/ 2277 w 2780"/>
                <a:gd name="T47" fmla="*/ 4472 h 4957"/>
                <a:gd name="T48" fmla="*/ 1969 w 2780"/>
                <a:gd name="T49" fmla="*/ 4707 h 4957"/>
                <a:gd name="T50" fmla="*/ 1673 w 2780"/>
                <a:gd name="T51" fmla="*/ 4903 h 4957"/>
                <a:gd name="T52" fmla="*/ 1518 w 2780"/>
                <a:gd name="T53" fmla="*/ 4957 h 4957"/>
                <a:gd name="T54" fmla="*/ 1447 w 2780"/>
                <a:gd name="T55" fmla="*/ 4937 h 4957"/>
                <a:gd name="T56" fmla="*/ 1401 w 2780"/>
                <a:gd name="T57" fmla="*/ 4848 h 4957"/>
                <a:gd name="T58" fmla="*/ 1402 w 2780"/>
                <a:gd name="T59" fmla="*/ 4613 h 4957"/>
                <a:gd name="T60" fmla="*/ 1414 w 2780"/>
                <a:gd name="T61" fmla="*/ 4305 h 4957"/>
                <a:gd name="T62" fmla="*/ 1388 w 2780"/>
                <a:gd name="T63" fmla="*/ 3696 h 4957"/>
                <a:gd name="T64" fmla="*/ 1330 w 2780"/>
                <a:gd name="T65" fmla="*/ 3443 h 4957"/>
                <a:gd name="T66" fmla="*/ 1194 w 2780"/>
                <a:gd name="T67" fmla="*/ 3160 h 4957"/>
                <a:gd name="T68" fmla="*/ 926 w 2780"/>
                <a:gd name="T69" fmla="*/ 2816 h 4957"/>
                <a:gd name="T70" fmla="*/ 772 w 2780"/>
                <a:gd name="T71" fmla="*/ 2648 h 4957"/>
                <a:gd name="T72" fmla="*/ 602 w 2780"/>
                <a:gd name="T73" fmla="*/ 2321 h 4957"/>
                <a:gd name="T74" fmla="*/ 456 w 2780"/>
                <a:gd name="T75" fmla="*/ 2090 h 4957"/>
                <a:gd name="T76" fmla="*/ 436 w 2780"/>
                <a:gd name="T77" fmla="*/ 2217 h 4957"/>
                <a:gd name="T78" fmla="*/ 365 w 2780"/>
                <a:gd name="T79" fmla="*/ 2273 h 4957"/>
                <a:gd name="T80" fmla="*/ 266 w 2780"/>
                <a:gd name="T81" fmla="*/ 2209 h 4957"/>
                <a:gd name="T82" fmla="*/ 161 w 2780"/>
                <a:gd name="T83" fmla="*/ 2061 h 4957"/>
                <a:gd name="T84" fmla="*/ 65 w 2780"/>
                <a:gd name="T85" fmla="*/ 1810 h 4957"/>
                <a:gd name="T86" fmla="*/ 1 w 2780"/>
                <a:gd name="T87" fmla="*/ 1594 h 4957"/>
                <a:gd name="T88" fmla="*/ 17 w 2780"/>
                <a:gd name="T89" fmla="*/ 1526 h 4957"/>
                <a:gd name="T90" fmla="*/ 87 w 2780"/>
                <a:gd name="T91" fmla="*/ 1510 h 4957"/>
                <a:gd name="T92" fmla="*/ 216 w 2780"/>
                <a:gd name="T93" fmla="*/ 1569 h 4957"/>
                <a:gd name="T94" fmla="*/ 320 w 2780"/>
                <a:gd name="T95" fmla="*/ 1591 h 4957"/>
                <a:gd name="T96" fmla="*/ 369 w 2780"/>
                <a:gd name="T97" fmla="*/ 1511 h 4957"/>
                <a:gd name="T98" fmla="*/ 311 w 2780"/>
                <a:gd name="T99" fmla="*/ 1144 h 4957"/>
                <a:gd name="T100" fmla="*/ 337 w 2780"/>
                <a:gd name="T101" fmla="*/ 845 h 4957"/>
                <a:gd name="T102" fmla="*/ 463 w 2780"/>
                <a:gd name="T103" fmla="*/ 520 h 4957"/>
                <a:gd name="T104" fmla="*/ 610 w 2780"/>
                <a:gd name="T105" fmla="*/ 315 h 4957"/>
                <a:gd name="T106" fmla="*/ 775 w 2780"/>
                <a:gd name="T107" fmla="*/ 190 h 4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780" h="4957">
                  <a:moveTo>
                    <a:pt x="1050" y="109"/>
                  </a:moveTo>
                  <a:lnTo>
                    <a:pt x="1050" y="109"/>
                  </a:lnTo>
                  <a:lnTo>
                    <a:pt x="1059" y="99"/>
                  </a:lnTo>
                  <a:lnTo>
                    <a:pt x="1069" y="90"/>
                  </a:lnTo>
                  <a:lnTo>
                    <a:pt x="1079" y="83"/>
                  </a:lnTo>
                  <a:lnTo>
                    <a:pt x="1091" y="74"/>
                  </a:lnTo>
                  <a:lnTo>
                    <a:pt x="1118" y="61"/>
                  </a:lnTo>
                  <a:lnTo>
                    <a:pt x="1149" y="48"/>
                  </a:lnTo>
                  <a:lnTo>
                    <a:pt x="1182" y="38"/>
                  </a:lnTo>
                  <a:lnTo>
                    <a:pt x="1217" y="29"/>
                  </a:lnTo>
                  <a:lnTo>
                    <a:pt x="1254" y="21"/>
                  </a:lnTo>
                  <a:lnTo>
                    <a:pt x="1292" y="15"/>
                  </a:lnTo>
                  <a:lnTo>
                    <a:pt x="1331" y="10"/>
                  </a:lnTo>
                  <a:lnTo>
                    <a:pt x="1369" y="6"/>
                  </a:lnTo>
                  <a:lnTo>
                    <a:pt x="1408" y="3"/>
                  </a:lnTo>
                  <a:lnTo>
                    <a:pt x="1444" y="2"/>
                  </a:lnTo>
                  <a:lnTo>
                    <a:pt x="1512" y="0"/>
                  </a:lnTo>
                  <a:lnTo>
                    <a:pt x="1570" y="2"/>
                  </a:lnTo>
                  <a:lnTo>
                    <a:pt x="1570" y="2"/>
                  </a:lnTo>
                  <a:lnTo>
                    <a:pt x="1596" y="3"/>
                  </a:lnTo>
                  <a:lnTo>
                    <a:pt x="1622" y="6"/>
                  </a:lnTo>
                  <a:lnTo>
                    <a:pt x="1650" y="9"/>
                  </a:lnTo>
                  <a:lnTo>
                    <a:pt x="1676" y="13"/>
                  </a:lnTo>
                  <a:lnTo>
                    <a:pt x="1704" y="19"/>
                  </a:lnTo>
                  <a:lnTo>
                    <a:pt x="1730" y="26"/>
                  </a:lnTo>
                  <a:lnTo>
                    <a:pt x="1756" y="34"/>
                  </a:lnTo>
                  <a:lnTo>
                    <a:pt x="1782" y="42"/>
                  </a:lnTo>
                  <a:lnTo>
                    <a:pt x="1808" y="52"/>
                  </a:lnTo>
                  <a:lnTo>
                    <a:pt x="1832" y="64"/>
                  </a:lnTo>
                  <a:lnTo>
                    <a:pt x="1856" y="77"/>
                  </a:lnTo>
                  <a:lnTo>
                    <a:pt x="1879" y="90"/>
                  </a:lnTo>
                  <a:lnTo>
                    <a:pt x="1902" y="105"/>
                  </a:lnTo>
                  <a:lnTo>
                    <a:pt x="1922" y="121"/>
                  </a:lnTo>
                  <a:lnTo>
                    <a:pt x="1943" y="138"/>
                  </a:lnTo>
                  <a:lnTo>
                    <a:pt x="1961" y="157"/>
                  </a:lnTo>
                  <a:lnTo>
                    <a:pt x="1961" y="157"/>
                  </a:lnTo>
                  <a:lnTo>
                    <a:pt x="1985" y="182"/>
                  </a:lnTo>
                  <a:lnTo>
                    <a:pt x="2006" y="208"/>
                  </a:lnTo>
                  <a:lnTo>
                    <a:pt x="2027" y="234"/>
                  </a:lnTo>
                  <a:lnTo>
                    <a:pt x="2047" y="261"/>
                  </a:lnTo>
                  <a:lnTo>
                    <a:pt x="2067" y="290"/>
                  </a:lnTo>
                  <a:lnTo>
                    <a:pt x="2086" y="320"/>
                  </a:lnTo>
                  <a:lnTo>
                    <a:pt x="2103" y="349"/>
                  </a:lnTo>
                  <a:lnTo>
                    <a:pt x="2121" y="379"/>
                  </a:lnTo>
                  <a:lnTo>
                    <a:pt x="2153" y="440"/>
                  </a:lnTo>
                  <a:lnTo>
                    <a:pt x="2183" y="502"/>
                  </a:lnTo>
                  <a:lnTo>
                    <a:pt x="2211" y="563"/>
                  </a:lnTo>
                  <a:lnTo>
                    <a:pt x="2235" y="624"/>
                  </a:lnTo>
                  <a:lnTo>
                    <a:pt x="2235" y="624"/>
                  </a:lnTo>
                  <a:lnTo>
                    <a:pt x="2250" y="665"/>
                  </a:lnTo>
                  <a:lnTo>
                    <a:pt x="2264" y="706"/>
                  </a:lnTo>
                  <a:lnTo>
                    <a:pt x="2290" y="788"/>
                  </a:lnTo>
                  <a:lnTo>
                    <a:pt x="2305" y="829"/>
                  </a:lnTo>
                  <a:lnTo>
                    <a:pt x="2321" y="868"/>
                  </a:lnTo>
                  <a:lnTo>
                    <a:pt x="2338" y="909"/>
                  </a:lnTo>
                  <a:lnTo>
                    <a:pt x="2358" y="947"/>
                  </a:lnTo>
                  <a:lnTo>
                    <a:pt x="2383" y="994"/>
                  </a:lnTo>
                  <a:lnTo>
                    <a:pt x="2383" y="994"/>
                  </a:lnTo>
                  <a:lnTo>
                    <a:pt x="2393" y="1015"/>
                  </a:lnTo>
                  <a:lnTo>
                    <a:pt x="2405" y="1034"/>
                  </a:lnTo>
                  <a:lnTo>
                    <a:pt x="2416" y="1052"/>
                  </a:lnTo>
                  <a:lnTo>
                    <a:pt x="2426" y="1070"/>
                  </a:lnTo>
                  <a:lnTo>
                    <a:pt x="2455" y="1124"/>
                  </a:lnTo>
                  <a:lnTo>
                    <a:pt x="2455" y="1124"/>
                  </a:lnTo>
                  <a:lnTo>
                    <a:pt x="2468" y="1099"/>
                  </a:lnTo>
                  <a:lnTo>
                    <a:pt x="2487" y="1073"/>
                  </a:lnTo>
                  <a:lnTo>
                    <a:pt x="2509" y="1047"/>
                  </a:lnTo>
                  <a:lnTo>
                    <a:pt x="2521" y="1035"/>
                  </a:lnTo>
                  <a:lnTo>
                    <a:pt x="2532" y="1023"/>
                  </a:lnTo>
                  <a:lnTo>
                    <a:pt x="2545" y="1013"/>
                  </a:lnTo>
                  <a:lnTo>
                    <a:pt x="2558" y="1005"/>
                  </a:lnTo>
                  <a:lnTo>
                    <a:pt x="2573" y="997"/>
                  </a:lnTo>
                  <a:lnTo>
                    <a:pt x="2586" y="993"/>
                  </a:lnTo>
                  <a:lnTo>
                    <a:pt x="2600" y="990"/>
                  </a:lnTo>
                  <a:lnTo>
                    <a:pt x="2615" y="989"/>
                  </a:lnTo>
                  <a:lnTo>
                    <a:pt x="2628" y="990"/>
                  </a:lnTo>
                  <a:lnTo>
                    <a:pt x="2642" y="996"/>
                  </a:lnTo>
                  <a:lnTo>
                    <a:pt x="2642" y="996"/>
                  </a:lnTo>
                  <a:lnTo>
                    <a:pt x="2651" y="999"/>
                  </a:lnTo>
                  <a:lnTo>
                    <a:pt x="2658" y="1005"/>
                  </a:lnTo>
                  <a:lnTo>
                    <a:pt x="2671" y="1015"/>
                  </a:lnTo>
                  <a:lnTo>
                    <a:pt x="2684" y="1029"/>
                  </a:lnTo>
                  <a:lnTo>
                    <a:pt x="2694" y="1047"/>
                  </a:lnTo>
                  <a:lnTo>
                    <a:pt x="2705" y="1064"/>
                  </a:lnTo>
                  <a:lnTo>
                    <a:pt x="2713" y="1084"/>
                  </a:lnTo>
                  <a:lnTo>
                    <a:pt x="2721" y="1105"/>
                  </a:lnTo>
                  <a:lnTo>
                    <a:pt x="2728" y="1127"/>
                  </a:lnTo>
                  <a:lnTo>
                    <a:pt x="2738" y="1172"/>
                  </a:lnTo>
                  <a:lnTo>
                    <a:pt x="2745" y="1217"/>
                  </a:lnTo>
                  <a:lnTo>
                    <a:pt x="2755" y="1291"/>
                  </a:lnTo>
                  <a:lnTo>
                    <a:pt x="2755" y="1291"/>
                  </a:lnTo>
                  <a:lnTo>
                    <a:pt x="2767" y="1376"/>
                  </a:lnTo>
                  <a:lnTo>
                    <a:pt x="2773" y="1421"/>
                  </a:lnTo>
                  <a:lnTo>
                    <a:pt x="2777" y="1468"/>
                  </a:lnTo>
                  <a:lnTo>
                    <a:pt x="2780" y="1514"/>
                  </a:lnTo>
                  <a:lnTo>
                    <a:pt x="2780" y="1559"/>
                  </a:lnTo>
                  <a:lnTo>
                    <a:pt x="2777" y="1604"/>
                  </a:lnTo>
                  <a:lnTo>
                    <a:pt x="2774" y="1624"/>
                  </a:lnTo>
                  <a:lnTo>
                    <a:pt x="2771" y="1645"/>
                  </a:lnTo>
                  <a:lnTo>
                    <a:pt x="2771" y="1645"/>
                  </a:lnTo>
                  <a:lnTo>
                    <a:pt x="2768" y="1658"/>
                  </a:lnTo>
                  <a:lnTo>
                    <a:pt x="2764" y="1671"/>
                  </a:lnTo>
                  <a:lnTo>
                    <a:pt x="2758" y="1684"/>
                  </a:lnTo>
                  <a:lnTo>
                    <a:pt x="2751" y="1698"/>
                  </a:lnTo>
                  <a:lnTo>
                    <a:pt x="2742" y="1713"/>
                  </a:lnTo>
                  <a:lnTo>
                    <a:pt x="2732" y="1726"/>
                  </a:lnTo>
                  <a:lnTo>
                    <a:pt x="2722" y="1739"/>
                  </a:lnTo>
                  <a:lnTo>
                    <a:pt x="2710" y="1751"/>
                  </a:lnTo>
                  <a:lnTo>
                    <a:pt x="2699" y="1761"/>
                  </a:lnTo>
                  <a:lnTo>
                    <a:pt x="2687" y="1768"/>
                  </a:lnTo>
                  <a:lnTo>
                    <a:pt x="2674" y="1774"/>
                  </a:lnTo>
                  <a:lnTo>
                    <a:pt x="2661" y="1777"/>
                  </a:lnTo>
                  <a:lnTo>
                    <a:pt x="2655" y="1775"/>
                  </a:lnTo>
                  <a:lnTo>
                    <a:pt x="2648" y="1775"/>
                  </a:lnTo>
                  <a:lnTo>
                    <a:pt x="2642" y="1772"/>
                  </a:lnTo>
                  <a:lnTo>
                    <a:pt x="2635" y="1770"/>
                  </a:lnTo>
                  <a:lnTo>
                    <a:pt x="2629" y="1767"/>
                  </a:lnTo>
                  <a:lnTo>
                    <a:pt x="2622" y="1761"/>
                  </a:lnTo>
                  <a:lnTo>
                    <a:pt x="2616" y="1755"/>
                  </a:lnTo>
                  <a:lnTo>
                    <a:pt x="2610" y="1748"/>
                  </a:lnTo>
                  <a:lnTo>
                    <a:pt x="2571" y="1723"/>
                  </a:lnTo>
                  <a:lnTo>
                    <a:pt x="2571" y="1723"/>
                  </a:lnTo>
                  <a:lnTo>
                    <a:pt x="2568" y="1717"/>
                  </a:lnTo>
                  <a:lnTo>
                    <a:pt x="2563" y="1713"/>
                  </a:lnTo>
                  <a:lnTo>
                    <a:pt x="2551" y="1703"/>
                  </a:lnTo>
                  <a:lnTo>
                    <a:pt x="2525" y="1713"/>
                  </a:lnTo>
                  <a:lnTo>
                    <a:pt x="2525" y="1713"/>
                  </a:lnTo>
                  <a:lnTo>
                    <a:pt x="2534" y="1765"/>
                  </a:lnTo>
                  <a:lnTo>
                    <a:pt x="2541" y="1819"/>
                  </a:lnTo>
                  <a:lnTo>
                    <a:pt x="2547" y="1874"/>
                  </a:lnTo>
                  <a:lnTo>
                    <a:pt x="2553" y="1931"/>
                  </a:lnTo>
                  <a:lnTo>
                    <a:pt x="2555" y="1987"/>
                  </a:lnTo>
                  <a:lnTo>
                    <a:pt x="2558" y="2044"/>
                  </a:lnTo>
                  <a:lnTo>
                    <a:pt x="2558" y="2100"/>
                  </a:lnTo>
                  <a:lnTo>
                    <a:pt x="2558" y="2158"/>
                  </a:lnTo>
                  <a:lnTo>
                    <a:pt x="2600" y="2225"/>
                  </a:lnTo>
                  <a:lnTo>
                    <a:pt x="2600" y="2225"/>
                  </a:lnTo>
                  <a:lnTo>
                    <a:pt x="2618" y="2478"/>
                  </a:lnTo>
                  <a:lnTo>
                    <a:pt x="2628" y="2604"/>
                  </a:lnTo>
                  <a:lnTo>
                    <a:pt x="2635" y="2730"/>
                  </a:lnTo>
                  <a:lnTo>
                    <a:pt x="2642" y="2857"/>
                  </a:lnTo>
                  <a:lnTo>
                    <a:pt x="2648" y="2983"/>
                  </a:lnTo>
                  <a:lnTo>
                    <a:pt x="2651" y="3109"/>
                  </a:lnTo>
                  <a:lnTo>
                    <a:pt x="2652" y="3235"/>
                  </a:lnTo>
                  <a:lnTo>
                    <a:pt x="2650" y="3362"/>
                  </a:lnTo>
                  <a:lnTo>
                    <a:pt x="2648" y="3424"/>
                  </a:lnTo>
                  <a:lnTo>
                    <a:pt x="2645" y="3487"/>
                  </a:lnTo>
                  <a:lnTo>
                    <a:pt x="2641" y="3549"/>
                  </a:lnTo>
                  <a:lnTo>
                    <a:pt x="2635" y="3611"/>
                  </a:lnTo>
                  <a:lnTo>
                    <a:pt x="2629" y="3674"/>
                  </a:lnTo>
                  <a:lnTo>
                    <a:pt x="2622" y="3736"/>
                  </a:lnTo>
                  <a:lnTo>
                    <a:pt x="2613" y="3799"/>
                  </a:lnTo>
                  <a:lnTo>
                    <a:pt x="2605" y="3861"/>
                  </a:lnTo>
                  <a:lnTo>
                    <a:pt x="2593" y="3922"/>
                  </a:lnTo>
                  <a:lnTo>
                    <a:pt x="2581" y="3984"/>
                  </a:lnTo>
                  <a:lnTo>
                    <a:pt x="2568" y="4045"/>
                  </a:lnTo>
                  <a:lnTo>
                    <a:pt x="2554" y="4108"/>
                  </a:lnTo>
                  <a:lnTo>
                    <a:pt x="2537" y="4169"/>
                  </a:lnTo>
                  <a:lnTo>
                    <a:pt x="2519" y="4230"/>
                  </a:lnTo>
                  <a:lnTo>
                    <a:pt x="2493" y="4262"/>
                  </a:lnTo>
                  <a:lnTo>
                    <a:pt x="2493" y="4262"/>
                  </a:lnTo>
                  <a:lnTo>
                    <a:pt x="2463" y="4286"/>
                  </a:lnTo>
                  <a:lnTo>
                    <a:pt x="2435" y="4312"/>
                  </a:lnTo>
                  <a:lnTo>
                    <a:pt x="2409" y="4339"/>
                  </a:lnTo>
                  <a:lnTo>
                    <a:pt x="2383" y="4365"/>
                  </a:lnTo>
                  <a:lnTo>
                    <a:pt x="2332" y="4418"/>
                  </a:lnTo>
                  <a:lnTo>
                    <a:pt x="2305" y="4445"/>
                  </a:lnTo>
                  <a:lnTo>
                    <a:pt x="2277" y="4472"/>
                  </a:lnTo>
                  <a:lnTo>
                    <a:pt x="2277" y="4472"/>
                  </a:lnTo>
                  <a:lnTo>
                    <a:pt x="2231" y="4514"/>
                  </a:lnTo>
                  <a:lnTo>
                    <a:pt x="2182" y="4556"/>
                  </a:lnTo>
                  <a:lnTo>
                    <a:pt x="2129" y="4595"/>
                  </a:lnTo>
                  <a:lnTo>
                    <a:pt x="2077" y="4635"/>
                  </a:lnTo>
                  <a:lnTo>
                    <a:pt x="2024" y="4672"/>
                  </a:lnTo>
                  <a:lnTo>
                    <a:pt x="1969" y="4707"/>
                  </a:lnTo>
                  <a:lnTo>
                    <a:pt x="1860" y="4778"/>
                  </a:lnTo>
                  <a:lnTo>
                    <a:pt x="1860" y="4778"/>
                  </a:lnTo>
                  <a:lnTo>
                    <a:pt x="1824" y="4803"/>
                  </a:lnTo>
                  <a:lnTo>
                    <a:pt x="1779" y="4835"/>
                  </a:lnTo>
                  <a:lnTo>
                    <a:pt x="1728" y="4870"/>
                  </a:lnTo>
                  <a:lnTo>
                    <a:pt x="1701" y="4887"/>
                  </a:lnTo>
                  <a:lnTo>
                    <a:pt x="1673" y="4903"/>
                  </a:lnTo>
                  <a:lnTo>
                    <a:pt x="1644" y="4918"/>
                  </a:lnTo>
                  <a:lnTo>
                    <a:pt x="1615" y="4932"/>
                  </a:lnTo>
                  <a:lnTo>
                    <a:pt x="1586" y="4942"/>
                  </a:lnTo>
                  <a:lnTo>
                    <a:pt x="1559" y="4951"/>
                  </a:lnTo>
                  <a:lnTo>
                    <a:pt x="1546" y="4954"/>
                  </a:lnTo>
                  <a:lnTo>
                    <a:pt x="1531" y="4955"/>
                  </a:lnTo>
                  <a:lnTo>
                    <a:pt x="1518" y="4957"/>
                  </a:lnTo>
                  <a:lnTo>
                    <a:pt x="1505" y="4957"/>
                  </a:lnTo>
                  <a:lnTo>
                    <a:pt x="1492" y="4955"/>
                  </a:lnTo>
                  <a:lnTo>
                    <a:pt x="1480" y="4953"/>
                  </a:lnTo>
                  <a:lnTo>
                    <a:pt x="1469" y="4950"/>
                  </a:lnTo>
                  <a:lnTo>
                    <a:pt x="1457" y="4944"/>
                  </a:lnTo>
                  <a:lnTo>
                    <a:pt x="1457" y="4944"/>
                  </a:lnTo>
                  <a:lnTo>
                    <a:pt x="1447" y="4937"/>
                  </a:lnTo>
                  <a:lnTo>
                    <a:pt x="1437" y="4928"/>
                  </a:lnTo>
                  <a:lnTo>
                    <a:pt x="1428" y="4918"/>
                  </a:lnTo>
                  <a:lnTo>
                    <a:pt x="1421" y="4906"/>
                  </a:lnTo>
                  <a:lnTo>
                    <a:pt x="1414" y="4893"/>
                  </a:lnTo>
                  <a:lnTo>
                    <a:pt x="1408" y="4880"/>
                  </a:lnTo>
                  <a:lnTo>
                    <a:pt x="1404" y="4864"/>
                  </a:lnTo>
                  <a:lnTo>
                    <a:pt x="1401" y="4848"/>
                  </a:lnTo>
                  <a:lnTo>
                    <a:pt x="1398" y="4831"/>
                  </a:lnTo>
                  <a:lnTo>
                    <a:pt x="1395" y="4813"/>
                  </a:lnTo>
                  <a:lnTo>
                    <a:pt x="1393" y="4775"/>
                  </a:lnTo>
                  <a:lnTo>
                    <a:pt x="1392" y="4736"/>
                  </a:lnTo>
                  <a:lnTo>
                    <a:pt x="1395" y="4696"/>
                  </a:lnTo>
                  <a:lnTo>
                    <a:pt x="1398" y="4654"/>
                  </a:lnTo>
                  <a:lnTo>
                    <a:pt x="1402" y="4613"/>
                  </a:lnTo>
                  <a:lnTo>
                    <a:pt x="1411" y="4533"/>
                  </a:lnTo>
                  <a:lnTo>
                    <a:pt x="1418" y="4462"/>
                  </a:lnTo>
                  <a:lnTo>
                    <a:pt x="1420" y="4433"/>
                  </a:lnTo>
                  <a:lnTo>
                    <a:pt x="1420" y="4407"/>
                  </a:lnTo>
                  <a:lnTo>
                    <a:pt x="1420" y="4407"/>
                  </a:lnTo>
                  <a:lnTo>
                    <a:pt x="1417" y="4356"/>
                  </a:lnTo>
                  <a:lnTo>
                    <a:pt x="1414" y="4305"/>
                  </a:lnTo>
                  <a:lnTo>
                    <a:pt x="1411" y="4204"/>
                  </a:lnTo>
                  <a:lnTo>
                    <a:pt x="1408" y="3999"/>
                  </a:lnTo>
                  <a:lnTo>
                    <a:pt x="1405" y="3897"/>
                  </a:lnTo>
                  <a:lnTo>
                    <a:pt x="1402" y="3847"/>
                  </a:lnTo>
                  <a:lnTo>
                    <a:pt x="1399" y="3796"/>
                  </a:lnTo>
                  <a:lnTo>
                    <a:pt x="1393" y="3745"/>
                  </a:lnTo>
                  <a:lnTo>
                    <a:pt x="1388" y="3696"/>
                  </a:lnTo>
                  <a:lnTo>
                    <a:pt x="1380" y="3645"/>
                  </a:lnTo>
                  <a:lnTo>
                    <a:pt x="1372" y="3595"/>
                  </a:lnTo>
                  <a:lnTo>
                    <a:pt x="1372" y="3595"/>
                  </a:lnTo>
                  <a:lnTo>
                    <a:pt x="1363" y="3556"/>
                  </a:lnTo>
                  <a:lnTo>
                    <a:pt x="1353" y="3519"/>
                  </a:lnTo>
                  <a:lnTo>
                    <a:pt x="1341" y="3481"/>
                  </a:lnTo>
                  <a:lnTo>
                    <a:pt x="1330" y="3443"/>
                  </a:lnTo>
                  <a:lnTo>
                    <a:pt x="1315" y="3407"/>
                  </a:lnTo>
                  <a:lnTo>
                    <a:pt x="1301" y="3370"/>
                  </a:lnTo>
                  <a:lnTo>
                    <a:pt x="1285" y="3334"/>
                  </a:lnTo>
                  <a:lnTo>
                    <a:pt x="1269" y="3299"/>
                  </a:lnTo>
                  <a:lnTo>
                    <a:pt x="1251" y="3263"/>
                  </a:lnTo>
                  <a:lnTo>
                    <a:pt x="1233" y="3230"/>
                  </a:lnTo>
                  <a:lnTo>
                    <a:pt x="1194" y="3160"/>
                  </a:lnTo>
                  <a:lnTo>
                    <a:pt x="1153" y="3093"/>
                  </a:lnTo>
                  <a:lnTo>
                    <a:pt x="1110" y="3026"/>
                  </a:lnTo>
                  <a:lnTo>
                    <a:pt x="1073" y="2934"/>
                  </a:lnTo>
                  <a:lnTo>
                    <a:pt x="1073" y="2934"/>
                  </a:lnTo>
                  <a:lnTo>
                    <a:pt x="1021" y="2896"/>
                  </a:lnTo>
                  <a:lnTo>
                    <a:pt x="972" y="2857"/>
                  </a:lnTo>
                  <a:lnTo>
                    <a:pt x="926" y="2816"/>
                  </a:lnTo>
                  <a:lnTo>
                    <a:pt x="884" y="2775"/>
                  </a:lnTo>
                  <a:lnTo>
                    <a:pt x="884" y="2775"/>
                  </a:lnTo>
                  <a:lnTo>
                    <a:pt x="862" y="2755"/>
                  </a:lnTo>
                  <a:lnTo>
                    <a:pt x="843" y="2735"/>
                  </a:lnTo>
                  <a:lnTo>
                    <a:pt x="824" y="2713"/>
                  </a:lnTo>
                  <a:lnTo>
                    <a:pt x="805" y="2691"/>
                  </a:lnTo>
                  <a:lnTo>
                    <a:pt x="772" y="2648"/>
                  </a:lnTo>
                  <a:lnTo>
                    <a:pt x="742" y="2604"/>
                  </a:lnTo>
                  <a:lnTo>
                    <a:pt x="714" y="2558"/>
                  </a:lnTo>
                  <a:lnTo>
                    <a:pt x="688" y="2511"/>
                  </a:lnTo>
                  <a:lnTo>
                    <a:pt x="665" y="2465"/>
                  </a:lnTo>
                  <a:lnTo>
                    <a:pt x="643" y="2418"/>
                  </a:lnTo>
                  <a:lnTo>
                    <a:pt x="623" y="2370"/>
                  </a:lnTo>
                  <a:lnTo>
                    <a:pt x="602" y="2321"/>
                  </a:lnTo>
                  <a:lnTo>
                    <a:pt x="565" y="2225"/>
                  </a:lnTo>
                  <a:lnTo>
                    <a:pt x="524" y="2128"/>
                  </a:lnTo>
                  <a:lnTo>
                    <a:pt x="504" y="2079"/>
                  </a:lnTo>
                  <a:lnTo>
                    <a:pt x="481" y="2031"/>
                  </a:lnTo>
                  <a:lnTo>
                    <a:pt x="456" y="2070"/>
                  </a:lnTo>
                  <a:lnTo>
                    <a:pt x="456" y="2070"/>
                  </a:lnTo>
                  <a:lnTo>
                    <a:pt x="456" y="2090"/>
                  </a:lnTo>
                  <a:lnTo>
                    <a:pt x="455" y="2100"/>
                  </a:lnTo>
                  <a:lnTo>
                    <a:pt x="452" y="2111"/>
                  </a:lnTo>
                  <a:lnTo>
                    <a:pt x="445" y="2150"/>
                  </a:lnTo>
                  <a:lnTo>
                    <a:pt x="445" y="2150"/>
                  </a:lnTo>
                  <a:lnTo>
                    <a:pt x="443" y="2176"/>
                  </a:lnTo>
                  <a:lnTo>
                    <a:pt x="440" y="2198"/>
                  </a:lnTo>
                  <a:lnTo>
                    <a:pt x="436" y="2217"/>
                  </a:lnTo>
                  <a:lnTo>
                    <a:pt x="430" y="2233"/>
                  </a:lnTo>
                  <a:lnTo>
                    <a:pt x="423" y="2247"/>
                  </a:lnTo>
                  <a:lnTo>
                    <a:pt x="413" y="2257"/>
                  </a:lnTo>
                  <a:lnTo>
                    <a:pt x="403" y="2266"/>
                  </a:lnTo>
                  <a:lnTo>
                    <a:pt x="391" y="2270"/>
                  </a:lnTo>
                  <a:lnTo>
                    <a:pt x="379" y="2273"/>
                  </a:lnTo>
                  <a:lnTo>
                    <a:pt x="365" y="2273"/>
                  </a:lnTo>
                  <a:lnTo>
                    <a:pt x="350" y="2269"/>
                  </a:lnTo>
                  <a:lnTo>
                    <a:pt x="336" y="2263"/>
                  </a:lnTo>
                  <a:lnTo>
                    <a:pt x="318" y="2254"/>
                  </a:lnTo>
                  <a:lnTo>
                    <a:pt x="303" y="2243"/>
                  </a:lnTo>
                  <a:lnTo>
                    <a:pt x="285" y="2227"/>
                  </a:lnTo>
                  <a:lnTo>
                    <a:pt x="266" y="2209"/>
                  </a:lnTo>
                  <a:lnTo>
                    <a:pt x="266" y="2209"/>
                  </a:lnTo>
                  <a:lnTo>
                    <a:pt x="249" y="2190"/>
                  </a:lnTo>
                  <a:lnTo>
                    <a:pt x="232" y="2170"/>
                  </a:lnTo>
                  <a:lnTo>
                    <a:pt x="216" y="2150"/>
                  </a:lnTo>
                  <a:lnTo>
                    <a:pt x="200" y="2128"/>
                  </a:lnTo>
                  <a:lnTo>
                    <a:pt x="185" y="2106"/>
                  </a:lnTo>
                  <a:lnTo>
                    <a:pt x="172" y="2084"/>
                  </a:lnTo>
                  <a:lnTo>
                    <a:pt x="161" y="2061"/>
                  </a:lnTo>
                  <a:lnTo>
                    <a:pt x="149" y="2038"/>
                  </a:lnTo>
                  <a:lnTo>
                    <a:pt x="127" y="1990"/>
                  </a:lnTo>
                  <a:lnTo>
                    <a:pt x="108" y="1941"/>
                  </a:lnTo>
                  <a:lnTo>
                    <a:pt x="90" y="1890"/>
                  </a:lnTo>
                  <a:lnTo>
                    <a:pt x="74" y="1839"/>
                  </a:lnTo>
                  <a:lnTo>
                    <a:pt x="74" y="1839"/>
                  </a:lnTo>
                  <a:lnTo>
                    <a:pt x="65" y="1810"/>
                  </a:lnTo>
                  <a:lnTo>
                    <a:pt x="53" y="1775"/>
                  </a:lnTo>
                  <a:lnTo>
                    <a:pt x="39" y="1736"/>
                  </a:lnTo>
                  <a:lnTo>
                    <a:pt x="24" y="1694"/>
                  </a:lnTo>
                  <a:lnTo>
                    <a:pt x="13" y="1652"/>
                  </a:lnTo>
                  <a:lnTo>
                    <a:pt x="7" y="1632"/>
                  </a:lnTo>
                  <a:lnTo>
                    <a:pt x="4" y="1613"/>
                  </a:lnTo>
                  <a:lnTo>
                    <a:pt x="1" y="1594"/>
                  </a:lnTo>
                  <a:lnTo>
                    <a:pt x="0" y="1576"/>
                  </a:lnTo>
                  <a:lnTo>
                    <a:pt x="1" y="1562"/>
                  </a:lnTo>
                  <a:lnTo>
                    <a:pt x="4" y="1549"/>
                  </a:lnTo>
                  <a:lnTo>
                    <a:pt x="4" y="1549"/>
                  </a:lnTo>
                  <a:lnTo>
                    <a:pt x="8" y="1540"/>
                  </a:lnTo>
                  <a:lnTo>
                    <a:pt x="13" y="1533"/>
                  </a:lnTo>
                  <a:lnTo>
                    <a:pt x="17" y="1526"/>
                  </a:lnTo>
                  <a:lnTo>
                    <a:pt x="23" y="1521"/>
                  </a:lnTo>
                  <a:lnTo>
                    <a:pt x="30" y="1517"/>
                  </a:lnTo>
                  <a:lnTo>
                    <a:pt x="37" y="1513"/>
                  </a:lnTo>
                  <a:lnTo>
                    <a:pt x="45" y="1511"/>
                  </a:lnTo>
                  <a:lnTo>
                    <a:pt x="52" y="1508"/>
                  </a:lnTo>
                  <a:lnTo>
                    <a:pt x="68" y="1507"/>
                  </a:lnTo>
                  <a:lnTo>
                    <a:pt x="87" y="1510"/>
                  </a:lnTo>
                  <a:lnTo>
                    <a:pt x="106" y="1513"/>
                  </a:lnTo>
                  <a:lnTo>
                    <a:pt x="124" y="1518"/>
                  </a:lnTo>
                  <a:lnTo>
                    <a:pt x="143" y="1527"/>
                  </a:lnTo>
                  <a:lnTo>
                    <a:pt x="163" y="1536"/>
                  </a:lnTo>
                  <a:lnTo>
                    <a:pt x="181" y="1546"/>
                  </a:lnTo>
                  <a:lnTo>
                    <a:pt x="200" y="1558"/>
                  </a:lnTo>
                  <a:lnTo>
                    <a:pt x="216" y="1569"/>
                  </a:lnTo>
                  <a:lnTo>
                    <a:pt x="232" y="1581"/>
                  </a:lnTo>
                  <a:lnTo>
                    <a:pt x="245" y="1592"/>
                  </a:lnTo>
                  <a:lnTo>
                    <a:pt x="256" y="1603"/>
                  </a:lnTo>
                  <a:lnTo>
                    <a:pt x="303" y="1591"/>
                  </a:lnTo>
                  <a:lnTo>
                    <a:pt x="303" y="1591"/>
                  </a:lnTo>
                  <a:lnTo>
                    <a:pt x="311" y="1591"/>
                  </a:lnTo>
                  <a:lnTo>
                    <a:pt x="320" y="1591"/>
                  </a:lnTo>
                  <a:lnTo>
                    <a:pt x="326" y="1590"/>
                  </a:lnTo>
                  <a:lnTo>
                    <a:pt x="333" y="1587"/>
                  </a:lnTo>
                  <a:lnTo>
                    <a:pt x="337" y="1582"/>
                  </a:lnTo>
                  <a:lnTo>
                    <a:pt x="340" y="1575"/>
                  </a:lnTo>
                  <a:lnTo>
                    <a:pt x="343" y="1568"/>
                  </a:lnTo>
                  <a:lnTo>
                    <a:pt x="343" y="1558"/>
                  </a:lnTo>
                  <a:lnTo>
                    <a:pt x="369" y="1511"/>
                  </a:lnTo>
                  <a:lnTo>
                    <a:pt x="369" y="1511"/>
                  </a:lnTo>
                  <a:lnTo>
                    <a:pt x="353" y="1427"/>
                  </a:lnTo>
                  <a:lnTo>
                    <a:pt x="337" y="1346"/>
                  </a:lnTo>
                  <a:lnTo>
                    <a:pt x="324" y="1264"/>
                  </a:lnTo>
                  <a:lnTo>
                    <a:pt x="318" y="1224"/>
                  </a:lnTo>
                  <a:lnTo>
                    <a:pt x="314" y="1185"/>
                  </a:lnTo>
                  <a:lnTo>
                    <a:pt x="311" y="1144"/>
                  </a:lnTo>
                  <a:lnTo>
                    <a:pt x="310" y="1102"/>
                  </a:lnTo>
                  <a:lnTo>
                    <a:pt x="310" y="1061"/>
                  </a:lnTo>
                  <a:lnTo>
                    <a:pt x="311" y="1019"/>
                  </a:lnTo>
                  <a:lnTo>
                    <a:pt x="314" y="977"/>
                  </a:lnTo>
                  <a:lnTo>
                    <a:pt x="320" y="933"/>
                  </a:lnTo>
                  <a:lnTo>
                    <a:pt x="327" y="890"/>
                  </a:lnTo>
                  <a:lnTo>
                    <a:pt x="337" y="845"/>
                  </a:lnTo>
                  <a:lnTo>
                    <a:pt x="337" y="845"/>
                  </a:lnTo>
                  <a:lnTo>
                    <a:pt x="349" y="796"/>
                  </a:lnTo>
                  <a:lnTo>
                    <a:pt x="366" y="742"/>
                  </a:lnTo>
                  <a:lnTo>
                    <a:pt x="385" y="687"/>
                  </a:lnTo>
                  <a:lnTo>
                    <a:pt x="408" y="632"/>
                  </a:lnTo>
                  <a:lnTo>
                    <a:pt x="434" y="575"/>
                  </a:lnTo>
                  <a:lnTo>
                    <a:pt x="463" y="520"/>
                  </a:lnTo>
                  <a:lnTo>
                    <a:pt x="495" y="465"/>
                  </a:lnTo>
                  <a:lnTo>
                    <a:pt x="513" y="439"/>
                  </a:lnTo>
                  <a:lnTo>
                    <a:pt x="531" y="412"/>
                  </a:lnTo>
                  <a:lnTo>
                    <a:pt x="550" y="386"/>
                  </a:lnTo>
                  <a:lnTo>
                    <a:pt x="569" y="362"/>
                  </a:lnTo>
                  <a:lnTo>
                    <a:pt x="589" y="338"/>
                  </a:lnTo>
                  <a:lnTo>
                    <a:pt x="610" y="315"/>
                  </a:lnTo>
                  <a:lnTo>
                    <a:pt x="631" y="293"/>
                  </a:lnTo>
                  <a:lnTo>
                    <a:pt x="653" y="273"/>
                  </a:lnTo>
                  <a:lnTo>
                    <a:pt x="676" y="253"/>
                  </a:lnTo>
                  <a:lnTo>
                    <a:pt x="700" y="235"/>
                  </a:lnTo>
                  <a:lnTo>
                    <a:pt x="724" y="218"/>
                  </a:lnTo>
                  <a:lnTo>
                    <a:pt x="749" y="203"/>
                  </a:lnTo>
                  <a:lnTo>
                    <a:pt x="775" y="190"/>
                  </a:lnTo>
                  <a:lnTo>
                    <a:pt x="801" y="179"/>
                  </a:lnTo>
                  <a:lnTo>
                    <a:pt x="827" y="169"/>
                  </a:lnTo>
                  <a:lnTo>
                    <a:pt x="855" y="161"/>
                  </a:lnTo>
                  <a:lnTo>
                    <a:pt x="882" y="155"/>
                  </a:lnTo>
                  <a:lnTo>
                    <a:pt x="911" y="151"/>
                  </a:lnTo>
                  <a:lnTo>
                    <a:pt x="1050" y="109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8" name="Freeform 55">
              <a:extLst>
                <a:ext uri="{FF2B5EF4-FFF2-40B4-BE49-F238E27FC236}">
                  <a16:creationId xmlns:a16="http://schemas.microsoft.com/office/drawing/2014/main" id="{8ED3AB39-9AFA-8537-EC82-FF709ECD483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4" y="880"/>
              <a:ext cx="927" cy="1652"/>
            </a:xfrm>
            <a:custGeom>
              <a:avLst/>
              <a:gdLst>
                <a:gd name="T0" fmla="*/ 1091 w 2780"/>
                <a:gd name="T1" fmla="*/ 74 h 4957"/>
                <a:gd name="T2" fmla="*/ 1292 w 2780"/>
                <a:gd name="T3" fmla="*/ 15 h 4957"/>
                <a:gd name="T4" fmla="*/ 1570 w 2780"/>
                <a:gd name="T5" fmla="*/ 2 h 4957"/>
                <a:gd name="T6" fmla="*/ 1704 w 2780"/>
                <a:gd name="T7" fmla="*/ 19 h 4957"/>
                <a:gd name="T8" fmla="*/ 1856 w 2780"/>
                <a:gd name="T9" fmla="*/ 77 h 4957"/>
                <a:gd name="T10" fmla="*/ 1961 w 2780"/>
                <a:gd name="T11" fmla="*/ 157 h 4957"/>
                <a:gd name="T12" fmla="*/ 2086 w 2780"/>
                <a:gd name="T13" fmla="*/ 320 h 4957"/>
                <a:gd name="T14" fmla="*/ 2235 w 2780"/>
                <a:gd name="T15" fmla="*/ 624 h 4957"/>
                <a:gd name="T16" fmla="*/ 2321 w 2780"/>
                <a:gd name="T17" fmla="*/ 868 h 4957"/>
                <a:gd name="T18" fmla="*/ 2405 w 2780"/>
                <a:gd name="T19" fmla="*/ 1034 h 4957"/>
                <a:gd name="T20" fmla="*/ 2487 w 2780"/>
                <a:gd name="T21" fmla="*/ 1073 h 4957"/>
                <a:gd name="T22" fmla="*/ 2573 w 2780"/>
                <a:gd name="T23" fmla="*/ 997 h 4957"/>
                <a:gd name="T24" fmla="*/ 2642 w 2780"/>
                <a:gd name="T25" fmla="*/ 996 h 4957"/>
                <a:gd name="T26" fmla="*/ 2705 w 2780"/>
                <a:gd name="T27" fmla="*/ 1064 h 4957"/>
                <a:gd name="T28" fmla="*/ 2755 w 2780"/>
                <a:gd name="T29" fmla="*/ 1291 h 4957"/>
                <a:gd name="T30" fmla="*/ 2780 w 2780"/>
                <a:gd name="T31" fmla="*/ 1559 h 4957"/>
                <a:gd name="T32" fmla="*/ 2764 w 2780"/>
                <a:gd name="T33" fmla="*/ 1671 h 4957"/>
                <a:gd name="T34" fmla="*/ 2710 w 2780"/>
                <a:gd name="T35" fmla="*/ 1751 h 4957"/>
                <a:gd name="T36" fmla="*/ 2648 w 2780"/>
                <a:gd name="T37" fmla="*/ 1775 h 4957"/>
                <a:gd name="T38" fmla="*/ 2610 w 2780"/>
                <a:gd name="T39" fmla="*/ 1748 h 4957"/>
                <a:gd name="T40" fmla="*/ 2525 w 2780"/>
                <a:gd name="T41" fmla="*/ 1713 h 4957"/>
                <a:gd name="T42" fmla="*/ 2555 w 2780"/>
                <a:gd name="T43" fmla="*/ 1987 h 4957"/>
                <a:gd name="T44" fmla="*/ 2618 w 2780"/>
                <a:gd name="T45" fmla="*/ 2478 h 4957"/>
                <a:gd name="T46" fmla="*/ 2652 w 2780"/>
                <a:gd name="T47" fmla="*/ 3235 h 4957"/>
                <a:gd name="T48" fmla="*/ 2629 w 2780"/>
                <a:gd name="T49" fmla="*/ 3674 h 4957"/>
                <a:gd name="T50" fmla="*/ 2568 w 2780"/>
                <a:gd name="T51" fmla="*/ 4045 h 4957"/>
                <a:gd name="T52" fmla="*/ 2463 w 2780"/>
                <a:gd name="T53" fmla="*/ 4286 h 4957"/>
                <a:gd name="T54" fmla="*/ 2277 w 2780"/>
                <a:gd name="T55" fmla="*/ 4472 h 4957"/>
                <a:gd name="T56" fmla="*/ 2024 w 2780"/>
                <a:gd name="T57" fmla="*/ 4672 h 4957"/>
                <a:gd name="T58" fmla="*/ 1728 w 2780"/>
                <a:gd name="T59" fmla="*/ 4870 h 4957"/>
                <a:gd name="T60" fmla="*/ 1559 w 2780"/>
                <a:gd name="T61" fmla="*/ 4951 h 4957"/>
                <a:gd name="T62" fmla="*/ 1480 w 2780"/>
                <a:gd name="T63" fmla="*/ 4953 h 4957"/>
                <a:gd name="T64" fmla="*/ 1428 w 2780"/>
                <a:gd name="T65" fmla="*/ 4918 h 4957"/>
                <a:gd name="T66" fmla="*/ 1398 w 2780"/>
                <a:gd name="T67" fmla="*/ 4831 h 4957"/>
                <a:gd name="T68" fmla="*/ 1402 w 2780"/>
                <a:gd name="T69" fmla="*/ 4613 h 4957"/>
                <a:gd name="T70" fmla="*/ 1417 w 2780"/>
                <a:gd name="T71" fmla="*/ 4356 h 4957"/>
                <a:gd name="T72" fmla="*/ 1399 w 2780"/>
                <a:gd name="T73" fmla="*/ 3796 h 4957"/>
                <a:gd name="T74" fmla="*/ 1363 w 2780"/>
                <a:gd name="T75" fmla="*/ 3556 h 4957"/>
                <a:gd name="T76" fmla="*/ 1285 w 2780"/>
                <a:gd name="T77" fmla="*/ 3334 h 4957"/>
                <a:gd name="T78" fmla="*/ 1110 w 2780"/>
                <a:gd name="T79" fmla="*/ 3026 h 4957"/>
                <a:gd name="T80" fmla="*/ 884 w 2780"/>
                <a:gd name="T81" fmla="*/ 2775 h 4957"/>
                <a:gd name="T82" fmla="*/ 772 w 2780"/>
                <a:gd name="T83" fmla="*/ 2648 h 4957"/>
                <a:gd name="T84" fmla="*/ 623 w 2780"/>
                <a:gd name="T85" fmla="*/ 2370 h 4957"/>
                <a:gd name="T86" fmla="*/ 456 w 2780"/>
                <a:gd name="T87" fmla="*/ 2070 h 4957"/>
                <a:gd name="T88" fmla="*/ 445 w 2780"/>
                <a:gd name="T89" fmla="*/ 2150 h 4957"/>
                <a:gd name="T90" fmla="*/ 413 w 2780"/>
                <a:gd name="T91" fmla="*/ 2257 h 4957"/>
                <a:gd name="T92" fmla="*/ 336 w 2780"/>
                <a:gd name="T93" fmla="*/ 2263 h 4957"/>
                <a:gd name="T94" fmla="*/ 249 w 2780"/>
                <a:gd name="T95" fmla="*/ 2190 h 4957"/>
                <a:gd name="T96" fmla="*/ 161 w 2780"/>
                <a:gd name="T97" fmla="*/ 2061 h 4957"/>
                <a:gd name="T98" fmla="*/ 74 w 2780"/>
                <a:gd name="T99" fmla="*/ 1839 h 4957"/>
                <a:gd name="T100" fmla="*/ 7 w 2780"/>
                <a:gd name="T101" fmla="*/ 1632 h 4957"/>
                <a:gd name="T102" fmla="*/ 4 w 2780"/>
                <a:gd name="T103" fmla="*/ 1549 h 4957"/>
                <a:gd name="T104" fmla="*/ 37 w 2780"/>
                <a:gd name="T105" fmla="*/ 1513 h 4957"/>
                <a:gd name="T106" fmla="*/ 124 w 2780"/>
                <a:gd name="T107" fmla="*/ 1518 h 4957"/>
                <a:gd name="T108" fmla="*/ 232 w 2780"/>
                <a:gd name="T109" fmla="*/ 1581 h 4957"/>
                <a:gd name="T110" fmla="*/ 320 w 2780"/>
                <a:gd name="T111" fmla="*/ 1591 h 4957"/>
                <a:gd name="T112" fmla="*/ 343 w 2780"/>
                <a:gd name="T113" fmla="*/ 1558 h 4957"/>
                <a:gd name="T114" fmla="*/ 318 w 2780"/>
                <a:gd name="T115" fmla="*/ 1224 h 4957"/>
                <a:gd name="T116" fmla="*/ 314 w 2780"/>
                <a:gd name="T117" fmla="*/ 977 h 4957"/>
                <a:gd name="T118" fmla="*/ 366 w 2780"/>
                <a:gd name="T119" fmla="*/ 742 h 4957"/>
                <a:gd name="T120" fmla="*/ 513 w 2780"/>
                <a:gd name="T121" fmla="*/ 439 h 4957"/>
                <a:gd name="T122" fmla="*/ 631 w 2780"/>
                <a:gd name="T123" fmla="*/ 293 h 4957"/>
                <a:gd name="T124" fmla="*/ 775 w 2780"/>
                <a:gd name="T125" fmla="*/ 190 h 49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780" h="4957">
                  <a:moveTo>
                    <a:pt x="1050" y="109"/>
                  </a:moveTo>
                  <a:lnTo>
                    <a:pt x="1050" y="109"/>
                  </a:lnTo>
                  <a:lnTo>
                    <a:pt x="1059" y="99"/>
                  </a:lnTo>
                  <a:lnTo>
                    <a:pt x="1069" y="90"/>
                  </a:lnTo>
                  <a:lnTo>
                    <a:pt x="1079" y="83"/>
                  </a:lnTo>
                  <a:lnTo>
                    <a:pt x="1091" y="74"/>
                  </a:lnTo>
                  <a:lnTo>
                    <a:pt x="1118" y="61"/>
                  </a:lnTo>
                  <a:lnTo>
                    <a:pt x="1149" y="48"/>
                  </a:lnTo>
                  <a:lnTo>
                    <a:pt x="1182" y="38"/>
                  </a:lnTo>
                  <a:lnTo>
                    <a:pt x="1217" y="29"/>
                  </a:lnTo>
                  <a:lnTo>
                    <a:pt x="1254" y="21"/>
                  </a:lnTo>
                  <a:lnTo>
                    <a:pt x="1292" y="15"/>
                  </a:lnTo>
                  <a:lnTo>
                    <a:pt x="1331" y="10"/>
                  </a:lnTo>
                  <a:lnTo>
                    <a:pt x="1369" y="6"/>
                  </a:lnTo>
                  <a:lnTo>
                    <a:pt x="1408" y="3"/>
                  </a:lnTo>
                  <a:lnTo>
                    <a:pt x="1444" y="2"/>
                  </a:lnTo>
                  <a:lnTo>
                    <a:pt x="1512" y="0"/>
                  </a:lnTo>
                  <a:lnTo>
                    <a:pt x="1570" y="2"/>
                  </a:lnTo>
                  <a:lnTo>
                    <a:pt x="1570" y="2"/>
                  </a:lnTo>
                  <a:lnTo>
                    <a:pt x="1596" y="3"/>
                  </a:lnTo>
                  <a:lnTo>
                    <a:pt x="1622" y="6"/>
                  </a:lnTo>
                  <a:lnTo>
                    <a:pt x="1650" y="9"/>
                  </a:lnTo>
                  <a:lnTo>
                    <a:pt x="1676" y="13"/>
                  </a:lnTo>
                  <a:lnTo>
                    <a:pt x="1704" y="19"/>
                  </a:lnTo>
                  <a:lnTo>
                    <a:pt x="1730" y="26"/>
                  </a:lnTo>
                  <a:lnTo>
                    <a:pt x="1756" y="34"/>
                  </a:lnTo>
                  <a:lnTo>
                    <a:pt x="1782" y="42"/>
                  </a:lnTo>
                  <a:lnTo>
                    <a:pt x="1808" y="52"/>
                  </a:lnTo>
                  <a:lnTo>
                    <a:pt x="1832" y="64"/>
                  </a:lnTo>
                  <a:lnTo>
                    <a:pt x="1856" y="77"/>
                  </a:lnTo>
                  <a:lnTo>
                    <a:pt x="1879" y="90"/>
                  </a:lnTo>
                  <a:lnTo>
                    <a:pt x="1902" y="105"/>
                  </a:lnTo>
                  <a:lnTo>
                    <a:pt x="1922" y="121"/>
                  </a:lnTo>
                  <a:lnTo>
                    <a:pt x="1943" y="138"/>
                  </a:lnTo>
                  <a:lnTo>
                    <a:pt x="1961" y="157"/>
                  </a:lnTo>
                  <a:lnTo>
                    <a:pt x="1961" y="157"/>
                  </a:lnTo>
                  <a:lnTo>
                    <a:pt x="1985" y="182"/>
                  </a:lnTo>
                  <a:lnTo>
                    <a:pt x="2006" y="208"/>
                  </a:lnTo>
                  <a:lnTo>
                    <a:pt x="2027" y="234"/>
                  </a:lnTo>
                  <a:lnTo>
                    <a:pt x="2047" y="261"/>
                  </a:lnTo>
                  <a:lnTo>
                    <a:pt x="2067" y="290"/>
                  </a:lnTo>
                  <a:lnTo>
                    <a:pt x="2086" y="320"/>
                  </a:lnTo>
                  <a:lnTo>
                    <a:pt x="2103" y="349"/>
                  </a:lnTo>
                  <a:lnTo>
                    <a:pt x="2121" y="379"/>
                  </a:lnTo>
                  <a:lnTo>
                    <a:pt x="2153" y="440"/>
                  </a:lnTo>
                  <a:lnTo>
                    <a:pt x="2183" y="502"/>
                  </a:lnTo>
                  <a:lnTo>
                    <a:pt x="2211" y="563"/>
                  </a:lnTo>
                  <a:lnTo>
                    <a:pt x="2235" y="624"/>
                  </a:lnTo>
                  <a:lnTo>
                    <a:pt x="2235" y="624"/>
                  </a:lnTo>
                  <a:lnTo>
                    <a:pt x="2250" y="665"/>
                  </a:lnTo>
                  <a:lnTo>
                    <a:pt x="2264" y="706"/>
                  </a:lnTo>
                  <a:lnTo>
                    <a:pt x="2290" y="788"/>
                  </a:lnTo>
                  <a:lnTo>
                    <a:pt x="2305" y="829"/>
                  </a:lnTo>
                  <a:lnTo>
                    <a:pt x="2321" y="868"/>
                  </a:lnTo>
                  <a:lnTo>
                    <a:pt x="2338" y="909"/>
                  </a:lnTo>
                  <a:lnTo>
                    <a:pt x="2358" y="947"/>
                  </a:lnTo>
                  <a:lnTo>
                    <a:pt x="2383" y="994"/>
                  </a:lnTo>
                  <a:lnTo>
                    <a:pt x="2383" y="994"/>
                  </a:lnTo>
                  <a:lnTo>
                    <a:pt x="2393" y="1015"/>
                  </a:lnTo>
                  <a:lnTo>
                    <a:pt x="2405" y="1034"/>
                  </a:lnTo>
                  <a:lnTo>
                    <a:pt x="2416" y="1052"/>
                  </a:lnTo>
                  <a:lnTo>
                    <a:pt x="2426" y="1070"/>
                  </a:lnTo>
                  <a:lnTo>
                    <a:pt x="2455" y="1124"/>
                  </a:lnTo>
                  <a:lnTo>
                    <a:pt x="2455" y="1124"/>
                  </a:lnTo>
                  <a:lnTo>
                    <a:pt x="2468" y="1099"/>
                  </a:lnTo>
                  <a:lnTo>
                    <a:pt x="2487" y="1073"/>
                  </a:lnTo>
                  <a:lnTo>
                    <a:pt x="2509" y="1047"/>
                  </a:lnTo>
                  <a:lnTo>
                    <a:pt x="2521" y="1035"/>
                  </a:lnTo>
                  <a:lnTo>
                    <a:pt x="2532" y="1023"/>
                  </a:lnTo>
                  <a:lnTo>
                    <a:pt x="2545" y="1013"/>
                  </a:lnTo>
                  <a:lnTo>
                    <a:pt x="2558" y="1005"/>
                  </a:lnTo>
                  <a:lnTo>
                    <a:pt x="2573" y="997"/>
                  </a:lnTo>
                  <a:lnTo>
                    <a:pt x="2586" y="993"/>
                  </a:lnTo>
                  <a:lnTo>
                    <a:pt x="2600" y="990"/>
                  </a:lnTo>
                  <a:lnTo>
                    <a:pt x="2615" y="989"/>
                  </a:lnTo>
                  <a:lnTo>
                    <a:pt x="2628" y="990"/>
                  </a:lnTo>
                  <a:lnTo>
                    <a:pt x="2642" y="996"/>
                  </a:lnTo>
                  <a:lnTo>
                    <a:pt x="2642" y="996"/>
                  </a:lnTo>
                  <a:lnTo>
                    <a:pt x="2651" y="999"/>
                  </a:lnTo>
                  <a:lnTo>
                    <a:pt x="2658" y="1005"/>
                  </a:lnTo>
                  <a:lnTo>
                    <a:pt x="2671" y="1015"/>
                  </a:lnTo>
                  <a:lnTo>
                    <a:pt x="2684" y="1029"/>
                  </a:lnTo>
                  <a:lnTo>
                    <a:pt x="2694" y="1047"/>
                  </a:lnTo>
                  <a:lnTo>
                    <a:pt x="2705" y="1064"/>
                  </a:lnTo>
                  <a:lnTo>
                    <a:pt x="2713" y="1084"/>
                  </a:lnTo>
                  <a:lnTo>
                    <a:pt x="2721" y="1105"/>
                  </a:lnTo>
                  <a:lnTo>
                    <a:pt x="2728" y="1127"/>
                  </a:lnTo>
                  <a:lnTo>
                    <a:pt x="2738" y="1172"/>
                  </a:lnTo>
                  <a:lnTo>
                    <a:pt x="2745" y="1217"/>
                  </a:lnTo>
                  <a:lnTo>
                    <a:pt x="2755" y="1291"/>
                  </a:lnTo>
                  <a:lnTo>
                    <a:pt x="2755" y="1291"/>
                  </a:lnTo>
                  <a:lnTo>
                    <a:pt x="2767" y="1376"/>
                  </a:lnTo>
                  <a:lnTo>
                    <a:pt x="2773" y="1421"/>
                  </a:lnTo>
                  <a:lnTo>
                    <a:pt x="2777" y="1468"/>
                  </a:lnTo>
                  <a:lnTo>
                    <a:pt x="2780" y="1514"/>
                  </a:lnTo>
                  <a:lnTo>
                    <a:pt x="2780" y="1559"/>
                  </a:lnTo>
                  <a:lnTo>
                    <a:pt x="2777" y="1604"/>
                  </a:lnTo>
                  <a:lnTo>
                    <a:pt x="2774" y="1624"/>
                  </a:lnTo>
                  <a:lnTo>
                    <a:pt x="2771" y="1645"/>
                  </a:lnTo>
                  <a:lnTo>
                    <a:pt x="2771" y="1645"/>
                  </a:lnTo>
                  <a:lnTo>
                    <a:pt x="2768" y="1658"/>
                  </a:lnTo>
                  <a:lnTo>
                    <a:pt x="2764" y="1671"/>
                  </a:lnTo>
                  <a:lnTo>
                    <a:pt x="2758" y="1684"/>
                  </a:lnTo>
                  <a:lnTo>
                    <a:pt x="2751" y="1698"/>
                  </a:lnTo>
                  <a:lnTo>
                    <a:pt x="2742" y="1713"/>
                  </a:lnTo>
                  <a:lnTo>
                    <a:pt x="2732" y="1726"/>
                  </a:lnTo>
                  <a:lnTo>
                    <a:pt x="2722" y="1739"/>
                  </a:lnTo>
                  <a:lnTo>
                    <a:pt x="2710" y="1751"/>
                  </a:lnTo>
                  <a:lnTo>
                    <a:pt x="2699" y="1761"/>
                  </a:lnTo>
                  <a:lnTo>
                    <a:pt x="2687" y="1768"/>
                  </a:lnTo>
                  <a:lnTo>
                    <a:pt x="2674" y="1774"/>
                  </a:lnTo>
                  <a:lnTo>
                    <a:pt x="2661" y="1777"/>
                  </a:lnTo>
                  <a:lnTo>
                    <a:pt x="2655" y="1775"/>
                  </a:lnTo>
                  <a:lnTo>
                    <a:pt x="2648" y="1775"/>
                  </a:lnTo>
                  <a:lnTo>
                    <a:pt x="2642" y="1772"/>
                  </a:lnTo>
                  <a:lnTo>
                    <a:pt x="2635" y="1770"/>
                  </a:lnTo>
                  <a:lnTo>
                    <a:pt x="2629" y="1767"/>
                  </a:lnTo>
                  <a:lnTo>
                    <a:pt x="2622" y="1761"/>
                  </a:lnTo>
                  <a:lnTo>
                    <a:pt x="2616" y="1755"/>
                  </a:lnTo>
                  <a:lnTo>
                    <a:pt x="2610" y="1748"/>
                  </a:lnTo>
                  <a:lnTo>
                    <a:pt x="2571" y="1723"/>
                  </a:lnTo>
                  <a:lnTo>
                    <a:pt x="2571" y="1723"/>
                  </a:lnTo>
                  <a:lnTo>
                    <a:pt x="2568" y="1717"/>
                  </a:lnTo>
                  <a:lnTo>
                    <a:pt x="2563" y="1713"/>
                  </a:lnTo>
                  <a:lnTo>
                    <a:pt x="2551" y="1703"/>
                  </a:lnTo>
                  <a:lnTo>
                    <a:pt x="2525" y="1713"/>
                  </a:lnTo>
                  <a:lnTo>
                    <a:pt x="2525" y="1713"/>
                  </a:lnTo>
                  <a:lnTo>
                    <a:pt x="2534" y="1765"/>
                  </a:lnTo>
                  <a:lnTo>
                    <a:pt x="2541" y="1819"/>
                  </a:lnTo>
                  <a:lnTo>
                    <a:pt x="2547" y="1874"/>
                  </a:lnTo>
                  <a:lnTo>
                    <a:pt x="2553" y="1931"/>
                  </a:lnTo>
                  <a:lnTo>
                    <a:pt x="2555" y="1987"/>
                  </a:lnTo>
                  <a:lnTo>
                    <a:pt x="2558" y="2044"/>
                  </a:lnTo>
                  <a:lnTo>
                    <a:pt x="2558" y="2100"/>
                  </a:lnTo>
                  <a:lnTo>
                    <a:pt x="2558" y="2158"/>
                  </a:lnTo>
                  <a:lnTo>
                    <a:pt x="2600" y="2225"/>
                  </a:lnTo>
                  <a:lnTo>
                    <a:pt x="2600" y="2225"/>
                  </a:lnTo>
                  <a:lnTo>
                    <a:pt x="2618" y="2478"/>
                  </a:lnTo>
                  <a:lnTo>
                    <a:pt x="2628" y="2604"/>
                  </a:lnTo>
                  <a:lnTo>
                    <a:pt x="2635" y="2730"/>
                  </a:lnTo>
                  <a:lnTo>
                    <a:pt x="2642" y="2857"/>
                  </a:lnTo>
                  <a:lnTo>
                    <a:pt x="2648" y="2983"/>
                  </a:lnTo>
                  <a:lnTo>
                    <a:pt x="2651" y="3109"/>
                  </a:lnTo>
                  <a:lnTo>
                    <a:pt x="2652" y="3235"/>
                  </a:lnTo>
                  <a:lnTo>
                    <a:pt x="2650" y="3362"/>
                  </a:lnTo>
                  <a:lnTo>
                    <a:pt x="2648" y="3424"/>
                  </a:lnTo>
                  <a:lnTo>
                    <a:pt x="2645" y="3487"/>
                  </a:lnTo>
                  <a:lnTo>
                    <a:pt x="2641" y="3549"/>
                  </a:lnTo>
                  <a:lnTo>
                    <a:pt x="2635" y="3611"/>
                  </a:lnTo>
                  <a:lnTo>
                    <a:pt x="2629" y="3674"/>
                  </a:lnTo>
                  <a:lnTo>
                    <a:pt x="2622" y="3736"/>
                  </a:lnTo>
                  <a:lnTo>
                    <a:pt x="2613" y="3799"/>
                  </a:lnTo>
                  <a:lnTo>
                    <a:pt x="2605" y="3861"/>
                  </a:lnTo>
                  <a:lnTo>
                    <a:pt x="2593" y="3922"/>
                  </a:lnTo>
                  <a:lnTo>
                    <a:pt x="2581" y="3984"/>
                  </a:lnTo>
                  <a:lnTo>
                    <a:pt x="2568" y="4045"/>
                  </a:lnTo>
                  <a:lnTo>
                    <a:pt x="2554" y="4108"/>
                  </a:lnTo>
                  <a:lnTo>
                    <a:pt x="2537" y="4169"/>
                  </a:lnTo>
                  <a:lnTo>
                    <a:pt x="2519" y="4230"/>
                  </a:lnTo>
                  <a:lnTo>
                    <a:pt x="2493" y="4262"/>
                  </a:lnTo>
                  <a:lnTo>
                    <a:pt x="2493" y="4262"/>
                  </a:lnTo>
                  <a:lnTo>
                    <a:pt x="2463" y="4286"/>
                  </a:lnTo>
                  <a:lnTo>
                    <a:pt x="2435" y="4312"/>
                  </a:lnTo>
                  <a:lnTo>
                    <a:pt x="2409" y="4339"/>
                  </a:lnTo>
                  <a:lnTo>
                    <a:pt x="2383" y="4365"/>
                  </a:lnTo>
                  <a:lnTo>
                    <a:pt x="2332" y="4418"/>
                  </a:lnTo>
                  <a:lnTo>
                    <a:pt x="2305" y="4445"/>
                  </a:lnTo>
                  <a:lnTo>
                    <a:pt x="2277" y="4472"/>
                  </a:lnTo>
                  <a:lnTo>
                    <a:pt x="2277" y="4472"/>
                  </a:lnTo>
                  <a:lnTo>
                    <a:pt x="2231" y="4514"/>
                  </a:lnTo>
                  <a:lnTo>
                    <a:pt x="2182" y="4556"/>
                  </a:lnTo>
                  <a:lnTo>
                    <a:pt x="2129" y="4595"/>
                  </a:lnTo>
                  <a:lnTo>
                    <a:pt x="2077" y="4635"/>
                  </a:lnTo>
                  <a:lnTo>
                    <a:pt x="2024" y="4672"/>
                  </a:lnTo>
                  <a:lnTo>
                    <a:pt x="1969" y="4707"/>
                  </a:lnTo>
                  <a:lnTo>
                    <a:pt x="1860" y="4778"/>
                  </a:lnTo>
                  <a:lnTo>
                    <a:pt x="1860" y="4778"/>
                  </a:lnTo>
                  <a:lnTo>
                    <a:pt x="1824" y="4803"/>
                  </a:lnTo>
                  <a:lnTo>
                    <a:pt x="1779" y="4835"/>
                  </a:lnTo>
                  <a:lnTo>
                    <a:pt x="1728" y="4870"/>
                  </a:lnTo>
                  <a:lnTo>
                    <a:pt x="1701" y="4887"/>
                  </a:lnTo>
                  <a:lnTo>
                    <a:pt x="1673" y="4903"/>
                  </a:lnTo>
                  <a:lnTo>
                    <a:pt x="1644" y="4918"/>
                  </a:lnTo>
                  <a:lnTo>
                    <a:pt x="1615" y="4932"/>
                  </a:lnTo>
                  <a:lnTo>
                    <a:pt x="1586" y="4942"/>
                  </a:lnTo>
                  <a:lnTo>
                    <a:pt x="1559" y="4951"/>
                  </a:lnTo>
                  <a:lnTo>
                    <a:pt x="1546" y="4954"/>
                  </a:lnTo>
                  <a:lnTo>
                    <a:pt x="1531" y="4955"/>
                  </a:lnTo>
                  <a:lnTo>
                    <a:pt x="1518" y="4957"/>
                  </a:lnTo>
                  <a:lnTo>
                    <a:pt x="1505" y="4957"/>
                  </a:lnTo>
                  <a:lnTo>
                    <a:pt x="1492" y="4955"/>
                  </a:lnTo>
                  <a:lnTo>
                    <a:pt x="1480" y="4953"/>
                  </a:lnTo>
                  <a:lnTo>
                    <a:pt x="1469" y="4950"/>
                  </a:lnTo>
                  <a:lnTo>
                    <a:pt x="1457" y="4944"/>
                  </a:lnTo>
                  <a:lnTo>
                    <a:pt x="1457" y="4944"/>
                  </a:lnTo>
                  <a:lnTo>
                    <a:pt x="1447" y="4937"/>
                  </a:lnTo>
                  <a:lnTo>
                    <a:pt x="1437" y="4928"/>
                  </a:lnTo>
                  <a:lnTo>
                    <a:pt x="1428" y="4918"/>
                  </a:lnTo>
                  <a:lnTo>
                    <a:pt x="1421" y="4906"/>
                  </a:lnTo>
                  <a:lnTo>
                    <a:pt x="1414" y="4893"/>
                  </a:lnTo>
                  <a:lnTo>
                    <a:pt x="1408" y="4880"/>
                  </a:lnTo>
                  <a:lnTo>
                    <a:pt x="1404" y="4864"/>
                  </a:lnTo>
                  <a:lnTo>
                    <a:pt x="1401" y="4848"/>
                  </a:lnTo>
                  <a:lnTo>
                    <a:pt x="1398" y="4831"/>
                  </a:lnTo>
                  <a:lnTo>
                    <a:pt x="1395" y="4813"/>
                  </a:lnTo>
                  <a:lnTo>
                    <a:pt x="1393" y="4775"/>
                  </a:lnTo>
                  <a:lnTo>
                    <a:pt x="1392" y="4736"/>
                  </a:lnTo>
                  <a:lnTo>
                    <a:pt x="1395" y="4696"/>
                  </a:lnTo>
                  <a:lnTo>
                    <a:pt x="1398" y="4654"/>
                  </a:lnTo>
                  <a:lnTo>
                    <a:pt x="1402" y="4613"/>
                  </a:lnTo>
                  <a:lnTo>
                    <a:pt x="1411" y="4533"/>
                  </a:lnTo>
                  <a:lnTo>
                    <a:pt x="1418" y="4462"/>
                  </a:lnTo>
                  <a:lnTo>
                    <a:pt x="1420" y="4433"/>
                  </a:lnTo>
                  <a:lnTo>
                    <a:pt x="1420" y="4407"/>
                  </a:lnTo>
                  <a:lnTo>
                    <a:pt x="1420" y="4407"/>
                  </a:lnTo>
                  <a:lnTo>
                    <a:pt x="1417" y="4356"/>
                  </a:lnTo>
                  <a:lnTo>
                    <a:pt x="1414" y="4305"/>
                  </a:lnTo>
                  <a:lnTo>
                    <a:pt x="1411" y="4204"/>
                  </a:lnTo>
                  <a:lnTo>
                    <a:pt x="1408" y="3999"/>
                  </a:lnTo>
                  <a:lnTo>
                    <a:pt x="1405" y="3897"/>
                  </a:lnTo>
                  <a:lnTo>
                    <a:pt x="1402" y="3847"/>
                  </a:lnTo>
                  <a:lnTo>
                    <a:pt x="1399" y="3796"/>
                  </a:lnTo>
                  <a:lnTo>
                    <a:pt x="1393" y="3745"/>
                  </a:lnTo>
                  <a:lnTo>
                    <a:pt x="1388" y="3696"/>
                  </a:lnTo>
                  <a:lnTo>
                    <a:pt x="1380" y="3645"/>
                  </a:lnTo>
                  <a:lnTo>
                    <a:pt x="1372" y="3595"/>
                  </a:lnTo>
                  <a:lnTo>
                    <a:pt x="1372" y="3595"/>
                  </a:lnTo>
                  <a:lnTo>
                    <a:pt x="1363" y="3556"/>
                  </a:lnTo>
                  <a:lnTo>
                    <a:pt x="1353" y="3519"/>
                  </a:lnTo>
                  <a:lnTo>
                    <a:pt x="1341" y="3481"/>
                  </a:lnTo>
                  <a:lnTo>
                    <a:pt x="1330" y="3443"/>
                  </a:lnTo>
                  <a:lnTo>
                    <a:pt x="1315" y="3407"/>
                  </a:lnTo>
                  <a:lnTo>
                    <a:pt x="1301" y="3370"/>
                  </a:lnTo>
                  <a:lnTo>
                    <a:pt x="1285" y="3334"/>
                  </a:lnTo>
                  <a:lnTo>
                    <a:pt x="1269" y="3299"/>
                  </a:lnTo>
                  <a:lnTo>
                    <a:pt x="1251" y="3263"/>
                  </a:lnTo>
                  <a:lnTo>
                    <a:pt x="1233" y="3230"/>
                  </a:lnTo>
                  <a:lnTo>
                    <a:pt x="1194" y="3160"/>
                  </a:lnTo>
                  <a:lnTo>
                    <a:pt x="1153" y="3093"/>
                  </a:lnTo>
                  <a:lnTo>
                    <a:pt x="1110" y="3026"/>
                  </a:lnTo>
                  <a:lnTo>
                    <a:pt x="1073" y="2934"/>
                  </a:lnTo>
                  <a:lnTo>
                    <a:pt x="1073" y="2934"/>
                  </a:lnTo>
                  <a:lnTo>
                    <a:pt x="1021" y="2896"/>
                  </a:lnTo>
                  <a:lnTo>
                    <a:pt x="972" y="2857"/>
                  </a:lnTo>
                  <a:lnTo>
                    <a:pt x="926" y="2816"/>
                  </a:lnTo>
                  <a:lnTo>
                    <a:pt x="884" y="2775"/>
                  </a:lnTo>
                  <a:lnTo>
                    <a:pt x="884" y="2775"/>
                  </a:lnTo>
                  <a:lnTo>
                    <a:pt x="862" y="2755"/>
                  </a:lnTo>
                  <a:lnTo>
                    <a:pt x="843" y="2735"/>
                  </a:lnTo>
                  <a:lnTo>
                    <a:pt x="824" y="2713"/>
                  </a:lnTo>
                  <a:lnTo>
                    <a:pt x="805" y="2691"/>
                  </a:lnTo>
                  <a:lnTo>
                    <a:pt x="772" y="2648"/>
                  </a:lnTo>
                  <a:lnTo>
                    <a:pt x="742" y="2604"/>
                  </a:lnTo>
                  <a:lnTo>
                    <a:pt x="714" y="2558"/>
                  </a:lnTo>
                  <a:lnTo>
                    <a:pt x="688" y="2511"/>
                  </a:lnTo>
                  <a:lnTo>
                    <a:pt x="665" y="2465"/>
                  </a:lnTo>
                  <a:lnTo>
                    <a:pt x="643" y="2418"/>
                  </a:lnTo>
                  <a:lnTo>
                    <a:pt x="623" y="2370"/>
                  </a:lnTo>
                  <a:lnTo>
                    <a:pt x="602" y="2321"/>
                  </a:lnTo>
                  <a:lnTo>
                    <a:pt x="565" y="2225"/>
                  </a:lnTo>
                  <a:lnTo>
                    <a:pt x="524" y="2128"/>
                  </a:lnTo>
                  <a:lnTo>
                    <a:pt x="504" y="2079"/>
                  </a:lnTo>
                  <a:lnTo>
                    <a:pt x="481" y="2031"/>
                  </a:lnTo>
                  <a:lnTo>
                    <a:pt x="456" y="2070"/>
                  </a:lnTo>
                  <a:lnTo>
                    <a:pt x="456" y="2070"/>
                  </a:lnTo>
                  <a:lnTo>
                    <a:pt x="456" y="2090"/>
                  </a:lnTo>
                  <a:lnTo>
                    <a:pt x="455" y="2100"/>
                  </a:lnTo>
                  <a:lnTo>
                    <a:pt x="452" y="2111"/>
                  </a:lnTo>
                  <a:lnTo>
                    <a:pt x="445" y="2150"/>
                  </a:lnTo>
                  <a:lnTo>
                    <a:pt x="445" y="2150"/>
                  </a:lnTo>
                  <a:lnTo>
                    <a:pt x="443" y="2176"/>
                  </a:lnTo>
                  <a:lnTo>
                    <a:pt x="440" y="2198"/>
                  </a:lnTo>
                  <a:lnTo>
                    <a:pt x="436" y="2217"/>
                  </a:lnTo>
                  <a:lnTo>
                    <a:pt x="430" y="2233"/>
                  </a:lnTo>
                  <a:lnTo>
                    <a:pt x="423" y="2247"/>
                  </a:lnTo>
                  <a:lnTo>
                    <a:pt x="413" y="2257"/>
                  </a:lnTo>
                  <a:lnTo>
                    <a:pt x="403" y="2266"/>
                  </a:lnTo>
                  <a:lnTo>
                    <a:pt x="391" y="2270"/>
                  </a:lnTo>
                  <a:lnTo>
                    <a:pt x="379" y="2273"/>
                  </a:lnTo>
                  <a:lnTo>
                    <a:pt x="365" y="2273"/>
                  </a:lnTo>
                  <a:lnTo>
                    <a:pt x="350" y="2269"/>
                  </a:lnTo>
                  <a:lnTo>
                    <a:pt x="336" y="2263"/>
                  </a:lnTo>
                  <a:lnTo>
                    <a:pt x="318" y="2254"/>
                  </a:lnTo>
                  <a:lnTo>
                    <a:pt x="303" y="2243"/>
                  </a:lnTo>
                  <a:lnTo>
                    <a:pt x="285" y="2227"/>
                  </a:lnTo>
                  <a:lnTo>
                    <a:pt x="266" y="2209"/>
                  </a:lnTo>
                  <a:lnTo>
                    <a:pt x="266" y="2209"/>
                  </a:lnTo>
                  <a:lnTo>
                    <a:pt x="249" y="2190"/>
                  </a:lnTo>
                  <a:lnTo>
                    <a:pt x="232" y="2170"/>
                  </a:lnTo>
                  <a:lnTo>
                    <a:pt x="216" y="2150"/>
                  </a:lnTo>
                  <a:lnTo>
                    <a:pt x="200" y="2128"/>
                  </a:lnTo>
                  <a:lnTo>
                    <a:pt x="185" y="2106"/>
                  </a:lnTo>
                  <a:lnTo>
                    <a:pt x="172" y="2084"/>
                  </a:lnTo>
                  <a:lnTo>
                    <a:pt x="161" y="2061"/>
                  </a:lnTo>
                  <a:lnTo>
                    <a:pt x="149" y="2038"/>
                  </a:lnTo>
                  <a:lnTo>
                    <a:pt x="127" y="1990"/>
                  </a:lnTo>
                  <a:lnTo>
                    <a:pt x="108" y="1941"/>
                  </a:lnTo>
                  <a:lnTo>
                    <a:pt x="90" y="1890"/>
                  </a:lnTo>
                  <a:lnTo>
                    <a:pt x="74" y="1839"/>
                  </a:lnTo>
                  <a:lnTo>
                    <a:pt x="74" y="1839"/>
                  </a:lnTo>
                  <a:lnTo>
                    <a:pt x="65" y="1810"/>
                  </a:lnTo>
                  <a:lnTo>
                    <a:pt x="53" y="1775"/>
                  </a:lnTo>
                  <a:lnTo>
                    <a:pt x="39" y="1736"/>
                  </a:lnTo>
                  <a:lnTo>
                    <a:pt x="24" y="1694"/>
                  </a:lnTo>
                  <a:lnTo>
                    <a:pt x="13" y="1652"/>
                  </a:lnTo>
                  <a:lnTo>
                    <a:pt x="7" y="1632"/>
                  </a:lnTo>
                  <a:lnTo>
                    <a:pt x="4" y="1613"/>
                  </a:lnTo>
                  <a:lnTo>
                    <a:pt x="1" y="1594"/>
                  </a:lnTo>
                  <a:lnTo>
                    <a:pt x="0" y="1576"/>
                  </a:lnTo>
                  <a:lnTo>
                    <a:pt x="1" y="1562"/>
                  </a:lnTo>
                  <a:lnTo>
                    <a:pt x="4" y="1549"/>
                  </a:lnTo>
                  <a:lnTo>
                    <a:pt x="4" y="1549"/>
                  </a:lnTo>
                  <a:lnTo>
                    <a:pt x="8" y="1540"/>
                  </a:lnTo>
                  <a:lnTo>
                    <a:pt x="13" y="1533"/>
                  </a:lnTo>
                  <a:lnTo>
                    <a:pt x="17" y="1526"/>
                  </a:lnTo>
                  <a:lnTo>
                    <a:pt x="23" y="1521"/>
                  </a:lnTo>
                  <a:lnTo>
                    <a:pt x="30" y="1517"/>
                  </a:lnTo>
                  <a:lnTo>
                    <a:pt x="37" y="1513"/>
                  </a:lnTo>
                  <a:lnTo>
                    <a:pt x="45" y="1511"/>
                  </a:lnTo>
                  <a:lnTo>
                    <a:pt x="52" y="1508"/>
                  </a:lnTo>
                  <a:lnTo>
                    <a:pt x="68" y="1507"/>
                  </a:lnTo>
                  <a:lnTo>
                    <a:pt x="87" y="1510"/>
                  </a:lnTo>
                  <a:lnTo>
                    <a:pt x="106" y="1513"/>
                  </a:lnTo>
                  <a:lnTo>
                    <a:pt x="124" y="1518"/>
                  </a:lnTo>
                  <a:lnTo>
                    <a:pt x="143" y="1527"/>
                  </a:lnTo>
                  <a:lnTo>
                    <a:pt x="163" y="1536"/>
                  </a:lnTo>
                  <a:lnTo>
                    <a:pt x="181" y="1546"/>
                  </a:lnTo>
                  <a:lnTo>
                    <a:pt x="200" y="1558"/>
                  </a:lnTo>
                  <a:lnTo>
                    <a:pt x="216" y="1569"/>
                  </a:lnTo>
                  <a:lnTo>
                    <a:pt x="232" y="1581"/>
                  </a:lnTo>
                  <a:lnTo>
                    <a:pt x="245" y="1592"/>
                  </a:lnTo>
                  <a:lnTo>
                    <a:pt x="256" y="1603"/>
                  </a:lnTo>
                  <a:lnTo>
                    <a:pt x="303" y="1591"/>
                  </a:lnTo>
                  <a:lnTo>
                    <a:pt x="303" y="1591"/>
                  </a:lnTo>
                  <a:lnTo>
                    <a:pt x="311" y="1591"/>
                  </a:lnTo>
                  <a:lnTo>
                    <a:pt x="320" y="1591"/>
                  </a:lnTo>
                  <a:lnTo>
                    <a:pt x="326" y="1590"/>
                  </a:lnTo>
                  <a:lnTo>
                    <a:pt x="333" y="1587"/>
                  </a:lnTo>
                  <a:lnTo>
                    <a:pt x="337" y="1582"/>
                  </a:lnTo>
                  <a:lnTo>
                    <a:pt x="340" y="1575"/>
                  </a:lnTo>
                  <a:lnTo>
                    <a:pt x="343" y="1568"/>
                  </a:lnTo>
                  <a:lnTo>
                    <a:pt x="343" y="1558"/>
                  </a:lnTo>
                  <a:lnTo>
                    <a:pt x="369" y="1511"/>
                  </a:lnTo>
                  <a:lnTo>
                    <a:pt x="369" y="1511"/>
                  </a:lnTo>
                  <a:lnTo>
                    <a:pt x="353" y="1427"/>
                  </a:lnTo>
                  <a:lnTo>
                    <a:pt x="337" y="1346"/>
                  </a:lnTo>
                  <a:lnTo>
                    <a:pt x="324" y="1264"/>
                  </a:lnTo>
                  <a:lnTo>
                    <a:pt x="318" y="1224"/>
                  </a:lnTo>
                  <a:lnTo>
                    <a:pt x="314" y="1185"/>
                  </a:lnTo>
                  <a:lnTo>
                    <a:pt x="311" y="1144"/>
                  </a:lnTo>
                  <a:lnTo>
                    <a:pt x="310" y="1102"/>
                  </a:lnTo>
                  <a:lnTo>
                    <a:pt x="310" y="1061"/>
                  </a:lnTo>
                  <a:lnTo>
                    <a:pt x="311" y="1019"/>
                  </a:lnTo>
                  <a:lnTo>
                    <a:pt x="314" y="977"/>
                  </a:lnTo>
                  <a:lnTo>
                    <a:pt x="320" y="933"/>
                  </a:lnTo>
                  <a:lnTo>
                    <a:pt x="327" y="890"/>
                  </a:lnTo>
                  <a:lnTo>
                    <a:pt x="337" y="845"/>
                  </a:lnTo>
                  <a:lnTo>
                    <a:pt x="337" y="845"/>
                  </a:lnTo>
                  <a:lnTo>
                    <a:pt x="349" y="796"/>
                  </a:lnTo>
                  <a:lnTo>
                    <a:pt x="366" y="742"/>
                  </a:lnTo>
                  <a:lnTo>
                    <a:pt x="385" y="687"/>
                  </a:lnTo>
                  <a:lnTo>
                    <a:pt x="408" y="632"/>
                  </a:lnTo>
                  <a:lnTo>
                    <a:pt x="434" y="575"/>
                  </a:lnTo>
                  <a:lnTo>
                    <a:pt x="463" y="520"/>
                  </a:lnTo>
                  <a:lnTo>
                    <a:pt x="495" y="465"/>
                  </a:lnTo>
                  <a:lnTo>
                    <a:pt x="513" y="439"/>
                  </a:lnTo>
                  <a:lnTo>
                    <a:pt x="531" y="412"/>
                  </a:lnTo>
                  <a:lnTo>
                    <a:pt x="550" y="386"/>
                  </a:lnTo>
                  <a:lnTo>
                    <a:pt x="569" y="362"/>
                  </a:lnTo>
                  <a:lnTo>
                    <a:pt x="589" y="338"/>
                  </a:lnTo>
                  <a:lnTo>
                    <a:pt x="610" y="315"/>
                  </a:lnTo>
                  <a:lnTo>
                    <a:pt x="631" y="293"/>
                  </a:lnTo>
                  <a:lnTo>
                    <a:pt x="653" y="273"/>
                  </a:lnTo>
                  <a:lnTo>
                    <a:pt x="676" y="253"/>
                  </a:lnTo>
                  <a:lnTo>
                    <a:pt x="700" y="235"/>
                  </a:lnTo>
                  <a:lnTo>
                    <a:pt x="724" y="218"/>
                  </a:lnTo>
                  <a:lnTo>
                    <a:pt x="749" y="203"/>
                  </a:lnTo>
                  <a:lnTo>
                    <a:pt x="775" y="190"/>
                  </a:lnTo>
                  <a:lnTo>
                    <a:pt x="801" y="179"/>
                  </a:lnTo>
                  <a:lnTo>
                    <a:pt x="827" y="169"/>
                  </a:lnTo>
                  <a:lnTo>
                    <a:pt x="855" y="161"/>
                  </a:lnTo>
                  <a:lnTo>
                    <a:pt x="882" y="155"/>
                  </a:lnTo>
                  <a:lnTo>
                    <a:pt x="911" y="1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59" name="Freeform 56">
              <a:extLst>
                <a:ext uri="{FF2B5EF4-FFF2-40B4-BE49-F238E27FC236}">
                  <a16:creationId xmlns:a16="http://schemas.microsoft.com/office/drawing/2014/main" id="{36A8B483-90CD-A0C2-6B48-E61786C7566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8"/>
              <a:ext cx="1122" cy="2361"/>
            </a:xfrm>
            <a:custGeom>
              <a:avLst/>
              <a:gdLst>
                <a:gd name="T0" fmla="*/ 2192 w 3367"/>
                <a:gd name="T1" fmla="*/ 4609 h 7081"/>
                <a:gd name="T2" fmla="*/ 2058 w 3367"/>
                <a:gd name="T3" fmla="*/ 5515 h 7081"/>
                <a:gd name="T4" fmla="*/ 1777 w 3367"/>
                <a:gd name="T5" fmla="*/ 6028 h 7081"/>
                <a:gd name="T6" fmla="*/ 1353 w 3367"/>
                <a:gd name="T7" fmla="*/ 6517 h 7081"/>
                <a:gd name="T8" fmla="*/ 1205 w 3367"/>
                <a:gd name="T9" fmla="*/ 6797 h 7081"/>
                <a:gd name="T10" fmla="*/ 917 w 3367"/>
                <a:gd name="T11" fmla="*/ 7045 h 7081"/>
                <a:gd name="T12" fmla="*/ 694 w 3367"/>
                <a:gd name="T13" fmla="*/ 7073 h 7081"/>
                <a:gd name="T14" fmla="*/ 479 w 3367"/>
                <a:gd name="T15" fmla="*/ 6907 h 7081"/>
                <a:gd name="T16" fmla="*/ 152 w 3367"/>
                <a:gd name="T17" fmla="*/ 6361 h 7081"/>
                <a:gd name="T18" fmla="*/ 34 w 3367"/>
                <a:gd name="T19" fmla="*/ 5988 h 7081"/>
                <a:gd name="T20" fmla="*/ 10 w 3367"/>
                <a:gd name="T21" fmla="*/ 5506 h 7081"/>
                <a:gd name="T22" fmla="*/ 153 w 3367"/>
                <a:gd name="T23" fmla="*/ 5160 h 7081"/>
                <a:gd name="T24" fmla="*/ 313 w 3367"/>
                <a:gd name="T25" fmla="*/ 5023 h 7081"/>
                <a:gd name="T26" fmla="*/ 581 w 3367"/>
                <a:gd name="T27" fmla="*/ 4933 h 7081"/>
                <a:gd name="T28" fmla="*/ 695 w 3367"/>
                <a:gd name="T29" fmla="*/ 4776 h 7081"/>
                <a:gd name="T30" fmla="*/ 769 w 3367"/>
                <a:gd name="T31" fmla="*/ 4300 h 7081"/>
                <a:gd name="T32" fmla="*/ 767 w 3367"/>
                <a:gd name="T33" fmla="*/ 3569 h 7081"/>
                <a:gd name="T34" fmla="*/ 650 w 3367"/>
                <a:gd name="T35" fmla="*/ 3242 h 7081"/>
                <a:gd name="T36" fmla="*/ 424 w 3367"/>
                <a:gd name="T37" fmla="*/ 2900 h 7081"/>
                <a:gd name="T38" fmla="*/ 456 w 3367"/>
                <a:gd name="T39" fmla="*/ 2750 h 7081"/>
                <a:gd name="T40" fmla="*/ 682 w 3367"/>
                <a:gd name="T41" fmla="*/ 2763 h 7081"/>
                <a:gd name="T42" fmla="*/ 931 w 3367"/>
                <a:gd name="T43" fmla="*/ 2888 h 7081"/>
                <a:gd name="T44" fmla="*/ 944 w 3367"/>
                <a:gd name="T45" fmla="*/ 1744 h 7081"/>
                <a:gd name="T46" fmla="*/ 982 w 3367"/>
                <a:gd name="T47" fmla="*/ 709 h 7081"/>
                <a:gd name="T48" fmla="*/ 1114 w 3367"/>
                <a:gd name="T49" fmla="*/ 354 h 7081"/>
                <a:gd name="T50" fmla="*/ 1230 w 3367"/>
                <a:gd name="T51" fmla="*/ 294 h 7081"/>
                <a:gd name="T52" fmla="*/ 1334 w 3367"/>
                <a:gd name="T53" fmla="*/ 390 h 7081"/>
                <a:gd name="T54" fmla="*/ 1346 w 3367"/>
                <a:gd name="T55" fmla="*/ 798 h 7081"/>
                <a:gd name="T56" fmla="*/ 1319 w 3367"/>
                <a:gd name="T57" fmla="*/ 1318 h 7081"/>
                <a:gd name="T58" fmla="*/ 1393 w 3367"/>
                <a:gd name="T59" fmla="*/ 1630 h 7081"/>
                <a:gd name="T60" fmla="*/ 1509 w 3367"/>
                <a:gd name="T61" fmla="*/ 1509 h 7081"/>
                <a:gd name="T62" fmla="*/ 1719 w 3367"/>
                <a:gd name="T63" fmla="*/ 1062 h 7081"/>
                <a:gd name="T64" fmla="*/ 2028 w 3367"/>
                <a:gd name="T65" fmla="*/ 399 h 7081"/>
                <a:gd name="T66" fmla="*/ 2247 w 3367"/>
                <a:gd name="T67" fmla="*/ 36 h 7081"/>
                <a:gd name="T68" fmla="*/ 2360 w 3367"/>
                <a:gd name="T69" fmla="*/ 5 h 7081"/>
                <a:gd name="T70" fmla="*/ 2425 w 3367"/>
                <a:gd name="T71" fmla="*/ 114 h 7081"/>
                <a:gd name="T72" fmla="*/ 2326 w 3367"/>
                <a:gd name="T73" fmla="*/ 466 h 7081"/>
                <a:gd name="T74" fmla="*/ 2219 w 3367"/>
                <a:gd name="T75" fmla="*/ 863 h 7081"/>
                <a:gd name="T76" fmla="*/ 2522 w 3367"/>
                <a:gd name="T77" fmla="*/ 479 h 7081"/>
                <a:gd name="T78" fmla="*/ 2722 w 3367"/>
                <a:gd name="T79" fmla="*/ 347 h 7081"/>
                <a:gd name="T80" fmla="*/ 2803 w 3367"/>
                <a:gd name="T81" fmla="*/ 444 h 7081"/>
                <a:gd name="T82" fmla="*/ 2749 w 3367"/>
                <a:gd name="T83" fmla="*/ 715 h 7081"/>
                <a:gd name="T84" fmla="*/ 2396 w 3367"/>
                <a:gd name="T85" fmla="*/ 1335 h 7081"/>
                <a:gd name="T86" fmla="*/ 2222 w 3367"/>
                <a:gd name="T87" fmla="*/ 1744 h 7081"/>
                <a:gd name="T88" fmla="*/ 2245 w 3367"/>
                <a:gd name="T89" fmla="*/ 1913 h 7081"/>
                <a:gd name="T90" fmla="*/ 2373 w 3367"/>
                <a:gd name="T91" fmla="*/ 1955 h 7081"/>
                <a:gd name="T92" fmla="*/ 2603 w 3367"/>
                <a:gd name="T93" fmla="*/ 1791 h 7081"/>
                <a:gd name="T94" fmla="*/ 2915 w 3367"/>
                <a:gd name="T95" fmla="*/ 1377 h 7081"/>
                <a:gd name="T96" fmla="*/ 3174 w 3367"/>
                <a:gd name="T97" fmla="*/ 1132 h 7081"/>
                <a:gd name="T98" fmla="*/ 3303 w 3367"/>
                <a:gd name="T99" fmla="*/ 1113 h 7081"/>
                <a:gd name="T100" fmla="*/ 3367 w 3367"/>
                <a:gd name="T101" fmla="*/ 1226 h 7081"/>
                <a:gd name="T102" fmla="*/ 3285 w 3367"/>
                <a:gd name="T103" fmla="*/ 1441 h 7081"/>
                <a:gd name="T104" fmla="*/ 2962 w 3367"/>
                <a:gd name="T105" fmla="*/ 1786 h 7081"/>
                <a:gd name="T106" fmla="*/ 2619 w 3367"/>
                <a:gd name="T107" fmla="*/ 2245 h 7081"/>
                <a:gd name="T108" fmla="*/ 2516 w 3367"/>
                <a:gd name="T109" fmla="*/ 2621 h 7081"/>
                <a:gd name="T110" fmla="*/ 2402 w 3367"/>
                <a:gd name="T111" fmla="*/ 3125 h 7081"/>
                <a:gd name="T112" fmla="*/ 2182 w 3367"/>
                <a:gd name="T113" fmla="*/ 3715 h 7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367" h="7081">
                  <a:moveTo>
                    <a:pt x="2138" y="4072"/>
                  </a:moveTo>
                  <a:lnTo>
                    <a:pt x="2138" y="4072"/>
                  </a:lnTo>
                  <a:lnTo>
                    <a:pt x="2147" y="4113"/>
                  </a:lnTo>
                  <a:lnTo>
                    <a:pt x="2155" y="4155"/>
                  </a:lnTo>
                  <a:lnTo>
                    <a:pt x="2161" y="4199"/>
                  </a:lnTo>
                  <a:lnTo>
                    <a:pt x="2168" y="4242"/>
                  </a:lnTo>
                  <a:lnTo>
                    <a:pt x="2179" y="4331"/>
                  </a:lnTo>
                  <a:lnTo>
                    <a:pt x="2186" y="4422"/>
                  </a:lnTo>
                  <a:lnTo>
                    <a:pt x="2190" y="4515"/>
                  </a:lnTo>
                  <a:lnTo>
                    <a:pt x="2192" y="4609"/>
                  </a:lnTo>
                  <a:lnTo>
                    <a:pt x="2190" y="4704"/>
                  </a:lnTo>
                  <a:lnTo>
                    <a:pt x="2186" y="4800"/>
                  </a:lnTo>
                  <a:lnTo>
                    <a:pt x="2179" y="4894"/>
                  </a:lnTo>
                  <a:lnTo>
                    <a:pt x="2168" y="4990"/>
                  </a:lnTo>
                  <a:lnTo>
                    <a:pt x="2157" y="5083"/>
                  </a:lnTo>
                  <a:lnTo>
                    <a:pt x="2142" y="5174"/>
                  </a:lnTo>
                  <a:lnTo>
                    <a:pt x="2125" y="5264"/>
                  </a:lnTo>
                  <a:lnTo>
                    <a:pt x="2105" y="5351"/>
                  </a:lnTo>
                  <a:lnTo>
                    <a:pt x="2083" y="5434"/>
                  </a:lnTo>
                  <a:lnTo>
                    <a:pt x="2058" y="5515"/>
                  </a:lnTo>
                  <a:lnTo>
                    <a:pt x="2058" y="5515"/>
                  </a:lnTo>
                  <a:lnTo>
                    <a:pt x="2034" y="5579"/>
                  </a:lnTo>
                  <a:lnTo>
                    <a:pt x="2009" y="5640"/>
                  </a:lnTo>
                  <a:lnTo>
                    <a:pt x="1982" y="5701"/>
                  </a:lnTo>
                  <a:lnTo>
                    <a:pt x="1951" y="5759"/>
                  </a:lnTo>
                  <a:lnTo>
                    <a:pt x="1921" y="5814"/>
                  </a:lnTo>
                  <a:lnTo>
                    <a:pt x="1887" y="5869"/>
                  </a:lnTo>
                  <a:lnTo>
                    <a:pt x="1853" y="5923"/>
                  </a:lnTo>
                  <a:lnTo>
                    <a:pt x="1815" y="5977"/>
                  </a:lnTo>
                  <a:lnTo>
                    <a:pt x="1777" y="6028"/>
                  </a:lnTo>
                  <a:lnTo>
                    <a:pt x="1738" y="6078"/>
                  </a:lnTo>
                  <a:lnTo>
                    <a:pt x="1696" y="6129"/>
                  </a:lnTo>
                  <a:lnTo>
                    <a:pt x="1654" y="6178"/>
                  </a:lnTo>
                  <a:lnTo>
                    <a:pt x="1611" y="6229"/>
                  </a:lnTo>
                  <a:lnTo>
                    <a:pt x="1564" y="6279"/>
                  </a:lnTo>
                  <a:lnTo>
                    <a:pt x="1470" y="6377"/>
                  </a:lnTo>
                  <a:lnTo>
                    <a:pt x="1382" y="6418"/>
                  </a:lnTo>
                  <a:lnTo>
                    <a:pt x="1382" y="6418"/>
                  </a:lnTo>
                  <a:lnTo>
                    <a:pt x="1369" y="6466"/>
                  </a:lnTo>
                  <a:lnTo>
                    <a:pt x="1353" y="6517"/>
                  </a:lnTo>
                  <a:lnTo>
                    <a:pt x="1335" y="6566"/>
                  </a:lnTo>
                  <a:lnTo>
                    <a:pt x="1315" y="6615"/>
                  </a:lnTo>
                  <a:lnTo>
                    <a:pt x="1292" y="6665"/>
                  </a:lnTo>
                  <a:lnTo>
                    <a:pt x="1279" y="6688"/>
                  </a:lnTo>
                  <a:lnTo>
                    <a:pt x="1266" y="6711"/>
                  </a:lnTo>
                  <a:lnTo>
                    <a:pt x="1251" y="6733"/>
                  </a:lnTo>
                  <a:lnTo>
                    <a:pt x="1237" y="6755"/>
                  </a:lnTo>
                  <a:lnTo>
                    <a:pt x="1221" y="6776"/>
                  </a:lnTo>
                  <a:lnTo>
                    <a:pt x="1205" y="6797"/>
                  </a:lnTo>
                  <a:lnTo>
                    <a:pt x="1205" y="6797"/>
                  </a:lnTo>
                  <a:lnTo>
                    <a:pt x="1172" y="6836"/>
                  </a:lnTo>
                  <a:lnTo>
                    <a:pt x="1137" y="6874"/>
                  </a:lnTo>
                  <a:lnTo>
                    <a:pt x="1101" y="6911"/>
                  </a:lnTo>
                  <a:lnTo>
                    <a:pt x="1063" y="6946"/>
                  </a:lnTo>
                  <a:lnTo>
                    <a:pt x="1022" y="6978"/>
                  </a:lnTo>
                  <a:lnTo>
                    <a:pt x="1002" y="6994"/>
                  </a:lnTo>
                  <a:lnTo>
                    <a:pt x="982" y="7009"/>
                  </a:lnTo>
                  <a:lnTo>
                    <a:pt x="960" y="7022"/>
                  </a:lnTo>
                  <a:lnTo>
                    <a:pt x="938" y="7033"/>
                  </a:lnTo>
                  <a:lnTo>
                    <a:pt x="917" y="7045"/>
                  </a:lnTo>
                  <a:lnTo>
                    <a:pt x="895" y="7054"/>
                  </a:lnTo>
                  <a:lnTo>
                    <a:pt x="873" y="7062"/>
                  </a:lnTo>
                  <a:lnTo>
                    <a:pt x="852" y="7070"/>
                  </a:lnTo>
                  <a:lnTo>
                    <a:pt x="830" y="7075"/>
                  </a:lnTo>
                  <a:lnTo>
                    <a:pt x="807" y="7078"/>
                  </a:lnTo>
                  <a:lnTo>
                    <a:pt x="785" y="7081"/>
                  </a:lnTo>
                  <a:lnTo>
                    <a:pt x="762" y="7081"/>
                  </a:lnTo>
                  <a:lnTo>
                    <a:pt x="739" y="7080"/>
                  </a:lnTo>
                  <a:lnTo>
                    <a:pt x="717" y="7077"/>
                  </a:lnTo>
                  <a:lnTo>
                    <a:pt x="694" y="7073"/>
                  </a:lnTo>
                  <a:lnTo>
                    <a:pt x="672" y="7065"/>
                  </a:lnTo>
                  <a:lnTo>
                    <a:pt x="649" y="7055"/>
                  </a:lnTo>
                  <a:lnTo>
                    <a:pt x="627" y="7044"/>
                  </a:lnTo>
                  <a:lnTo>
                    <a:pt x="604" y="7031"/>
                  </a:lnTo>
                  <a:lnTo>
                    <a:pt x="582" y="7013"/>
                  </a:lnTo>
                  <a:lnTo>
                    <a:pt x="559" y="6996"/>
                  </a:lnTo>
                  <a:lnTo>
                    <a:pt x="537" y="6974"/>
                  </a:lnTo>
                  <a:lnTo>
                    <a:pt x="537" y="6974"/>
                  </a:lnTo>
                  <a:lnTo>
                    <a:pt x="508" y="6941"/>
                  </a:lnTo>
                  <a:lnTo>
                    <a:pt x="479" y="6907"/>
                  </a:lnTo>
                  <a:lnTo>
                    <a:pt x="450" y="6872"/>
                  </a:lnTo>
                  <a:lnTo>
                    <a:pt x="423" y="6836"/>
                  </a:lnTo>
                  <a:lnTo>
                    <a:pt x="397" y="6798"/>
                  </a:lnTo>
                  <a:lnTo>
                    <a:pt x="371" y="6761"/>
                  </a:lnTo>
                  <a:lnTo>
                    <a:pt x="344" y="6721"/>
                  </a:lnTo>
                  <a:lnTo>
                    <a:pt x="320" y="6682"/>
                  </a:lnTo>
                  <a:lnTo>
                    <a:pt x="273" y="6602"/>
                  </a:lnTo>
                  <a:lnTo>
                    <a:pt x="230" y="6521"/>
                  </a:lnTo>
                  <a:lnTo>
                    <a:pt x="189" y="6441"/>
                  </a:lnTo>
                  <a:lnTo>
                    <a:pt x="152" y="6361"/>
                  </a:lnTo>
                  <a:lnTo>
                    <a:pt x="152" y="6361"/>
                  </a:lnTo>
                  <a:lnTo>
                    <a:pt x="136" y="6327"/>
                  </a:lnTo>
                  <a:lnTo>
                    <a:pt x="121" y="6290"/>
                  </a:lnTo>
                  <a:lnTo>
                    <a:pt x="107" y="6251"/>
                  </a:lnTo>
                  <a:lnTo>
                    <a:pt x="94" y="6212"/>
                  </a:lnTo>
                  <a:lnTo>
                    <a:pt x="79" y="6170"/>
                  </a:lnTo>
                  <a:lnTo>
                    <a:pt x="68" y="6126"/>
                  </a:lnTo>
                  <a:lnTo>
                    <a:pt x="55" y="6081"/>
                  </a:lnTo>
                  <a:lnTo>
                    <a:pt x="45" y="6036"/>
                  </a:lnTo>
                  <a:lnTo>
                    <a:pt x="34" y="5988"/>
                  </a:lnTo>
                  <a:lnTo>
                    <a:pt x="26" y="5942"/>
                  </a:lnTo>
                  <a:lnTo>
                    <a:pt x="17" y="5893"/>
                  </a:lnTo>
                  <a:lnTo>
                    <a:pt x="11" y="5845"/>
                  </a:lnTo>
                  <a:lnTo>
                    <a:pt x="5" y="5795"/>
                  </a:lnTo>
                  <a:lnTo>
                    <a:pt x="3" y="5746"/>
                  </a:lnTo>
                  <a:lnTo>
                    <a:pt x="0" y="5698"/>
                  </a:lnTo>
                  <a:lnTo>
                    <a:pt x="0" y="5649"/>
                  </a:lnTo>
                  <a:lnTo>
                    <a:pt x="1" y="5601"/>
                  </a:lnTo>
                  <a:lnTo>
                    <a:pt x="4" y="5553"/>
                  </a:lnTo>
                  <a:lnTo>
                    <a:pt x="10" y="5506"/>
                  </a:lnTo>
                  <a:lnTo>
                    <a:pt x="17" y="5460"/>
                  </a:lnTo>
                  <a:lnTo>
                    <a:pt x="27" y="5415"/>
                  </a:lnTo>
                  <a:lnTo>
                    <a:pt x="39" y="5371"/>
                  </a:lnTo>
                  <a:lnTo>
                    <a:pt x="53" y="5328"/>
                  </a:lnTo>
                  <a:lnTo>
                    <a:pt x="71" y="5287"/>
                  </a:lnTo>
                  <a:lnTo>
                    <a:pt x="91" y="5250"/>
                  </a:lnTo>
                  <a:lnTo>
                    <a:pt x="113" y="5212"/>
                  </a:lnTo>
                  <a:lnTo>
                    <a:pt x="126" y="5194"/>
                  </a:lnTo>
                  <a:lnTo>
                    <a:pt x="139" y="5177"/>
                  </a:lnTo>
                  <a:lnTo>
                    <a:pt x="153" y="5160"/>
                  </a:lnTo>
                  <a:lnTo>
                    <a:pt x="168" y="5144"/>
                  </a:lnTo>
                  <a:lnTo>
                    <a:pt x="182" y="5129"/>
                  </a:lnTo>
                  <a:lnTo>
                    <a:pt x="198" y="5115"/>
                  </a:lnTo>
                  <a:lnTo>
                    <a:pt x="215" y="5100"/>
                  </a:lnTo>
                  <a:lnTo>
                    <a:pt x="233" y="5086"/>
                  </a:lnTo>
                  <a:lnTo>
                    <a:pt x="252" y="5074"/>
                  </a:lnTo>
                  <a:lnTo>
                    <a:pt x="271" y="5061"/>
                  </a:lnTo>
                  <a:lnTo>
                    <a:pt x="291" y="5051"/>
                  </a:lnTo>
                  <a:lnTo>
                    <a:pt x="313" y="5039"/>
                  </a:lnTo>
                  <a:lnTo>
                    <a:pt x="313" y="5023"/>
                  </a:lnTo>
                  <a:lnTo>
                    <a:pt x="313" y="5023"/>
                  </a:lnTo>
                  <a:lnTo>
                    <a:pt x="347" y="5012"/>
                  </a:lnTo>
                  <a:lnTo>
                    <a:pt x="386" y="5001"/>
                  </a:lnTo>
                  <a:lnTo>
                    <a:pt x="426" y="4990"/>
                  </a:lnTo>
                  <a:lnTo>
                    <a:pt x="468" y="4980"/>
                  </a:lnTo>
                  <a:lnTo>
                    <a:pt x="507" y="4967"/>
                  </a:lnTo>
                  <a:lnTo>
                    <a:pt x="527" y="4959"/>
                  </a:lnTo>
                  <a:lnTo>
                    <a:pt x="546" y="4951"/>
                  </a:lnTo>
                  <a:lnTo>
                    <a:pt x="563" y="4942"/>
                  </a:lnTo>
                  <a:lnTo>
                    <a:pt x="581" y="4933"/>
                  </a:lnTo>
                  <a:lnTo>
                    <a:pt x="595" y="4922"/>
                  </a:lnTo>
                  <a:lnTo>
                    <a:pt x="610" y="4910"/>
                  </a:lnTo>
                  <a:lnTo>
                    <a:pt x="610" y="4910"/>
                  </a:lnTo>
                  <a:lnTo>
                    <a:pt x="627" y="4894"/>
                  </a:lnTo>
                  <a:lnTo>
                    <a:pt x="641" y="4878"/>
                  </a:lnTo>
                  <a:lnTo>
                    <a:pt x="656" y="4859"/>
                  </a:lnTo>
                  <a:lnTo>
                    <a:pt x="668" y="4839"/>
                  </a:lnTo>
                  <a:lnTo>
                    <a:pt x="678" y="4818"/>
                  </a:lnTo>
                  <a:lnTo>
                    <a:pt x="686" y="4798"/>
                  </a:lnTo>
                  <a:lnTo>
                    <a:pt x="695" y="4776"/>
                  </a:lnTo>
                  <a:lnTo>
                    <a:pt x="701" y="4753"/>
                  </a:lnTo>
                  <a:lnTo>
                    <a:pt x="712" y="4707"/>
                  </a:lnTo>
                  <a:lnTo>
                    <a:pt x="723" y="4662"/>
                  </a:lnTo>
                  <a:lnTo>
                    <a:pt x="730" y="4615"/>
                  </a:lnTo>
                  <a:lnTo>
                    <a:pt x="739" y="4572"/>
                  </a:lnTo>
                  <a:lnTo>
                    <a:pt x="739" y="4572"/>
                  </a:lnTo>
                  <a:lnTo>
                    <a:pt x="746" y="4527"/>
                  </a:lnTo>
                  <a:lnTo>
                    <a:pt x="752" y="4482"/>
                  </a:lnTo>
                  <a:lnTo>
                    <a:pt x="762" y="4390"/>
                  </a:lnTo>
                  <a:lnTo>
                    <a:pt x="769" y="4300"/>
                  </a:lnTo>
                  <a:lnTo>
                    <a:pt x="773" y="4209"/>
                  </a:lnTo>
                  <a:lnTo>
                    <a:pt x="776" y="4119"/>
                  </a:lnTo>
                  <a:lnTo>
                    <a:pt x="778" y="4027"/>
                  </a:lnTo>
                  <a:lnTo>
                    <a:pt x="779" y="3846"/>
                  </a:lnTo>
                  <a:lnTo>
                    <a:pt x="779" y="3846"/>
                  </a:lnTo>
                  <a:lnTo>
                    <a:pt x="779" y="3762"/>
                  </a:lnTo>
                  <a:lnTo>
                    <a:pt x="776" y="3682"/>
                  </a:lnTo>
                  <a:lnTo>
                    <a:pt x="775" y="3643"/>
                  </a:lnTo>
                  <a:lnTo>
                    <a:pt x="772" y="3607"/>
                  </a:lnTo>
                  <a:lnTo>
                    <a:pt x="767" y="3569"/>
                  </a:lnTo>
                  <a:lnTo>
                    <a:pt x="763" y="3533"/>
                  </a:lnTo>
                  <a:lnTo>
                    <a:pt x="756" y="3496"/>
                  </a:lnTo>
                  <a:lnTo>
                    <a:pt x="747" y="3460"/>
                  </a:lnTo>
                  <a:lnTo>
                    <a:pt x="737" y="3425"/>
                  </a:lnTo>
                  <a:lnTo>
                    <a:pt x="724" y="3389"/>
                  </a:lnTo>
                  <a:lnTo>
                    <a:pt x="710" y="3353"/>
                  </a:lnTo>
                  <a:lnTo>
                    <a:pt x="692" y="3316"/>
                  </a:lnTo>
                  <a:lnTo>
                    <a:pt x="673" y="3280"/>
                  </a:lnTo>
                  <a:lnTo>
                    <a:pt x="650" y="3242"/>
                  </a:lnTo>
                  <a:lnTo>
                    <a:pt x="650" y="3242"/>
                  </a:lnTo>
                  <a:lnTo>
                    <a:pt x="634" y="3220"/>
                  </a:lnTo>
                  <a:lnTo>
                    <a:pt x="614" y="3194"/>
                  </a:lnTo>
                  <a:lnTo>
                    <a:pt x="562" y="3126"/>
                  </a:lnTo>
                  <a:lnTo>
                    <a:pt x="533" y="3087"/>
                  </a:lnTo>
                  <a:lnTo>
                    <a:pt x="505" y="3045"/>
                  </a:lnTo>
                  <a:lnTo>
                    <a:pt x="478" y="3003"/>
                  </a:lnTo>
                  <a:lnTo>
                    <a:pt x="453" y="2961"/>
                  </a:lnTo>
                  <a:lnTo>
                    <a:pt x="443" y="2940"/>
                  </a:lnTo>
                  <a:lnTo>
                    <a:pt x="433" y="2920"/>
                  </a:lnTo>
                  <a:lnTo>
                    <a:pt x="424" y="2900"/>
                  </a:lnTo>
                  <a:lnTo>
                    <a:pt x="418" y="2881"/>
                  </a:lnTo>
                  <a:lnTo>
                    <a:pt x="413" y="2862"/>
                  </a:lnTo>
                  <a:lnTo>
                    <a:pt x="410" y="2843"/>
                  </a:lnTo>
                  <a:lnTo>
                    <a:pt x="410" y="2827"/>
                  </a:lnTo>
                  <a:lnTo>
                    <a:pt x="410" y="2811"/>
                  </a:lnTo>
                  <a:lnTo>
                    <a:pt x="414" y="2795"/>
                  </a:lnTo>
                  <a:lnTo>
                    <a:pt x="420" y="2782"/>
                  </a:lnTo>
                  <a:lnTo>
                    <a:pt x="430" y="2770"/>
                  </a:lnTo>
                  <a:lnTo>
                    <a:pt x="442" y="2759"/>
                  </a:lnTo>
                  <a:lnTo>
                    <a:pt x="456" y="2750"/>
                  </a:lnTo>
                  <a:lnTo>
                    <a:pt x="475" y="2743"/>
                  </a:lnTo>
                  <a:lnTo>
                    <a:pt x="497" y="2739"/>
                  </a:lnTo>
                  <a:lnTo>
                    <a:pt x="521" y="2734"/>
                  </a:lnTo>
                  <a:lnTo>
                    <a:pt x="521" y="2734"/>
                  </a:lnTo>
                  <a:lnTo>
                    <a:pt x="549" y="2734"/>
                  </a:lnTo>
                  <a:lnTo>
                    <a:pt x="576" y="2736"/>
                  </a:lnTo>
                  <a:lnTo>
                    <a:pt x="602" y="2740"/>
                  </a:lnTo>
                  <a:lnTo>
                    <a:pt x="630" y="2746"/>
                  </a:lnTo>
                  <a:lnTo>
                    <a:pt x="656" y="2755"/>
                  </a:lnTo>
                  <a:lnTo>
                    <a:pt x="682" y="2763"/>
                  </a:lnTo>
                  <a:lnTo>
                    <a:pt x="707" y="2776"/>
                  </a:lnTo>
                  <a:lnTo>
                    <a:pt x="731" y="2789"/>
                  </a:lnTo>
                  <a:lnTo>
                    <a:pt x="756" y="2804"/>
                  </a:lnTo>
                  <a:lnTo>
                    <a:pt x="779" y="2820"/>
                  </a:lnTo>
                  <a:lnTo>
                    <a:pt x="802" y="2837"/>
                  </a:lnTo>
                  <a:lnTo>
                    <a:pt x="825" y="2856"/>
                  </a:lnTo>
                  <a:lnTo>
                    <a:pt x="847" y="2875"/>
                  </a:lnTo>
                  <a:lnTo>
                    <a:pt x="869" y="2895"/>
                  </a:lnTo>
                  <a:lnTo>
                    <a:pt x="909" y="2937"/>
                  </a:lnTo>
                  <a:lnTo>
                    <a:pt x="931" y="2888"/>
                  </a:lnTo>
                  <a:lnTo>
                    <a:pt x="931" y="2888"/>
                  </a:lnTo>
                  <a:lnTo>
                    <a:pt x="933" y="2843"/>
                  </a:lnTo>
                  <a:lnTo>
                    <a:pt x="933" y="2821"/>
                  </a:lnTo>
                  <a:lnTo>
                    <a:pt x="931" y="2800"/>
                  </a:lnTo>
                  <a:lnTo>
                    <a:pt x="934" y="2724"/>
                  </a:lnTo>
                  <a:lnTo>
                    <a:pt x="934" y="2724"/>
                  </a:lnTo>
                  <a:lnTo>
                    <a:pt x="938" y="2560"/>
                  </a:lnTo>
                  <a:lnTo>
                    <a:pt x="940" y="2397"/>
                  </a:lnTo>
                  <a:lnTo>
                    <a:pt x="944" y="2071"/>
                  </a:lnTo>
                  <a:lnTo>
                    <a:pt x="944" y="1744"/>
                  </a:lnTo>
                  <a:lnTo>
                    <a:pt x="946" y="1418"/>
                  </a:lnTo>
                  <a:lnTo>
                    <a:pt x="946" y="1418"/>
                  </a:lnTo>
                  <a:lnTo>
                    <a:pt x="946" y="1238"/>
                  </a:lnTo>
                  <a:lnTo>
                    <a:pt x="947" y="1149"/>
                  </a:lnTo>
                  <a:lnTo>
                    <a:pt x="950" y="1059"/>
                  </a:lnTo>
                  <a:lnTo>
                    <a:pt x="954" y="971"/>
                  </a:lnTo>
                  <a:lnTo>
                    <a:pt x="962" y="884"/>
                  </a:lnTo>
                  <a:lnTo>
                    <a:pt x="970" y="797"/>
                  </a:lnTo>
                  <a:lnTo>
                    <a:pt x="982" y="709"/>
                  </a:lnTo>
                  <a:lnTo>
                    <a:pt x="982" y="709"/>
                  </a:lnTo>
                  <a:lnTo>
                    <a:pt x="991" y="660"/>
                  </a:lnTo>
                  <a:lnTo>
                    <a:pt x="1004" y="599"/>
                  </a:lnTo>
                  <a:lnTo>
                    <a:pt x="1012" y="567"/>
                  </a:lnTo>
                  <a:lnTo>
                    <a:pt x="1022" y="534"/>
                  </a:lnTo>
                  <a:lnTo>
                    <a:pt x="1034" y="500"/>
                  </a:lnTo>
                  <a:lnTo>
                    <a:pt x="1047" y="468"/>
                  </a:lnTo>
                  <a:lnTo>
                    <a:pt x="1062" y="437"/>
                  </a:lnTo>
                  <a:lnTo>
                    <a:pt x="1078" y="406"/>
                  </a:lnTo>
                  <a:lnTo>
                    <a:pt x="1095" y="379"/>
                  </a:lnTo>
                  <a:lnTo>
                    <a:pt x="1114" y="354"/>
                  </a:lnTo>
                  <a:lnTo>
                    <a:pt x="1124" y="342"/>
                  </a:lnTo>
                  <a:lnTo>
                    <a:pt x="1134" y="332"/>
                  </a:lnTo>
                  <a:lnTo>
                    <a:pt x="1146" y="323"/>
                  </a:lnTo>
                  <a:lnTo>
                    <a:pt x="1157" y="315"/>
                  </a:lnTo>
                  <a:lnTo>
                    <a:pt x="1169" y="307"/>
                  </a:lnTo>
                  <a:lnTo>
                    <a:pt x="1182" y="302"/>
                  </a:lnTo>
                  <a:lnTo>
                    <a:pt x="1195" y="299"/>
                  </a:lnTo>
                  <a:lnTo>
                    <a:pt x="1208" y="296"/>
                  </a:lnTo>
                  <a:lnTo>
                    <a:pt x="1208" y="296"/>
                  </a:lnTo>
                  <a:lnTo>
                    <a:pt x="1230" y="294"/>
                  </a:lnTo>
                  <a:lnTo>
                    <a:pt x="1238" y="294"/>
                  </a:lnTo>
                  <a:lnTo>
                    <a:pt x="1248" y="296"/>
                  </a:lnTo>
                  <a:lnTo>
                    <a:pt x="1257" y="299"/>
                  </a:lnTo>
                  <a:lnTo>
                    <a:pt x="1266" y="302"/>
                  </a:lnTo>
                  <a:lnTo>
                    <a:pt x="1280" y="310"/>
                  </a:lnTo>
                  <a:lnTo>
                    <a:pt x="1295" y="322"/>
                  </a:lnTo>
                  <a:lnTo>
                    <a:pt x="1306" y="335"/>
                  </a:lnTo>
                  <a:lnTo>
                    <a:pt x="1318" y="351"/>
                  </a:lnTo>
                  <a:lnTo>
                    <a:pt x="1327" y="370"/>
                  </a:lnTo>
                  <a:lnTo>
                    <a:pt x="1334" y="390"/>
                  </a:lnTo>
                  <a:lnTo>
                    <a:pt x="1341" y="412"/>
                  </a:lnTo>
                  <a:lnTo>
                    <a:pt x="1347" y="437"/>
                  </a:lnTo>
                  <a:lnTo>
                    <a:pt x="1350" y="461"/>
                  </a:lnTo>
                  <a:lnTo>
                    <a:pt x="1354" y="487"/>
                  </a:lnTo>
                  <a:lnTo>
                    <a:pt x="1356" y="515"/>
                  </a:lnTo>
                  <a:lnTo>
                    <a:pt x="1359" y="572"/>
                  </a:lnTo>
                  <a:lnTo>
                    <a:pt x="1357" y="631"/>
                  </a:lnTo>
                  <a:lnTo>
                    <a:pt x="1354" y="689"/>
                  </a:lnTo>
                  <a:lnTo>
                    <a:pt x="1350" y="746"/>
                  </a:lnTo>
                  <a:lnTo>
                    <a:pt x="1346" y="798"/>
                  </a:lnTo>
                  <a:lnTo>
                    <a:pt x="1335" y="888"/>
                  </a:lnTo>
                  <a:lnTo>
                    <a:pt x="1333" y="921"/>
                  </a:lnTo>
                  <a:lnTo>
                    <a:pt x="1331" y="946"/>
                  </a:lnTo>
                  <a:lnTo>
                    <a:pt x="1331" y="946"/>
                  </a:lnTo>
                  <a:lnTo>
                    <a:pt x="1327" y="1030"/>
                  </a:lnTo>
                  <a:lnTo>
                    <a:pt x="1321" y="1123"/>
                  </a:lnTo>
                  <a:lnTo>
                    <a:pt x="1319" y="1171"/>
                  </a:lnTo>
                  <a:lnTo>
                    <a:pt x="1318" y="1219"/>
                  </a:lnTo>
                  <a:lnTo>
                    <a:pt x="1318" y="1268"/>
                  </a:lnTo>
                  <a:lnTo>
                    <a:pt x="1319" y="1318"/>
                  </a:lnTo>
                  <a:lnTo>
                    <a:pt x="1322" y="1365"/>
                  </a:lnTo>
                  <a:lnTo>
                    <a:pt x="1328" y="1413"/>
                  </a:lnTo>
                  <a:lnTo>
                    <a:pt x="1335" y="1461"/>
                  </a:lnTo>
                  <a:lnTo>
                    <a:pt x="1346" y="1506"/>
                  </a:lnTo>
                  <a:lnTo>
                    <a:pt x="1351" y="1528"/>
                  </a:lnTo>
                  <a:lnTo>
                    <a:pt x="1359" y="1550"/>
                  </a:lnTo>
                  <a:lnTo>
                    <a:pt x="1366" y="1570"/>
                  </a:lnTo>
                  <a:lnTo>
                    <a:pt x="1375" y="1590"/>
                  </a:lnTo>
                  <a:lnTo>
                    <a:pt x="1383" y="1611"/>
                  </a:lnTo>
                  <a:lnTo>
                    <a:pt x="1393" y="1630"/>
                  </a:lnTo>
                  <a:lnTo>
                    <a:pt x="1405" y="1649"/>
                  </a:lnTo>
                  <a:lnTo>
                    <a:pt x="1417" y="1666"/>
                  </a:lnTo>
                  <a:lnTo>
                    <a:pt x="1417" y="1666"/>
                  </a:lnTo>
                  <a:lnTo>
                    <a:pt x="1431" y="1650"/>
                  </a:lnTo>
                  <a:lnTo>
                    <a:pt x="1446" y="1634"/>
                  </a:lnTo>
                  <a:lnTo>
                    <a:pt x="1457" y="1615"/>
                  </a:lnTo>
                  <a:lnTo>
                    <a:pt x="1469" y="1596"/>
                  </a:lnTo>
                  <a:lnTo>
                    <a:pt x="1480" y="1576"/>
                  </a:lnTo>
                  <a:lnTo>
                    <a:pt x="1490" y="1554"/>
                  </a:lnTo>
                  <a:lnTo>
                    <a:pt x="1509" y="1509"/>
                  </a:lnTo>
                  <a:lnTo>
                    <a:pt x="1527" y="1464"/>
                  </a:lnTo>
                  <a:lnTo>
                    <a:pt x="1544" y="1419"/>
                  </a:lnTo>
                  <a:lnTo>
                    <a:pt x="1560" y="1377"/>
                  </a:lnTo>
                  <a:lnTo>
                    <a:pt x="1577" y="1338"/>
                  </a:lnTo>
                  <a:lnTo>
                    <a:pt x="1577" y="1338"/>
                  </a:lnTo>
                  <a:lnTo>
                    <a:pt x="1601" y="1291"/>
                  </a:lnTo>
                  <a:lnTo>
                    <a:pt x="1625" y="1245"/>
                  </a:lnTo>
                  <a:lnTo>
                    <a:pt x="1673" y="1154"/>
                  </a:lnTo>
                  <a:lnTo>
                    <a:pt x="1696" y="1109"/>
                  </a:lnTo>
                  <a:lnTo>
                    <a:pt x="1719" y="1062"/>
                  </a:lnTo>
                  <a:lnTo>
                    <a:pt x="1741" y="1014"/>
                  </a:lnTo>
                  <a:lnTo>
                    <a:pt x="1760" y="966"/>
                  </a:lnTo>
                  <a:lnTo>
                    <a:pt x="1760" y="966"/>
                  </a:lnTo>
                  <a:lnTo>
                    <a:pt x="1777" y="924"/>
                  </a:lnTo>
                  <a:lnTo>
                    <a:pt x="1795" y="882"/>
                  </a:lnTo>
                  <a:lnTo>
                    <a:pt x="1831" y="799"/>
                  </a:lnTo>
                  <a:lnTo>
                    <a:pt x="1869" y="718"/>
                  </a:lnTo>
                  <a:lnTo>
                    <a:pt x="1909" y="638"/>
                  </a:lnTo>
                  <a:lnTo>
                    <a:pt x="1989" y="479"/>
                  </a:lnTo>
                  <a:lnTo>
                    <a:pt x="2028" y="399"/>
                  </a:lnTo>
                  <a:lnTo>
                    <a:pt x="2066" y="318"/>
                  </a:lnTo>
                  <a:lnTo>
                    <a:pt x="2109" y="252"/>
                  </a:lnTo>
                  <a:lnTo>
                    <a:pt x="2109" y="252"/>
                  </a:lnTo>
                  <a:lnTo>
                    <a:pt x="2122" y="213"/>
                  </a:lnTo>
                  <a:lnTo>
                    <a:pt x="2138" y="177"/>
                  </a:lnTo>
                  <a:lnTo>
                    <a:pt x="2157" y="142"/>
                  </a:lnTo>
                  <a:lnTo>
                    <a:pt x="2177" y="110"/>
                  </a:lnTo>
                  <a:lnTo>
                    <a:pt x="2200" y="82"/>
                  </a:lnTo>
                  <a:lnTo>
                    <a:pt x="2222" y="58"/>
                  </a:lnTo>
                  <a:lnTo>
                    <a:pt x="2247" y="36"/>
                  </a:lnTo>
                  <a:lnTo>
                    <a:pt x="2258" y="27"/>
                  </a:lnTo>
                  <a:lnTo>
                    <a:pt x="2270" y="20"/>
                  </a:lnTo>
                  <a:lnTo>
                    <a:pt x="2283" y="13"/>
                  </a:lnTo>
                  <a:lnTo>
                    <a:pt x="2295" y="8"/>
                  </a:lnTo>
                  <a:lnTo>
                    <a:pt x="2306" y="4"/>
                  </a:lnTo>
                  <a:lnTo>
                    <a:pt x="2318" y="1"/>
                  </a:lnTo>
                  <a:lnTo>
                    <a:pt x="2328" y="0"/>
                  </a:lnTo>
                  <a:lnTo>
                    <a:pt x="2339" y="0"/>
                  </a:lnTo>
                  <a:lnTo>
                    <a:pt x="2350" y="1"/>
                  </a:lnTo>
                  <a:lnTo>
                    <a:pt x="2360" y="5"/>
                  </a:lnTo>
                  <a:lnTo>
                    <a:pt x="2370" y="10"/>
                  </a:lnTo>
                  <a:lnTo>
                    <a:pt x="2379" y="16"/>
                  </a:lnTo>
                  <a:lnTo>
                    <a:pt x="2387" y="24"/>
                  </a:lnTo>
                  <a:lnTo>
                    <a:pt x="2396" y="35"/>
                  </a:lnTo>
                  <a:lnTo>
                    <a:pt x="2403" y="46"/>
                  </a:lnTo>
                  <a:lnTo>
                    <a:pt x="2409" y="59"/>
                  </a:lnTo>
                  <a:lnTo>
                    <a:pt x="2415" y="74"/>
                  </a:lnTo>
                  <a:lnTo>
                    <a:pt x="2421" y="91"/>
                  </a:lnTo>
                  <a:lnTo>
                    <a:pt x="2421" y="91"/>
                  </a:lnTo>
                  <a:lnTo>
                    <a:pt x="2425" y="114"/>
                  </a:lnTo>
                  <a:lnTo>
                    <a:pt x="2426" y="140"/>
                  </a:lnTo>
                  <a:lnTo>
                    <a:pt x="2425" y="167"/>
                  </a:lnTo>
                  <a:lnTo>
                    <a:pt x="2422" y="193"/>
                  </a:lnTo>
                  <a:lnTo>
                    <a:pt x="2416" y="220"/>
                  </a:lnTo>
                  <a:lnTo>
                    <a:pt x="2409" y="248"/>
                  </a:lnTo>
                  <a:lnTo>
                    <a:pt x="2402" y="277"/>
                  </a:lnTo>
                  <a:lnTo>
                    <a:pt x="2392" y="304"/>
                  </a:lnTo>
                  <a:lnTo>
                    <a:pt x="2370" y="361"/>
                  </a:lnTo>
                  <a:lnTo>
                    <a:pt x="2348" y="415"/>
                  </a:lnTo>
                  <a:lnTo>
                    <a:pt x="2326" y="466"/>
                  </a:lnTo>
                  <a:lnTo>
                    <a:pt x="2308" y="511"/>
                  </a:lnTo>
                  <a:lnTo>
                    <a:pt x="2308" y="511"/>
                  </a:lnTo>
                  <a:lnTo>
                    <a:pt x="2263" y="618"/>
                  </a:lnTo>
                  <a:lnTo>
                    <a:pt x="2221" y="725"/>
                  </a:lnTo>
                  <a:lnTo>
                    <a:pt x="2179" y="834"/>
                  </a:lnTo>
                  <a:lnTo>
                    <a:pt x="2141" y="945"/>
                  </a:lnTo>
                  <a:lnTo>
                    <a:pt x="2190" y="916"/>
                  </a:lnTo>
                  <a:lnTo>
                    <a:pt x="2190" y="916"/>
                  </a:lnTo>
                  <a:lnTo>
                    <a:pt x="2205" y="889"/>
                  </a:lnTo>
                  <a:lnTo>
                    <a:pt x="2219" y="863"/>
                  </a:lnTo>
                  <a:lnTo>
                    <a:pt x="2251" y="811"/>
                  </a:lnTo>
                  <a:lnTo>
                    <a:pt x="2284" y="760"/>
                  </a:lnTo>
                  <a:lnTo>
                    <a:pt x="2321" y="712"/>
                  </a:lnTo>
                  <a:lnTo>
                    <a:pt x="2357" y="664"/>
                  </a:lnTo>
                  <a:lnTo>
                    <a:pt x="2393" y="621"/>
                  </a:lnTo>
                  <a:lnTo>
                    <a:pt x="2429" y="580"/>
                  </a:lnTo>
                  <a:lnTo>
                    <a:pt x="2463" y="543"/>
                  </a:lnTo>
                  <a:lnTo>
                    <a:pt x="2463" y="543"/>
                  </a:lnTo>
                  <a:lnTo>
                    <a:pt x="2500" y="502"/>
                  </a:lnTo>
                  <a:lnTo>
                    <a:pt x="2522" y="479"/>
                  </a:lnTo>
                  <a:lnTo>
                    <a:pt x="2547" y="454"/>
                  </a:lnTo>
                  <a:lnTo>
                    <a:pt x="2574" y="431"/>
                  </a:lnTo>
                  <a:lnTo>
                    <a:pt x="2602" y="408"/>
                  </a:lnTo>
                  <a:lnTo>
                    <a:pt x="2629" y="387"/>
                  </a:lnTo>
                  <a:lnTo>
                    <a:pt x="2657" y="370"/>
                  </a:lnTo>
                  <a:lnTo>
                    <a:pt x="2670" y="363"/>
                  </a:lnTo>
                  <a:lnTo>
                    <a:pt x="2683" y="357"/>
                  </a:lnTo>
                  <a:lnTo>
                    <a:pt x="2696" y="352"/>
                  </a:lnTo>
                  <a:lnTo>
                    <a:pt x="2709" y="349"/>
                  </a:lnTo>
                  <a:lnTo>
                    <a:pt x="2722" y="347"/>
                  </a:lnTo>
                  <a:lnTo>
                    <a:pt x="2733" y="347"/>
                  </a:lnTo>
                  <a:lnTo>
                    <a:pt x="2744" y="349"/>
                  </a:lnTo>
                  <a:lnTo>
                    <a:pt x="2755" y="352"/>
                  </a:lnTo>
                  <a:lnTo>
                    <a:pt x="2764" y="358"/>
                  </a:lnTo>
                  <a:lnTo>
                    <a:pt x="2773" y="367"/>
                  </a:lnTo>
                  <a:lnTo>
                    <a:pt x="2781" y="377"/>
                  </a:lnTo>
                  <a:lnTo>
                    <a:pt x="2789" y="390"/>
                  </a:lnTo>
                  <a:lnTo>
                    <a:pt x="2794" y="405"/>
                  </a:lnTo>
                  <a:lnTo>
                    <a:pt x="2800" y="423"/>
                  </a:lnTo>
                  <a:lnTo>
                    <a:pt x="2803" y="444"/>
                  </a:lnTo>
                  <a:lnTo>
                    <a:pt x="2806" y="467"/>
                  </a:lnTo>
                  <a:lnTo>
                    <a:pt x="2806" y="467"/>
                  </a:lnTo>
                  <a:lnTo>
                    <a:pt x="2806" y="486"/>
                  </a:lnTo>
                  <a:lnTo>
                    <a:pt x="2806" y="503"/>
                  </a:lnTo>
                  <a:lnTo>
                    <a:pt x="2803" y="540"/>
                  </a:lnTo>
                  <a:lnTo>
                    <a:pt x="2797" y="576"/>
                  </a:lnTo>
                  <a:lnTo>
                    <a:pt x="2789" y="611"/>
                  </a:lnTo>
                  <a:lnTo>
                    <a:pt x="2777" y="646"/>
                  </a:lnTo>
                  <a:lnTo>
                    <a:pt x="2764" y="682"/>
                  </a:lnTo>
                  <a:lnTo>
                    <a:pt x="2749" y="715"/>
                  </a:lnTo>
                  <a:lnTo>
                    <a:pt x="2732" y="750"/>
                  </a:lnTo>
                  <a:lnTo>
                    <a:pt x="2715" y="783"/>
                  </a:lnTo>
                  <a:lnTo>
                    <a:pt x="2696" y="817"/>
                  </a:lnTo>
                  <a:lnTo>
                    <a:pt x="2658" y="882"/>
                  </a:lnTo>
                  <a:lnTo>
                    <a:pt x="2620" y="945"/>
                  </a:lnTo>
                  <a:lnTo>
                    <a:pt x="2586" y="1004"/>
                  </a:lnTo>
                  <a:lnTo>
                    <a:pt x="2586" y="1004"/>
                  </a:lnTo>
                  <a:lnTo>
                    <a:pt x="2509" y="1136"/>
                  </a:lnTo>
                  <a:lnTo>
                    <a:pt x="2434" y="1268"/>
                  </a:lnTo>
                  <a:lnTo>
                    <a:pt x="2396" y="1335"/>
                  </a:lnTo>
                  <a:lnTo>
                    <a:pt x="2361" y="1402"/>
                  </a:lnTo>
                  <a:lnTo>
                    <a:pt x="2328" y="1469"/>
                  </a:lnTo>
                  <a:lnTo>
                    <a:pt x="2296" y="1537"/>
                  </a:lnTo>
                  <a:lnTo>
                    <a:pt x="2296" y="1537"/>
                  </a:lnTo>
                  <a:lnTo>
                    <a:pt x="2279" y="1579"/>
                  </a:lnTo>
                  <a:lnTo>
                    <a:pt x="2257" y="1628"/>
                  </a:lnTo>
                  <a:lnTo>
                    <a:pt x="2247" y="1656"/>
                  </a:lnTo>
                  <a:lnTo>
                    <a:pt x="2237" y="1685"/>
                  </a:lnTo>
                  <a:lnTo>
                    <a:pt x="2228" y="1714"/>
                  </a:lnTo>
                  <a:lnTo>
                    <a:pt x="2222" y="1744"/>
                  </a:lnTo>
                  <a:lnTo>
                    <a:pt x="2216" y="1773"/>
                  </a:lnTo>
                  <a:lnTo>
                    <a:pt x="2213" y="1802"/>
                  </a:lnTo>
                  <a:lnTo>
                    <a:pt x="2215" y="1830"/>
                  </a:lnTo>
                  <a:lnTo>
                    <a:pt x="2216" y="1843"/>
                  </a:lnTo>
                  <a:lnTo>
                    <a:pt x="2218" y="1856"/>
                  </a:lnTo>
                  <a:lnTo>
                    <a:pt x="2221" y="1869"/>
                  </a:lnTo>
                  <a:lnTo>
                    <a:pt x="2225" y="1881"/>
                  </a:lnTo>
                  <a:lnTo>
                    <a:pt x="2231" y="1892"/>
                  </a:lnTo>
                  <a:lnTo>
                    <a:pt x="2237" y="1903"/>
                  </a:lnTo>
                  <a:lnTo>
                    <a:pt x="2245" y="1913"/>
                  </a:lnTo>
                  <a:lnTo>
                    <a:pt x="2254" y="1923"/>
                  </a:lnTo>
                  <a:lnTo>
                    <a:pt x="2264" y="1932"/>
                  </a:lnTo>
                  <a:lnTo>
                    <a:pt x="2276" y="1939"/>
                  </a:lnTo>
                  <a:lnTo>
                    <a:pt x="2276" y="1939"/>
                  </a:lnTo>
                  <a:lnTo>
                    <a:pt x="2290" y="1948"/>
                  </a:lnTo>
                  <a:lnTo>
                    <a:pt x="2306" y="1953"/>
                  </a:lnTo>
                  <a:lnTo>
                    <a:pt x="2323" y="1956"/>
                  </a:lnTo>
                  <a:lnTo>
                    <a:pt x="2339" y="1958"/>
                  </a:lnTo>
                  <a:lnTo>
                    <a:pt x="2357" y="1956"/>
                  </a:lnTo>
                  <a:lnTo>
                    <a:pt x="2373" y="1955"/>
                  </a:lnTo>
                  <a:lnTo>
                    <a:pt x="2390" y="1950"/>
                  </a:lnTo>
                  <a:lnTo>
                    <a:pt x="2406" y="1945"/>
                  </a:lnTo>
                  <a:lnTo>
                    <a:pt x="2423" y="1937"/>
                  </a:lnTo>
                  <a:lnTo>
                    <a:pt x="2441" y="1929"/>
                  </a:lnTo>
                  <a:lnTo>
                    <a:pt x="2458" y="1918"/>
                  </a:lnTo>
                  <a:lnTo>
                    <a:pt x="2474" y="1907"/>
                  </a:lnTo>
                  <a:lnTo>
                    <a:pt x="2507" y="1882"/>
                  </a:lnTo>
                  <a:lnTo>
                    <a:pt x="2541" y="1853"/>
                  </a:lnTo>
                  <a:lnTo>
                    <a:pt x="2573" y="1823"/>
                  </a:lnTo>
                  <a:lnTo>
                    <a:pt x="2603" y="1791"/>
                  </a:lnTo>
                  <a:lnTo>
                    <a:pt x="2631" y="1759"/>
                  </a:lnTo>
                  <a:lnTo>
                    <a:pt x="2658" y="1727"/>
                  </a:lnTo>
                  <a:lnTo>
                    <a:pt x="2706" y="1667"/>
                  </a:lnTo>
                  <a:lnTo>
                    <a:pt x="2742" y="1622"/>
                  </a:lnTo>
                  <a:lnTo>
                    <a:pt x="2742" y="1622"/>
                  </a:lnTo>
                  <a:lnTo>
                    <a:pt x="2765" y="1590"/>
                  </a:lnTo>
                  <a:lnTo>
                    <a:pt x="2790" y="1557"/>
                  </a:lnTo>
                  <a:lnTo>
                    <a:pt x="2838" y="1486"/>
                  </a:lnTo>
                  <a:lnTo>
                    <a:pt x="2889" y="1413"/>
                  </a:lnTo>
                  <a:lnTo>
                    <a:pt x="2915" y="1377"/>
                  </a:lnTo>
                  <a:lnTo>
                    <a:pt x="2941" y="1342"/>
                  </a:lnTo>
                  <a:lnTo>
                    <a:pt x="2968" y="1307"/>
                  </a:lnTo>
                  <a:lnTo>
                    <a:pt x="2996" y="1274"/>
                  </a:lnTo>
                  <a:lnTo>
                    <a:pt x="3026" y="1244"/>
                  </a:lnTo>
                  <a:lnTo>
                    <a:pt x="3057" y="1213"/>
                  </a:lnTo>
                  <a:lnTo>
                    <a:pt x="3088" y="1187"/>
                  </a:lnTo>
                  <a:lnTo>
                    <a:pt x="3122" y="1162"/>
                  </a:lnTo>
                  <a:lnTo>
                    <a:pt x="3138" y="1151"/>
                  </a:lnTo>
                  <a:lnTo>
                    <a:pt x="3155" y="1141"/>
                  </a:lnTo>
                  <a:lnTo>
                    <a:pt x="3174" y="1132"/>
                  </a:lnTo>
                  <a:lnTo>
                    <a:pt x="3193" y="1123"/>
                  </a:lnTo>
                  <a:lnTo>
                    <a:pt x="3193" y="1123"/>
                  </a:lnTo>
                  <a:lnTo>
                    <a:pt x="3209" y="1116"/>
                  </a:lnTo>
                  <a:lnTo>
                    <a:pt x="3226" y="1111"/>
                  </a:lnTo>
                  <a:lnTo>
                    <a:pt x="3241" y="1107"/>
                  </a:lnTo>
                  <a:lnTo>
                    <a:pt x="3255" y="1106"/>
                  </a:lnTo>
                  <a:lnTo>
                    <a:pt x="3268" y="1106"/>
                  </a:lnTo>
                  <a:lnTo>
                    <a:pt x="3281" y="1107"/>
                  </a:lnTo>
                  <a:lnTo>
                    <a:pt x="3293" y="1109"/>
                  </a:lnTo>
                  <a:lnTo>
                    <a:pt x="3303" y="1113"/>
                  </a:lnTo>
                  <a:lnTo>
                    <a:pt x="3313" y="1117"/>
                  </a:lnTo>
                  <a:lnTo>
                    <a:pt x="3322" y="1123"/>
                  </a:lnTo>
                  <a:lnTo>
                    <a:pt x="3329" y="1130"/>
                  </a:lnTo>
                  <a:lnTo>
                    <a:pt x="3336" y="1138"/>
                  </a:lnTo>
                  <a:lnTo>
                    <a:pt x="3343" y="1146"/>
                  </a:lnTo>
                  <a:lnTo>
                    <a:pt x="3349" y="1156"/>
                  </a:lnTo>
                  <a:lnTo>
                    <a:pt x="3354" y="1167"/>
                  </a:lnTo>
                  <a:lnTo>
                    <a:pt x="3358" y="1177"/>
                  </a:lnTo>
                  <a:lnTo>
                    <a:pt x="3364" y="1200"/>
                  </a:lnTo>
                  <a:lnTo>
                    <a:pt x="3367" y="1226"/>
                  </a:lnTo>
                  <a:lnTo>
                    <a:pt x="3367" y="1252"/>
                  </a:lnTo>
                  <a:lnTo>
                    <a:pt x="3364" y="1278"/>
                  </a:lnTo>
                  <a:lnTo>
                    <a:pt x="3358" y="1306"/>
                  </a:lnTo>
                  <a:lnTo>
                    <a:pt x="3349" y="1332"/>
                  </a:lnTo>
                  <a:lnTo>
                    <a:pt x="3339" y="1357"/>
                  </a:lnTo>
                  <a:lnTo>
                    <a:pt x="3326" y="1380"/>
                  </a:lnTo>
                  <a:lnTo>
                    <a:pt x="3326" y="1380"/>
                  </a:lnTo>
                  <a:lnTo>
                    <a:pt x="3313" y="1402"/>
                  </a:lnTo>
                  <a:lnTo>
                    <a:pt x="3300" y="1422"/>
                  </a:lnTo>
                  <a:lnTo>
                    <a:pt x="3285" y="1441"/>
                  </a:lnTo>
                  <a:lnTo>
                    <a:pt x="3270" y="1460"/>
                  </a:lnTo>
                  <a:lnTo>
                    <a:pt x="3236" y="1496"/>
                  </a:lnTo>
                  <a:lnTo>
                    <a:pt x="3200" y="1532"/>
                  </a:lnTo>
                  <a:lnTo>
                    <a:pt x="3128" y="1601"/>
                  </a:lnTo>
                  <a:lnTo>
                    <a:pt x="3091" y="1635"/>
                  </a:lnTo>
                  <a:lnTo>
                    <a:pt x="3058" y="1670"/>
                  </a:lnTo>
                  <a:lnTo>
                    <a:pt x="3058" y="1670"/>
                  </a:lnTo>
                  <a:lnTo>
                    <a:pt x="3025" y="1708"/>
                  </a:lnTo>
                  <a:lnTo>
                    <a:pt x="2993" y="1747"/>
                  </a:lnTo>
                  <a:lnTo>
                    <a:pt x="2962" y="1786"/>
                  </a:lnTo>
                  <a:lnTo>
                    <a:pt x="2932" y="1827"/>
                  </a:lnTo>
                  <a:lnTo>
                    <a:pt x="2873" y="1908"/>
                  </a:lnTo>
                  <a:lnTo>
                    <a:pt x="2842" y="1949"/>
                  </a:lnTo>
                  <a:lnTo>
                    <a:pt x="2812" y="1988"/>
                  </a:lnTo>
                  <a:lnTo>
                    <a:pt x="2812" y="1988"/>
                  </a:lnTo>
                  <a:lnTo>
                    <a:pt x="2725" y="2096"/>
                  </a:lnTo>
                  <a:lnTo>
                    <a:pt x="2680" y="2154"/>
                  </a:lnTo>
                  <a:lnTo>
                    <a:pt x="2660" y="2183"/>
                  </a:lnTo>
                  <a:lnTo>
                    <a:pt x="2638" y="2213"/>
                  </a:lnTo>
                  <a:lnTo>
                    <a:pt x="2619" y="2245"/>
                  </a:lnTo>
                  <a:lnTo>
                    <a:pt x="2600" y="2276"/>
                  </a:lnTo>
                  <a:lnTo>
                    <a:pt x="2584" y="2307"/>
                  </a:lnTo>
                  <a:lnTo>
                    <a:pt x="2570" y="2339"/>
                  </a:lnTo>
                  <a:lnTo>
                    <a:pt x="2558" y="2373"/>
                  </a:lnTo>
                  <a:lnTo>
                    <a:pt x="2548" y="2405"/>
                  </a:lnTo>
                  <a:lnTo>
                    <a:pt x="2541" y="2438"/>
                  </a:lnTo>
                  <a:lnTo>
                    <a:pt x="2538" y="2471"/>
                  </a:lnTo>
                  <a:lnTo>
                    <a:pt x="2516" y="2573"/>
                  </a:lnTo>
                  <a:lnTo>
                    <a:pt x="2516" y="2573"/>
                  </a:lnTo>
                  <a:lnTo>
                    <a:pt x="2516" y="2621"/>
                  </a:lnTo>
                  <a:lnTo>
                    <a:pt x="2513" y="2669"/>
                  </a:lnTo>
                  <a:lnTo>
                    <a:pt x="2509" y="2715"/>
                  </a:lnTo>
                  <a:lnTo>
                    <a:pt x="2502" y="2762"/>
                  </a:lnTo>
                  <a:lnTo>
                    <a:pt x="2494" y="2808"/>
                  </a:lnTo>
                  <a:lnTo>
                    <a:pt x="2484" y="2855"/>
                  </a:lnTo>
                  <a:lnTo>
                    <a:pt x="2473" y="2900"/>
                  </a:lnTo>
                  <a:lnTo>
                    <a:pt x="2460" y="2945"/>
                  </a:lnTo>
                  <a:lnTo>
                    <a:pt x="2447" y="2990"/>
                  </a:lnTo>
                  <a:lnTo>
                    <a:pt x="2432" y="3035"/>
                  </a:lnTo>
                  <a:lnTo>
                    <a:pt x="2402" y="3125"/>
                  </a:lnTo>
                  <a:lnTo>
                    <a:pt x="2370" y="3213"/>
                  </a:lnTo>
                  <a:lnTo>
                    <a:pt x="2339" y="3305"/>
                  </a:lnTo>
                  <a:lnTo>
                    <a:pt x="2339" y="3305"/>
                  </a:lnTo>
                  <a:lnTo>
                    <a:pt x="2326" y="3342"/>
                  </a:lnTo>
                  <a:lnTo>
                    <a:pt x="2312" y="3382"/>
                  </a:lnTo>
                  <a:lnTo>
                    <a:pt x="2280" y="3463"/>
                  </a:lnTo>
                  <a:lnTo>
                    <a:pt x="2245" y="3546"/>
                  </a:lnTo>
                  <a:lnTo>
                    <a:pt x="2212" y="3630"/>
                  </a:lnTo>
                  <a:lnTo>
                    <a:pt x="2196" y="3673"/>
                  </a:lnTo>
                  <a:lnTo>
                    <a:pt x="2182" y="3715"/>
                  </a:lnTo>
                  <a:lnTo>
                    <a:pt x="2170" y="3757"/>
                  </a:lnTo>
                  <a:lnTo>
                    <a:pt x="2158" y="3800"/>
                  </a:lnTo>
                  <a:lnTo>
                    <a:pt x="2150" y="3842"/>
                  </a:lnTo>
                  <a:lnTo>
                    <a:pt x="2144" y="3884"/>
                  </a:lnTo>
                  <a:lnTo>
                    <a:pt x="2141" y="3924"/>
                  </a:lnTo>
                  <a:lnTo>
                    <a:pt x="2141" y="3945"/>
                  </a:lnTo>
                  <a:lnTo>
                    <a:pt x="2141" y="3965"/>
                  </a:lnTo>
                  <a:lnTo>
                    <a:pt x="2138" y="4072"/>
                  </a:lnTo>
                  <a:close/>
                </a:path>
              </a:pathLst>
            </a:custGeom>
            <a:solidFill>
              <a:srgbClr val="F5DC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0" name="Freeform 57">
              <a:extLst>
                <a:ext uri="{FF2B5EF4-FFF2-40B4-BE49-F238E27FC236}">
                  <a16:creationId xmlns:a16="http://schemas.microsoft.com/office/drawing/2014/main" id="{FAE6867D-F1F4-B63A-2505-5FAD6517731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6" y="8"/>
              <a:ext cx="1122" cy="2361"/>
            </a:xfrm>
            <a:custGeom>
              <a:avLst/>
              <a:gdLst>
                <a:gd name="T0" fmla="*/ 2192 w 3367"/>
                <a:gd name="T1" fmla="*/ 4609 h 7081"/>
                <a:gd name="T2" fmla="*/ 2058 w 3367"/>
                <a:gd name="T3" fmla="*/ 5515 h 7081"/>
                <a:gd name="T4" fmla="*/ 1777 w 3367"/>
                <a:gd name="T5" fmla="*/ 6028 h 7081"/>
                <a:gd name="T6" fmla="*/ 1353 w 3367"/>
                <a:gd name="T7" fmla="*/ 6517 h 7081"/>
                <a:gd name="T8" fmla="*/ 1205 w 3367"/>
                <a:gd name="T9" fmla="*/ 6797 h 7081"/>
                <a:gd name="T10" fmla="*/ 917 w 3367"/>
                <a:gd name="T11" fmla="*/ 7045 h 7081"/>
                <a:gd name="T12" fmla="*/ 694 w 3367"/>
                <a:gd name="T13" fmla="*/ 7073 h 7081"/>
                <a:gd name="T14" fmla="*/ 479 w 3367"/>
                <a:gd name="T15" fmla="*/ 6907 h 7081"/>
                <a:gd name="T16" fmla="*/ 152 w 3367"/>
                <a:gd name="T17" fmla="*/ 6361 h 7081"/>
                <a:gd name="T18" fmla="*/ 34 w 3367"/>
                <a:gd name="T19" fmla="*/ 5988 h 7081"/>
                <a:gd name="T20" fmla="*/ 10 w 3367"/>
                <a:gd name="T21" fmla="*/ 5506 h 7081"/>
                <a:gd name="T22" fmla="*/ 153 w 3367"/>
                <a:gd name="T23" fmla="*/ 5160 h 7081"/>
                <a:gd name="T24" fmla="*/ 313 w 3367"/>
                <a:gd name="T25" fmla="*/ 5023 h 7081"/>
                <a:gd name="T26" fmla="*/ 581 w 3367"/>
                <a:gd name="T27" fmla="*/ 4933 h 7081"/>
                <a:gd name="T28" fmla="*/ 695 w 3367"/>
                <a:gd name="T29" fmla="*/ 4776 h 7081"/>
                <a:gd name="T30" fmla="*/ 769 w 3367"/>
                <a:gd name="T31" fmla="*/ 4300 h 7081"/>
                <a:gd name="T32" fmla="*/ 767 w 3367"/>
                <a:gd name="T33" fmla="*/ 3569 h 7081"/>
                <a:gd name="T34" fmla="*/ 650 w 3367"/>
                <a:gd name="T35" fmla="*/ 3242 h 7081"/>
                <a:gd name="T36" fmla="*/ 424 w 3367"/>
                <a:gd name="T37" fmla="*/ 2900 h 7081"/>
                <a:gd name="T38" fmla="*/ 456 w 3367"/>
                <a:gd name="T39" fmla="*/ 2750 h 7081"/>
                <a:gd name="T40" fmla="*/ 682 w 3367"/>
                <a:gd name="T41" fmla="*/ 2763 h 7081"/>
                <a:gd name="T42" fmla="*/ 931 w 3367"/>
                <a:gd name="T43" fmla="*/ 2888 h 7081"/>
                <a:gd name="T44" fmla="*/ 944 w 3367"/>
                <a:gd name="T45" fmla="*/ 1744 h 7081"/>
                <a:gd name="T46" fmla="*/ 982 w 3367"/>
                <a:gd name="T47" fmla="*/ 709 h 7081"/>
                <a:gd name="T48" fmla="*/ 1114 w 3367"/>
                <a:gd name="T49" fmla="*/ 354 h 7081"/>
                <a:gd name="T50" fmla="*/ 1230 w 3367"/>
                <a:gd name="T51" fmla="*/ 294 h 7081"/>
                <a:gd name="T52" fmla="*/ 1334 w 3367"/>
                <a:gd name="T53" fmla="*/ 390 h 7081"/>
                <a:gd name="T54" fmla="*/ 1346 w 3367"/>
                <a:gd name="T55" fmla="*/ 798 h 7081"/>
                <a:gd name="T56" fmla="*/ 1319 w 3367"/>
                <a:gd name="T57" fmla="*/ 1318 h 7081"/>
                <a:gd name="T58" fmla="*/ 1393 w 3367"/>
                <a:gd name="T59" fmla="*/ 1630 h 7081"/>
                <a:gd name="T60" fmla="*/ 1509 w 3367"/>
                <a:gd name="T61" fmla="*/ 1509 h 7081"/>
                <a:gd name="T62" fmla="*/ 1719 w 3367"/>
                <a:gd name="T63" fmla="*/ 1062 h 7081"/>
                <a:gd name="T64" fmla="*/ 2028 w 3367"/>
                <a:gd name="T65" fmla="*/ 399 h 7081"/>
                <a:gd name="T66" fmla="*/ 2247 w 3367"/>
                <a:gd name="T67" fmla="*/ 36 h 7081"/>
                <a:gd name="T68" fmla="*/ 2360 w 3367"/>
                <a:gd name="T69" fmla="*/ 5 h 7081"/>
                <a:gd name="T70" fmla="*/ 2425 w 3367"/>
                <a:gd name="T71" fmla="*/ 114 h 7081"/>
                <a:gd name="T72" fmla="*/ 2326 w 3367"/>
                <a:gd name="T73" fmla="*/ 466 h 7081"/>
                <a:gd name="T74" fmla="*/ 2219 w 3367"/>
                <a:gd name="T75" fmla="*/ 863 h 7081"/>
                <a:gd name="T76" fmla="*/ 2522 w 3367"/>
                <a:gd name="T77" fmla="*/ 479 h 7081"/>
                <a:gd name="T78" fmla="*/ 2722 w 3367"/>
                <a:gd name="T79" fmla="*/ 347 h 7081"/>
                <a:gd name="T80" fmla="*/ 2803 w 3367"/>
                <a:gd name="T81" fmla="*/ 444 h 7081"/>
                <a:gd name="T82" fmla="*/ 2749 w 3367"/>
                <a:gd name="T83" fmla="*/ 715 h 7081"/>
                <a:gd name="T84" fmla="*/ 2396 w 3367"/>
                <a:gd name="T85" fmla="*/ 1335 h 7081"/>
                <a:gd name="T86" fmla="*/ 2222 w 3367"/>
                <a:gd name="T87" fmla="*/ 1744 h 7081"/>
                <a:gd name="T88" fmla="*/ 2245 w 3367"/>
                <a:gd name="T89" fmla="*/ 1913 h 7081"/>
                <a:gd name="T90" fmla="*/ 2373 w 3367"/>
                <a:gd name="T91" fmla="*/ 1955 h 7081"/>
                <a:gd name="T92" fmla="*/ 2603 w 3367"/>
                <a:gd name="T93" fmla="*/ 1791 h 7081"/>
                <a:gd name="T94" fmla="*/ 2915 w 3367"/>
                <a:gd name="T95" fmla="*/ 1377 h 7081"/>
                <a:gd name="T96" fmla="*/ 3174 w 3367"/>
                <a:gd name="T97" fmla="*/ 1132 h 7081"/>
                <a:gd name="T98" fmla="*/ 3303 w 3367"/>
                <a:gd name="T99" fmla="*/ 1113 h 7081"/>
                <a:gd name="T100" fmla="*/ 3367 w 3367"/>
                <a:gd name="T101" fmla="*/ 1226 h 7081"/>
                <a:gd name="T102" fmla="*/ 3285 w 3367"/>
                <a:gd name="T103" fmla="*/ 1441 h 7081"/>
                <a:gd name="T104" fmla="*/ 2962 w 3367"/>
                <a:gd name="T105" fmla="*/ 1786 h 7081"/>
                <a:gd name="T106" fmla="*/ 2619 w 3367"/>
                <a:gd name="T107" fmla="*/ 2245 h 7081"/>
                <a:gd name="T108" fmla="*/ 2516 w 3367"/>
                <a:gd name="T109" fmla="*/ 2621 h 7081"/>
                <a:gd name="T110" fmla="*/ 2402 w 3367"/>
                <a:gd name="T111" fmla="*/ 3125 h 7081"/>
                <a:gd name="T112" fmla="*/ 2182 w 3367"/>
                <a:gd name="T113" fmla="*/ 3715 h 70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367" h="7081">
                  <a:moveTo>
                    <a:pt x="2138" y="4072"/>
                  </a:moveTo>
                  <a:lnTo>
                    <a:pt x="2138" y="4072"/>
                  </a:lnTo>
                  <a:lnTo>
                    <a:pt x="2147" y="4113"/>
                  </a:lnTo>
                  <a:lnTo>
                    <a:pt x="2155" y="4155"/>
                  </a:lnTo>
                  <a:lnTo>
                    <a:pt x="2161" y="4199"/>
                  </a:lnTo>
                  <a:lnTo>
                    <a:pt x="2168" y="4242"/>
                  </a:lnTo>
                  <a:lnTo>
                    <a:pt x="2179" y="4331"/>
                  </a:lnTo>
                  <a:lnTo>
                    <a:pt x="2186" y="4422"/>
                  </a:lnTo>
                  <a:lnTo>
                    <a:pt x="2190" y="4515"/>
                  </a:lnTo>
                  <a:lnTo>
                    <a:pt x="2192" y="4609"/>
                  </a:lnTo>
                  <a:lnTo>
                    <a:pt x="2190" y="4704"/>
                  </a:lnTo>
                  <a:lnTo>
                    <a:pt x="2186" y="4800"/>
                  </a:lnTo>
                  <a:lnTo>
                    <a:pt x="2179" y="4894"/>
                  </a:lnTo>
                  <a:lnTo>
                    <a:pt x="2168" y="4990"/>
                  </a:lnTo>
                  <a:lnTo>
                    <a:pt x="2157" y="5083"/>
                  </a:lnTo>
                  <a:lnTo>
                    <a:pt x="2142" y="5174"/>
                  </a:lnTo>
                  <a:lnTo>
                    <a:pt x="2125" y="5264"/>
                  </a:lnTo>
                  <a:lnTo>
                    <a:pt x="2105" y="5351"/>
                  </a:lnTo>
                  <a:lnTo>
                    <a:pt x="2083" y="5434"/>
                  </a:lnTo>
                  <a:lnTo>
                    <a:pt x="2058" y="5515"/>
                  </a:lnTo>
                  <a:lnTo>
                    <a:pt x="2058" y="5515"/>
                  </a:lnTo>
                  <a:lnTo>
                    <a:pt x="2034" y="5579"/>
                  </a:lnTo>
                  <a:lnTo>
                    <a:pt x="2009" y="5640"/>
                  </a:lnTo>
                  <a:lnTo>
                    <a:pt x="1982" y="5701"/>
                  </a:lnTo>
                  <a:lnTo>
                    <a:pt x="1951" y="5759"/>
                  </a:lnTo>
                  <a:lnTo>
                    <a:pt x="1921" y="5814"/>
                  </a:lnTo>
                  <a:lnTo>
                    <a:pt x="1887" y="5869"/>
                  </a:lnTo>
                  <a:lnTo>
                    <a:pt x="1853" y="5923"/>
                  </a:lnTo>
                  <a:lnTo>
                    <a:pt x="1815" y="5977"/>
                  </a:lnTo>
                  <a:lnTo>
                    <a:pt x="1777" y="6028"/>
                  </a:lnTo>
                  <a:lnTo>
                    <a:pt x="1738" y="6078"/>
                  </a:lnTo>
                  <a:lnTo>
                    <a:pt x="1696" y="6129"/>
                  </a:lnTo>
                  <a:lnTo>
                    <a:pt x="1654" y="6178"/>
                  </a:lnTo>
                  <a:lnTo>
                    <a:pt x="1611" y="6229"/>
                  </a:lnTo>
                  <a:lnTo>
                    <a:pt x="1564" y="6279"/>
                  </a:lnTo>
                  <a:lnTo>
                    <a:pt x="1470" y="6377"/>
                  </a:lnTo>
                  <a:lnTo>
                    <a:pt x="1382" y="6418"/>
                  </a:lnTo>
                  <a:lnTo>
                    <a:pt x="1382" y="6418"/>
                  </a:lnTo>
                  <a:lnTo>
                    <a:pt x="1369" y="6466"/>
                  </a:lnTo>
                  <a:lnTo>
                    <a:pt x="1353" y="6517"/>
                  </a:lnTo>
                  <a:lnTo>
                    <a:pt x="1335" y="6566"/>
                  </a:lnTo>
                  <a:lnTo>
                    <a:pt x="1315" y="6615"/>
                  </a:lnTo>
                  <a:lnTo>
                    <a:pt x="1292" y="6665"/>
                  </a:lnTo>
                  <a:lnTo>
                    <a:pt x="1279" y="6688"/>
                  </a:lnTo>
                  <a:lnTo>
                    <a:pt x="1266" y="6711"/>
                  </a:lnTo>
                  <a:lnTo>
                    <a:pt x="1251" y="6733"/>
                  </a:lnTo>
                  <a:lnTo>
                    <a:pt x="1237" y="6755"/>
                  </a:lnTo>
                  <a:lnTo>
                    <a:pt x="1221" y="6776"/>
                  </a:lnTo>
                  <a:lnTo>
                    <a:pt x="1205" y="6797"/>
                  </a:lnTo>
                  <a:lnTo>
                    <a:pt x="1205" y="6797"/>
                  </a:lnTo>
                  <a:lnTo>
                    <a:pt x="1172" y="6836"/>
                  </a:lnTo>
                  <a:lnTo>
                    <a:pt x="1137" y="6874"/>
                  </a:lnTo>
                  <a:lnTo>
                    <a:pt x="1101" y="6911"/>
                  </a:lnTo>
                  <a:lnTo>
                    <a:pt x="1063" y="6946"/>
                  </a:lnTo>
                  <a:lnTo>
                    <a:pt x="1022" y="6978"/>
                  </a:lnTo>
                  <a:lnTo>
                    <a:pt x="1002" y="6994"/>
                  </a:lnTo>
                  <a:lnTo>
                    <a:pt x="982" y="7009"/>
                  </a:lnTo>
                  <a:lnTo>
                    <a:pt x="960" y="7022"/>
                  </a:lnTo>
                  <a:lnTo>
                    <a:pt x="938" y="7033"/>
                  </a:lnTo>
                  <a:lnTo>
                    <a:pt x="917" y="7045"/>
                  </a:lnTo>
                  <a:lnTo>
                    <a:pt x="895" y="7054"/>
                  </a:lnTo>
                  <a:lnTo>
                    <a:pt x="873" y="7062"/>
                  </a:lnTo>
                  <a:lnTo>
                    <a:pt x="852" y="7070"/>
                  </a:lnTo>
                  <a:lnTo>
                    <a:pt x="830" y="7075"/>
                  </a:lnTo>
                  <a:lnTo>
                    <a:pt x="807" y="7078"/>
                  </a:lnTo>
                  <a:lnTo>
                    <a:pt x="785" y="7081"/>
                  </a:lnTo>
                  <a:lnTo>
                    <a:pt x="762" y="7081"/>
                  </a:lnTo>
                  <a:lnTo>
                    <a:pt x="739" y="7080"/>
                  </a:lnTo>
                  <a:lnTo>
                    <a:pt x="717" y="7077"/>
                  </a:lnTo>
                  <a:lnTo>
                    <a:pt x="694" y="7073"/>
                  </a:lnTo>
                  <a:lnTo>
                    <a:pt x="672" y="7065"/>
                  </a:lnTo>
                  <a:lnTo>
                    <a:pt x="649" y="7055"/>
                  </a:lnTo>
                  <a:lnTo>
                    <a:pt x="627" y="7044"/>
                  </a:lnTo>
                  <a:lnTo>
                    <a:pt x="604" y="7031"/>
                  </a:lnTo>
                  <a:lnTo>
                    <a:pt x="582" y="7013"/>
                  </a:lnTo>
                  <a:lnTo>
                    <a:pt x="559" y="6996"/>
                  </a:lnTo>
                  <a:lnTo>
                    <a:pt x="537" y="6974"/>
                  </a:lnTo>
                  <a:lnTo>
                    <a:pt x="537" y="6974"/>
                  </a:lnTo>
                  <a:lnTo>
                    <a:pt x="508" y="6941"/>
                  </a:lnTo>
                  <a:lnTo>
                    <a:pt x="479" y="6907"/>
                  </a:lnTo>
                  <a:lnTo>
                    <a:pt x="450" y="6872"/>
                  </a:lnTo>
                  <a:lnTo>
                    <a:pt x="423" y="6836"/>
                  </a:lnTo>
                  <a:lnTo>
                    <a:pt x="397" y="6798"/>
                  </a:lnTo>
                  <a:lnTo>
                    <a:pt x="371" y="6761"/>
                  </a:lnTo>
                  <a:lnTo>
                    <a:pt x="344" y="6721"/>
                  </a:lnTo>
                  <a:lnTo>
                    <a:pt x="320" y="6682"/>
                  </a:lnTo>
                  <a:lnTo>
                    <a:pt x="273" y="6602"/>
                  </a:lnTo>
                  <a:lnTo>
                    <a:pt x="230" y="6521"/>
                  </a:lnTo>
                  <a:lnTo>
                    <a:pt x="189" y="6441"/>
                  </a:lnTo>
                  <a:lnTo>
                    <a:pt x="152" y="6361"/>
                  </a:lnTo>
                  <a:lnTo>
                    <a:pt x="152" y="6361"/>
                  </a:lnTo>
                  <a:lnTo>
                    <a:pt x="136" y="6327"/>
                  </a:lnTo>
                  <a:lnTo>
                    <a:pt x="121" y="6290"/>
                  </a:lnTo>
                  <a:lnTo>
                    <a:pt x="107" y="6251"/>
                  </a:lnTo>
                  <a:lnTo>
                    <a:pt x="94" y="6212"/>
                  </a:lnTo>
                  <a:lnTo>
                    <a:pt x="79" y="6170"/>
                  </a:lnTo>
                  <a:lnTo>
                    <a:pt x="68" y="6126"/>
                  </a:lnTo>
                  <a:lnTo>
                    <a:pt x="55" y="6081"/>
                  </a:lnTo>
                  <a:lnTo>
                    <a:pt x="45" y="6036"/>
                  </a:lnTo>
                  <a:lnTo>
                    <a:pt x="34" y="5988"/>
                  </a:lnTo>
                  <a:lnTo>
                    <a:pt x="26" y="5942"/>
                  </a:lnTo>
                  <a:lnTo>
                    <a:pt x="17" y="5893"/>
                  </a:lnTo>
                  <a:lnTo>
                    <a:pt x="11" y="5845"/>
                  </a:lnTo>
                  <a:lnTo>
                    <a:pt x="5" y="5795"/>
                  </a:lnTo>
                  <a:lnTo>
                    <a:pt x="3" y="5746"/>
                  </a:lnTo>
                  <a:lnTo>
                    <a:pt x="0" y="5698"/>
                  </a:lnTo>
                  <a:lnTo>
                    <a:pt x="0" y="5649"/>
                  </a:lnTo>
                  <a:lnTo>
                    <a:pt x="1" y="5601"/>
                  </a:lnTo>
                  <a:lnTo>
                    <a:pt x="4" y="5553"/>
                  </a:lnTo>
                  <a:lnTo>
                    <a:pt x="10" y="5506"/>
                  </a:lnTo>
                  <a:lnTo>
                    <a:pt x="17" y="5460"/>
                  </a:lnTo>
                  <a:lnTo>
                    <a:pt x="27" y="5415"/>
                  </a:lnTo>
                  <a:lnTo>
                    <a:pt x="39" y="5371"/>
                  </a:lnTo>
                  <a:lnTo>
                    <a:pt x="53" y="5328"/>
                  </a:lnTo>
                  <a:lnTo>
                    <a:pt x="71" y="5287"/>
                  </a:lnTo>
                  <a:lnTo>
                    <a:pt x="91" y="5250"/>
                  </a:lnTo>
                  <a:lnTo>
                    <a:pt x="113" y="5212"/>
                  </a:lnTo>
                  <a:lnTo>
                    <a:pt x="126" y="5194"/>
                  </a:lnTo>
                  <a:lnTo>
                    <a:pt x="139" y="5177"/>
                  </a:lnTo>
                  <a:lnTo>
                    <a:pt x="153" y="5160"/>
                  </a:lnTo>
                  <a:lnTo>
                    <a:pt x="168" y="5144"/>
                  </a:lnTo>
                  <a:lnTo>
                    <a:pt x="182" y="5129"/>
                  </a:lnTo>
                  <a:lnTo>
                    <a:pt x="198" y="5115"/>
                  </a:lnTo>
                  <a:lnTo>
                    <a:pt x="215" y="5100"/>
                  </a:lnTo>
                  <a:lnTo>
                    <a:pt x="233" y="5086"/>
                  </a:lnTo>
                  <a:lnTo>
                    <a:pt x="252" y="5074"/>
                  </a:lnTo>
                  <a:lnTo>
                    <a:pt x="271" y="5061"/>
                  </a:lnTo>
                  <a:lnTo>
                    <a:pt x="291" y="5051"/>
                  </a:lnTo>
                  <a:lnTo>
                    <a:pt x="313" y="5039"/>
                  </a:lnTo>
                  <a:lnTo>
                    <a:pt x="313" y="5023"/>
                  </a:lnTo>
                  <a:lnTo>
                    <a:pt x="313" y="5023"/>
                  </a:lnTo>
                  <a:lnTo>
                    <a:pt x="347" y="5012"/>
                  </a:lnTo>
                  <a:lnTo>
                    <a:pt x="386" y="5001"/>
                  </a:lnTo>
                  <a:lnTo>
                    <a:pt x="426" y="4990"/>
                  </a:lnTo>
                  <a:lnTo>
                    <a:pt x="468" y="4980"/>
                  </a:lnTo>
                  <a:lnTo>
                    <a:pt x="507" y="4967"/>
                  </a:lnTo>
                  <a:lnTo>
                    <a:pt x="527" y="4959"/>
                  </a:lnTo>
                  <a:lnTo>
                    <a:pt x="546" y="4951"/>
                  </a:lnTo>
                  <a:lnTo>
                    <a:pt x="563" y="4942"/>
                  </a:lnTo>
                  <a:lnTo>
                    <a:pt x="581" y="4933"/>
                  </a:lnTo>
                  <a:lnTo>
                    <a:pt x="595" y="4922"/>
                  </a:lnTo>
                  <a:lnTo>
                    <a:pt x="610" y="4910"/>
                  </a:lnTo>
                  <a:lnTo>
                    <a:pt x="610" y="4910"/>
                  </a:lnTo>
                  <a:lnTo>
                    <a:pt x="627" y="4894"/>
                  </a:lnTo>
                  <a:lnTo>
                    <a:pt x="641" y="4878"/>
                  </a:lnTo>
                  <a:lnTo>
                    <a:pt x="656" y="4859"/>
                  </a:lnTo>
                  <a:lnTo>
                    <a:pt x="668" y="4839"/>
                  </a:lnTo>
                  <a:lnTo>
                    <a:pt x="678" y="4818"/>
                  </a:lnTo>
                  <a:lnTo>
                    <a:pt x="686" y="4798"/>
                  </a:lnTo>
                  <a:lnTo>
                    <a:pt x="695" y="4776"/>
                  </a:lnTo>
                  <a:lnTo>
                    <a:pt x="701" y="4753"/>
                  </a:lnTo>
                  <a:lnTo>
                    <a:pt x="712" y="4707"/>
                  </a:lnTo>
                  <a:lnTo>
                    <a:pt x="723" y="4662"/>
                  </a:lnTo>
                  <a:lnTo>
                    <a:pt x="730" y="4615"/>
                  </a:lnTo>
                  <a:lnTo>
                    <a:pt x="739" y="4572"/>
                  </a:lnTo>
                  <a:lnTo>
                    <a:pt x="739" y="4572"/>
                  </a:lnTo>
                  <a:lnTo>
                    <a:pt x="746" y="4527"/>
                  </a:lnTo>
                  <a:lnTo>
                    <a:pt x="752" y="4482"/>
                  </a:lnTo>
                  <a:lnTo>
                    <a:pt x="762" y="4390"/>
                  </a:lnTo>
                  <a:lnTo>
                    <a:pt x="769" y="4300"/>
                  </a:lnTo>
                  <a:lnTo>
                    <a:pt x="773" y="4209"/>
                  </a:lnTo>
                  <a:lnTo>
                    <a:pt x="776" y="4119"/>
                  </a:lnTo>
                  <a:lnTo>
                    <a:pt x="778" y="4027"/>
                  </a:lnTo>
                  <a:lnTo>
                    <a:pt x="779" y="3846"/>
                  </a:lnTo>
                  <a:lnTo>
                    <a:pt x="779" y="3846"/>
                  </a:lnTo>
                  <a:lnTo>
                    <a:pt x="779" y="3762"/>
                  </a:lnTo>
                  <a:lnTo>
                    <a:pt x="776" y="3682"/>
                  </a:lnTo>
                  <a:lnTo>
                    <a:pt x="775" y="3643"/>
                  </a:lnTo>
                  <a:lnTo>
                    <a:pt x="772" y="3607"/>
                  </a:lnTo>
                  <a:lnTo>
                    <a:pt x="767" y="3569"/>
                  </a:lnTo>
                  <a:lnTo>
                    <a:pt x="763" y="3533"/>
                  </a:lnTo>
                  <a:lnTo>
                    <a:pt x="756" y="3496"/>
                  </a:lnTo>
                  <a:lnTo>
                    <a:pt x="747" y="3460"/>
                  </a:lnTo>
                  <a:lnTo>
                    <a:pt x="737" y="3425"/>
                  </a:lnTo>
                  <a:lnTo>
                    <a:pt x="724" y="3389"/>
                  </a:lnTo>
                  <a:lnTo>
                    <a:pt x="710" y="3353"/>
                  </a:lnTo>
                  <a:lnTo>
                    <a:pt x="692" y="3316"/>
                  </a:lnTo>
                  <a:lnTo>
                    <a:pt x="673" y="3280"/>
                  </a:lnTo>
                  <a:lnTo>
                    <a:pt x="650" y="3242"/>
                  </a:lnTo>
                  <a:lnTo>
                    <a:pt x="650" y="3242"/>
                  </a:lnTo>
                  <a:lnTo>
                    <a:pt x="634" y="3220"/>
                  </a:lnTo>
                  <a:lnTo>
                    <a:pt x="614" y="3194"/>
                  </a:lnTo>
                  <a:lnTo>
                    <a:pt x="562" y="3126"/>
                  </a:lnTo>
                  <a:lnTo>
                    <a:pt x="533" y="3087"/>
                  </a:lnTo>
                  <a:lnTo>
                    <a:pt x="505" y="3045"/>
                  </a:lnTo>
                  <a:lnTo>
                    <a:pt x="478" y="3003"/>
                  </a:lnTo>
                  <a:lnTo>
                    <a:pt x="453" y="2961"/>
                  </a:lnTo>
                  <a:lnTo>
                    <a:pt x="443" y="2940"/>
                  </a:lnTo>
                  <a:lnTo>
                    <a:pt x="433" y="2920"/>
                  </a:lnTo>
                  <a:lnTo>
                    <a:pt x="424" y="2900"/>
                  </a:lnTo>
                  <a:lnTo>
                    <a:pt x="418" y="2881"/>
                  </a:lnTo>
                  <a:lnTo>
                    <a:pt x="413" y="2862"/>
                  </a:lnTo>
                  <a:lnTo>
                    <a:pt x="410" y="2843"/>
                  </a:lnTo>
                  <a:lnTo>
                    <a:pt x="410" y="2827"/>
                  </a:lnTo>
                  <a:lnTo>
                    <a:pt x="410" y="2811"/>
                  </a:lnTo>
                  <a:lnTo>
                    <a:pt x="414" y="2795"/>
                  </a:lnTo>
                  <a:lnTo>
                    <a:pt x="420" y="2782"/>
                  </a:lnTo>
                  <a:lnTo>
                    <a:pt x="430" y="2770"/>
                  </a:lnTo>
                  <a:lnTo>
                    <a:pt x="442" y="2759"/>
                  </a:lnTo>
                  <a:lnTo>
                    <a:pt x="456" y="2750"/>
                  </a:lnTo>
                  <a:lnTo>
                    <a:pt x="475" y="2743"/>
                  </a:lnTo>
                  <a:lnTo>
                    <a:pt x="497" y="2739"/>
                  </a:lnTo>
                  <a:lnTo>
                    <a:pt x="521" y="2734"/>
                  </a:lnTo>
                  <a:lnTo>
                    <a:pt x="521" y="2734"/>
                  </a:lnTo>
                  <a:lnTo>
                    <a:pt x="549" y="2734"/>
                  </a:lnTo>
                  <a:lnTo>
                    <a:pt x="576" y="2736"/>
                  </a:lnTo>
                  <a:lnTo>
                    <a:pt x="602" y="2740"/>
                  </a:lnTo>
                  <a:lnTo>
                    <a:pt x="630" y="2746"/>
                  </a:lnTo>
                  <a:lnTo>
                    <a:pt x="656" y="2755"/>
                  </a:lnTo>
                  <a:lnTo>
                    <a:pt x="682" y="2763"/>
                  </a:lnTo>
                  <a:lnTo>
                    <a:pt x="707" y="2776"/>
                  </a:lnTo>
                  <a:lnTo>
                    <a:pt x="731" y="2789"/>
                  </a:lnTo>
                  <a:lnTo>
                    <a:pt x="756" y="2804"/>
                  </a:lnTo>
                  <a:lnTo>
                    <a:pt x="779" y="2820"/>
                  </a:lnTo>
                  <a:lnTo>
                    <a:pt x="802" y="2837"/>
                  </a:lnTo>
                  <a:lnTo>
                    <a:pt x="825" y="2856"/>
                  </a:lnTo>
                  <a:lnTo>
                    <a:pt x="847" y="2875"/>
                  </a:lnTo>
                  <a:lnTo>
                    <a:pt x="869" y="2895"/>
                  </a:lnTo>
                  <a:lnTo>
                    <a:pt x="909" y="2937"/>
                  </a:lnTo>
                  <a:lnTo>
                    <a:pt x="931" y="2888"/>
                  </a:lnTo>
                  <a:lnTo>
                    <a:pt x="931" y="2888"/>
                  </a:lnTo>
                  <a:lnTo>
                    <a:pt x="933" y="2843"/>
                  </a:lnTo>
                  <a:lnTo>
                    <a:pt x="933" y="2821"/>
                  </a:lnTo>
                  <a:lnTo>
                    <a:pt x="931" y="2800"/>
                  </a:lnTo>
                  <a:lnTo>
                    <a:pt x="934" y="2724"/>
                  </a:lnTo>
                  <a:lnTo>
                    <a:pt x="934" y="2724"/>
                  </a:lnTo>
                  <a:lnTo>
                    <a:pt x="938" y="2560"/>
                  </a:lnTo>
                  <a:lnTo>
                    <a:pt x="940" y="2397"/>
                  </a:lnTo>
                  <a:lnTo>
                    <a:pt x="944" y="2071"/>
                  </a:lnTo>
                  <a:lnTo>
                    <a:pt x="944" y="1744"/>
                  </a:lnTo>
                  <a:lnTo>
                    <a:pt x="946" y="1418"/>
                  </a:lnTo>
                  <a:lnTo>
                    <a:pt x="946" y="1418"/>
                  </a:lnTo>
                  <a:lnTo>
                    <a:pt x="946" y="1238"/>
                  </a:lnTo>
                  <a:lnTo>
                    <a:pt x="947" y="1149"/>
                  </a:lnTo>
                  <a:lnTo>
                    <a:pt x="950" y="1059"/>
                  </a:lnTo>
                  <a:lnTo>
                    <a:pt x="954" y="971"/>
                  </a:lnTo>
                  <a:lnTo>
                    <a:pt x="962" y="884"/>
                  </a:lnTo>
                  <a:lnTo>
                    <a:pt x="970" y="797"/>
                  </a:lnTo>
                  <a:lnTo>
                    <a:pt x="982" y="709"/>
                  </a:lnTo>
                  <a:lnTo>
                    <a:pt x="982" y="709"/>
                  </a:lnTo>
                  <a:lnTo>
                    <a:pt x="991" y="660"/>
                  </a:lnTo>
                  <a:lnTo>
                    <a:pt x="1004" y="599"/>
                  </a:lnTo>
                  <a:lnTo>
                    <a:pt x="1012" y="567"/>
                  </a:lnTo>
                  <a:lnTo>
                    <a:pt x="1022" y="534"/>
                  </a:lnTo>
                  <a:lnTo>
                    <a:pt x="1034" y="500"/>
                  </a:lnTo>
                  <a:lnTo>
                    <a:pt x="1047" y="468"/>
                  </a:lnTo>
                  <a:lnTo>
                    <a:pt x="1062" y="437"/>
                  </a:lnTo>
                  <a:lnTo>
                    <a:pt x="1078" y="406"/>
                  </a:lnTo>
                  <a:lnTo>
                    <a:pt x="1095" y="379"/>
                  </a:lnTo>
                  <a:lnTo>
                    <a:pt x="1114" y="354"/>
                  </a:lnTo>
                  <a:lnTo>
                    <a:pt x="1124" y="342"/>
                  </a:lnTo>
                  <a:lnTo>
                    <a:pt x="1134" y="332"/>
                  </a:lnTo>
                  <a:lnTo>
                    <a:pt x="1146" y="323"/>
                  </a:lnTo>
                  <a:lnTo>
                    <a:pt x="1157" y="315"/>
                  </a:lnTo>
                  <a:lnTo>
                    <a:pt x="1169" y="307"/>
                  </a:lnTo>
                  <a:lnTo>
                    <a:pt x="1182" y="302"/>
                  </a:lnTo>
                  <a:lnTo>
                    <a:pt x="1195" y="299"/>
                  </a:lnTo>
                  <a:lnTo>
                    <a:pt x="1208" y="296"/>
                  </a:lnTo>
                  <a:lnTo>
                    <a:pt x="1208" y="296"/>
                  </a:lnTo>
                  <a:lnTo>
                    <a:pt x="1230" y="294"/>
                  </a:lnTo>
                  <a:lnTo>
                    <a:pt x="1238" y="294"/>
                  </a:lnTo>
                  <a:lnTo>
                    <a:pt x="1248" y="296"/>
                  </a:lnTo>
                  <a:lnTo>
                    <a:pt x="1257" y="299"/>
                  </a:lnTo>
                  <a:lnTo>
                    <a:pt x="1266" y="302"/>
                  </a:lnTo>
                  <a:lnTo>
                    <a:pt x="1280" y="310"/>
                  </a:lnTo>
                  <a:lnTo>
                    <a:pt x="1295" y="322"/>
                  </a:lnTo>
                  <a:lnTo>
                    <a:pt x="1306" y="335"/>
                  </a:lnTo>
                  <a:lnTo>
                    <a:pt x="1318" y="351"/>
                  </a:lnTo>
                  <a:lnTo>
                    <a:pt x="1327" y="370"/>
                  </a:lnTo>
                  <a:lnTo>
                    <a:pt x="1334" y="390"/>
                  </a:lnTo>
                  <a:lnTo>
                    <a:pt x="1341" y="412"/>
                  </a:lnTo>
                  <a:lnTo>
                    <a:pt x="1347" y="437"/>
                  </a:lnTo>
                  <a:lnTo>
                    <a:pt x="1350" y="461"/>
                  </a:lnTo>
                  <a:lnTo>
                    <a:pt x="1354" y="487"/>
                  </a:lnTo>
                  <a:lnTo>
                    <a:pt x="1356" y="515"/>
                  </a:lnTo>
                  <a:lnTo>
                    <a:pt x="1359" y="572"/>
                  </a:lnTo>
                  <a:lnTo>
                    <a:pt x="1357" y="631"/>
                  </a:lnTo>
                  <a:lnTo>
                    <a:pt x="1354" y="689"/>
                  </a:lnTo>
                  <a:lnTo>
                    <a:pt x="1350" y="746"/>
                  </a:lnTo>
                  <a:lnTo>
                    <a:pt x="1346" y="798"/>
                  </a:lnTo>
                  <a:lnTo>
                    <a:pt x="1335" y="888"/>
                  </a:lnTo>
                  <a:lnTo>
                    <a:pt x="1333" y="921"/>
                  </a:lnTo>
                  <a:lnTo>
                    <a:pt x="1331" y="946"/>
                  </a:lnTo>
                  <a:lnTo>
                    <a:pt x="1331" y="946"/>
                  </a:lnTo>
                  <a:lnTo>
                    <a:pt x="1327" y="1030"/>
                  </a:lnTo>
                  <a:lnTo>
                    <a:pt x="1321" y="1123"/>
                  </a:lnTo>
                  <a:lnTo>
                    <a:pt x="1319" y="1171"/>
                  </a:lnTo>
                  <a:lnTo>
                    <a:pt x="1318" y="1219"/>
                  </a:lnTo>
                  <a:lnTo>
                    <a:pt x="1318" y="1268"/>
                  </a:lnTo>
                  <a:lnTo>
                    <a:pt x="1319" y="1318"/>
                  </a:lnTo>
                  <a:lnTo>
                    <a:pt x="1322" y="1365"/>
                  </a:lnTo>
                  <a:lnTo>
                    <a:pt x="1328" y="1413"/>
                  </a:lnTo>
                  <a:lnTo>
                    <a:pt x="1335" y="1461"/>
                  </a:lnTo>
                  <a:lnTo>
                    <a:pt x="1346" y="1506"/>
                  </a:lnTo>
                  <a:lnTo>
                    <a:pt x="1351" y="1528"/>
                  </a:lnTo>
                  <a:lnTo>
                    <a:pt x="1359" y="1550"/>
                  </a:lnTo>
                  <a:lnTo>
                    <a:pt x="1366" y="1570"/>
                  </a:lnTo>
                  <a:lnTo>
                    <a:pt x="1375" y="1590"/>
                  </a:lnTo>
                  <a:lnTo>
                    <a:pt x="1383" y="1611"/>
                  </a:lnTo>
                  <a:lnTo>
                    <a:pt x="1393" y="1630"/>
                  </a:lnTo>
                  <a:lnTo>
                    <a:pt x="1405" y="1649"/>
                  </a:lnTo>
                  <a:lnTo>
                    <a:pt x="1417" y="1666"/>
                  </a:lnTo>
                  <a:lnTo>
                    <a:pt x="1417" y="1666"/>
                  </a:lnTo>
                  <a:lnTo>
                    <a:pt x="1431" y="1650"/>
                  </a:lnTo>
                  <a:lnTo>
                    <a:pt x="1446" y="1634"/>
                  </a:lnTo>
                  <a:lnTo>
                    <a:pt x="1457" y="1615"/>
                  </a:lnTo>
                  <a:lnTo>
                    <a:pt x="1469" y="1596"/>
                  </a:lnTo>
                  <a:lnTo>
                    <a:pt x="1480" y="1576"/>
                  </a:lnTo>
                  <a:lnTo>
                    <a:pt x="1490" y="1554"/>
                  </a:lnTo>
                  <a:lnTo>
                    <a:pt x="1509" y="1509"/>
                  </a:lnTo>
                  <a:lnTo>
                    <a:pt x="1527" y="1464"/>
                  </a:lnTo>
                  <a:lnTo>
                    <a:pt x="1544" y="1419"/>
                  </a:lnTo>
                  <a:lnTo>
                    <a:pt x="1560" y="1377"/>
                  </a:lnTo>
                  <a:lnTo>
                    <a:pt x="1577" y="1338"/>
                  </a:lnTo>
                  <a:lnTo>
                    <a:pt x="1577" y="1338"/>
                  </a:lnTo>
                  <a:lnTo>
                    <a:pt x="1601" y="1291"/>
                  </a:lnTo>
                  <a:lnTo>
                    <a:pt x="1625" y="1245"/>
                  </a:lnTo>
                  <a:lnTo>
                    <a:pt x="1673" y="1154"/>
                  </a:lnTo>
                  <a:lnTo>
                    <a:pt x="1696" y="1109"/>
                  </a:lnTo>
                  <a:lnTo>
                    <a:pt x="1719" y="1062"/>
                  </a:lnTo>
                  <a:lnTo>
                    <a:pt x="1741" y="1014"/>
                  </a:lnTo>
                  <a:lnTo>
                    <a:pt x="1760" y="966"/>
                  </a:lnTo>
                  <a:lnTo>
                    <a:pt x="1760" y="966"/>
                  </a:lnTo>
                  <a:lnTo>
                    <a:pt x="1777" y="924"/>
                  </a:lnTo>
                  <a:lnTo>
                    <a:pt x="1795" y="882"/>
                  </a:lnTo>
                  <a:lnTo>
                    <a:pt x="1831" y="799"/>
                  </a:lnTo>
                  <a:lnTo>
                    <a:pt x="1869" y="718"/>
                  </a:lnTo>
                  <a:lnTo>
                    <a:pt x="1909" y="638"/>
                  </a:lnTo>
                  <a:lnTo>
                    <a:pt x="1989" y="479"/>
                  </a:lnTo>
                  <a:lnTo>
                    <a:pt x="2028" y="399"/>
                  </a:lnTo>
                  <a:lnTo>
                    <a:pt x="2066" y="318"/>
                  </a:lnTo>
                  <a:lnTo>
                    <a:pt x="2109" y="252"/>
                  </a:lnTo>
                  <a:lnTo>
                    <a:pt x="2109" y="252"/>
                  </a:lnTo>
                  <a:lnTo>
                    <a:pt x="2122" y="213"/>
                  </a:lnTo>
                  <a:lnTo>
                    <a:pt x="2138" y="177"/>
                  </a:lnTo>
                  <a:lnTo>
                    <a:pt x="2157" y="142"/>
                  </a:lnTo>
                  <a:lnTo>
                    <a:pt x="2177" y="110"/>
                  </a:lnTo>
                  <a:lnTo>
                    <a:pt x="2200" y="82"/>
                  </a:lnTo>
                  <a:lnTo>
                    <a:pt x="2222" y="58"/>
                  </a:lnTo>
                  <a:lnTo>
                    <a:pt x="2247" y="36"/>
                  </a:lnTo>
                  <a:lnTo>
                    <a:pt x="2258" y="27"/>
                  </a:lnTo>
                  <a:lnTo>
                    <a:pt x="2270" y="20"/>
                  </a:lnTo>
                  <a:lnTo>
                    <a:pt x="2283" y="13"/>
                  </a:lnTo>
                  <a:lnTo>
                    <a:pt x="2295" y="8"/>
                  </a:lnTo>
                  <a:lnTo>
                    <a:pt x="2306" y="4"/>
                  </a:lnTo>
                  <a:lnTo>
                    <a:pt x="2318" y="1"/>
                  </a:lnTo>
                  <a:lnTo>
                    <a:pt x="2328" y="0"/>
                  </a:lnTo>
                  <a:lnTo>
                    <a:pt x="2339" y="0"/>
                  </a:lnTo>
                  <a:lnTo>
                    <a:pt x="2350" y="1"/>
                  </a:lnTo>
                  <a:lnTo>
                    <a:pt x="2360" y="5"/>
                  </a:lnTo>
                  <a:lnTo>
                    <a:pt x="2370" y="10"/>
                  </a:lnTo>
                  <a:lnTo>
                    <a:pt x="2379" y="16"/>
                  </a:lnTo>
                  <a:lnTo>
                    <a:pt x="2387" y="24"/>
                  </a:lnTo>
                  <a:lnTo>
                    <a:pt x="2396" y="35"/>
                  </a:lnTo>
                  <a:lnTo>
                    <a:pt x="2403" y="46"/>
                  </a:lnTo>
                  <a:lnTo>
                    <a:pt x="2409" y="59"/>
                  </a:lnTo>
                  <a:lnTo>
                    <a:pt x="2415" y="74"/>
                  </a:lnTo>
                  <a:lnTo>
                    <a:pt x="2421" y="91"/>
                  </a:lnTo>
                  <a:lnTo>
                    <a:pt x="2421" y="91"/>
                  </a:lnTo>
                  <a:lnTo>
                    <a:pt x="2425" y="114"/>
                  </a:lnTo>
                  <a:lnTo>
                    <a:pt x="2426" y="140"/>
                  </a:lnTo>
                  <a:lnTo>
                    <a:pt x="2425" y="167"/>
                  </a:lnTo>
                  <a:lnTo>
                    <a:pt x="2422" y="193"/>
                  </a:lnTo>
                  <a:lnTo>
                    <a:pt x="2416" y="220"/>
                  </a:lnTo>
                  <a:lnTo>
                    <a:pt x="2409" y="248"/>
                  </a:lnTo>
                  <a:lnTo>
                    <a:pt x="2402" y="277"/>
                  </a:lnTo>
                  <a:lnTo>
                    <a:pt x="2392" y="304"/>
                  </a:lnTo>
                  <a:lnTo>
                    <a:pt x="2370" y="361"/>
                  </a:lnTo>
                  <a:lnTo>
                    <a:pt x="2348" y="415"/>
                  </a:lnTo>
                  <a:lnTo>
                    <a:pt x="2326" y="466"/>
                  </a:lnTo>
                  <a:lnTo>
                    <a:pt x="2308" y="511"/>
                  </a:lnTo>
                  <a:lnTo>
                    <a:pt x="2308" y="511"/>
                  </a:lnTo>
                  <a:lnTo>
                    <a:pt x="2263" y="618"/>
                  </a:lnTo>
                  <a:lnTo>
                    <a:pt x="2221" y="725"/>
                  </a:lnTo>
                  <a:lnTo>
                    <a:pt x="2179" y="834"/>
                  </a:lnTo>
                  <a:lnTo>
                    <a:pt x="2141" y="945"/>
                  </a:lnTo>
                  <a:lnTo>
                    <a:pt x="2190" y="916"/>
                  </a:lnTo>
                  <a:lnTo>
                    <a:pt x="2190" y="916"/>
                  </a:lnTo>
                  <a:lnTo>
                    <a:pt x="2205" y="889"/>
                  </a:lnTo>
                  <a:lnTo>
                    <a:pt x="2219" y="863"/>
                  </a:lnTo>
                  <a:lnTo>
                    <a:pt x="2251" y="811"/>
                  </a:lnTo>
                  <a:lnTo>
                    <a:pt x="2284" y="760"/>
                  </a:lnTo>
                  <a:lnTo>
                    <a:pt x="2321" y="712"/>
                  </a:lnTo>
                  <a:lnTo>
                    <a:pt x="2357" y="664"/>
                  </a:lnTo>
                  <a:lnTo>
                    <a:pt x="2393" y="621"/>
                  </a:lnTo>
                  <a:lnTo>
                    <a:pt x="2429" y="580"/>
                  </a:lnTo>
                  <a:lnTo>
                    <a:pt x="2463" y="543"/>
                  </a:lnTo>
                  <a:lnTo>
                    <a:pt x="2463" y="543"/>
                  </a:lnTo>
                  <a:lnTo>
                    <a:pt x="2500" y="502"/>
                  </a:lnTo>
                  <a:lnTo>
                    <a:pt x="2522" y="479"/>
                  </a:lnTo>
                  <a:lnTo>
                    <a:pt x="2547" y="454"/>
                  </a:lnTo>
                  <a:lnTo>
                    <a:pt x="2574" y="431"/>
                  </a:lnTo>
                  <a:lnTo>
                    <a:pt x="2602" y="408"/>
                  </a:lnTo>
                  <a:lnTo>
                    <a:pt x="2629" y="387"/>
                  </a:lnTo>
                  <a:lnTo>
                    <a:pt x="2657" y="370"/>
                  </a:lnTo>
                  <a:lnTo>
                    <a:pt x="2670" y="363"/>
                  </a:lnTo>
                  <a:lnTo>
                    <a:pt x="2683" y="357"/>
                  </a:lnTo>
                  <a:lnTo>
                    <a:pt x="2696" y="352"/>
                  </a:lnTo>
                  <a:lnTo>
                    <a:pt x="2709" y="349"/>
                  </a:lnTo>
                  <a:lnTo>
                    <a:pt x="2722" y="347"/>
                  </a:lnTo>
                  <a:lnTo>
                    <a:pt x="2733" y="347"/>
                  </a:lnTo>
                  <a:lnTo>
                    <a:pt x="2744" y="349"/>
                  </a:lnTo>
                  <a:lnTo>
                    <a:pt x="2755" y="352"/>
                  </a:lnTo>
                  <a:lnTo>
                    <a:pt x="2764" y="358"/>
                  </a:lnTo>
                  <a:lnTo>
                    <a:pt x="2773" y="367"/>
                  </a:lnTo>
                  <a:lnTo>
                    <a:pt x="2781" y="377"/>
                  </a:lnTo>
                  <a:lnTo>
                    <a:pt x="2789" y="390"/>
                  </a:lnTo>
                  <a:lnTo>
                    <a:pt x="2794" y="405"/>
                  </a:lnTo>
                  <a:lnTo>
                    <a:pt x="2800" y="423"/>
                  </a:lnTo>
                  <a:lnTo>
                    <a:pt x="2803" y="444"/>
                  </a:lnTo>
                  <a:lnTo>
                    <a:pt x="2806" y="467"/>
                  </a:lnTo>
                  <a:lnTo>
                    <a:pt x="2806" y="467"/>
                  </a:lnTo>
                  <a:lnTo>
                    <a:pt x="2806" y="486"/>
                  </a:lnTo>
                  <a:lnTo>
                    <a:pt x="2806" y="503"/>
                  </a:lnTo>
                  <a:lnTo>
                    <a:pt x="2803" y="540"/>
                  </a:lnTo>
                  <a:lnTo>
                    <a:pt x="2797" y="576"/>
                  </a:lnTo>
                  <a:lnTo>
                    <a:pt x="2789" y="611"/>
                  </a:lnTo>
                  <a:lnTo>
                    <a:pt x="2777" y="646"/>
                  </a:lnTo>
                  <a:lnTo>
                    <a:pt x="2764" y="682"/>
                  </a:lnTo>
                  <a:lnTo>
                    <a:pt x="2749" y="715"/>
                  </a:lnTo>
                  <a:lnTo>
                    <a:pt x="2732" y="750"/>
                  </a:lnTo>
                  <a:lnTo>
                    <a:pt x="2715" y="783"/>
                  </a:lnTo>
                  <a:lnTo>
                    <a:pt x="2696" y="817"/>
                  </a:lnTo>
                  <a:lnTo>
                    <a:pt x="2658" y="882"/>
                  </a:lnTo>
                  <a:lnTo>
                    <a:pt x="2620" y="945"/>
                  </a:lnTo>
                  <a:lnTo>
                    <a:pt x="2586" y="1004"/>
                  </a:lnTo>
                  <a:lnTo>
                    <a:pt x="2586" y="1004"/>
                  </a:lnTo>
                  <a:lnTo>
                    <a:pt x="2509" y="1136"/>
                  </a:lnTo>
                  <a:lnTo>
                    <a:pt x="2434" y="1268"/>
                  </a:lnTo>
                  <a:lnTo>
                    <a:pt x="2396" y="1335"/>
                  </a:lnTo>
                  <a:lnTo>
                    <a:pt x="2361" y="1402"/>
                  </a:lnTo>
                  <a:lnTo>
                    <a:pt x="2328" y="1469"/>
                  </a:lnTo>
                  <a:lnTo>
                    <a:pt x="2296" y="1537"/>
                  </a:lnTo>
                  <a:lnTo>
                    <a:pt x="2296" y="1537"/>
                  </a:lnTo>
                  <a:lnTo>
                    <a:pt x="2279" y="1579"/>
                  </a:lnTo>
                  <a:lnTo>
                    <a:pt x="2257" y="1628"/>
                  </a:lnTo>
                  <a:lnTo>
                    <a:pt x="2247" y="1656"/>
                  </a:lnTo>
                  <a:lnTo>
                    <a:pt x="2237" y="1685"/>
                  </a:lnTo>
                  <a:lnTo>
                    <a:pt x="2228" y="1714"/>
                  </a:lnTo>
                  <a:lnTo>
                    <a:pt x="2222" y="1744"/>
                  </a:lnTo>
                  <a:lnTo>
                    <a:pt x="2216" y="1773"/>
                  </a:lnTo>
                  <a:lnTo>
                    <a:pt x="2213" y="1802"/>
                  </a:lnTo>
                  <a:lnTo>
                    <a:pt x="2215" y="1830"/>
                  </a:lnTo>
                  <a:lnTo>
                    <a:pt x="2216" y="1843"/>
                  </a:lnTo>
                  <a:lnTo>
                    <a:pt x="2218" y="1856"/>
                  </a:lnTo>
                  <a:lnTo>
                    <a:pt x="2221" y="1869"/>
                  </a:lnTo>
                  <a:lnTo>
                    <a:pt x="2225" y="1881"/>
                  </a:lnTo>
                  <a:lnTo>
                    <a:pt x="2231" y="1892"/>
                  </a:lnTo>
                  <a:lnTo>
                    <a:pt x="2237" y="1903"/>
                  </a:lnTo>
                  <a:lnTo>
                    <a:pt x="2245" y="1913"/>
                  </a:lnTo>
                  <a:lnTo>
                    <a:pt x="2254" y="1923"/>
                  </a:lnTo>
                  <a:lnTo>
                    <a:pt x="2264" y="1932"/>
                  </a:lnTo>
                  <a:lnTo>
                    <a:pt x="2276" y="1939"/>
                  </a:lnTo>
                  <a:lnTo>
                    <a:pt x="2276" y="1939"/>
                  </a:lnTo>
                  <a:lnTo>
                    <a:pt x="2290" y="1948"/>
                  </a:lnTo>
                  <a:lnTo>
                    <a:pt x="2306" y="1953"/>
                  </a:lnTo>
                  <a:lnTo>
                    <a:pt x="2323" y="1956"/>
                  </a:lnTo>
                  <a:lnTo>
                    <a:pt x="2339" y="1958"/>
                  </a:lnTo>
                  <a:lnTo>
                    <a:pt x="2357" y="1956"/>
                  </a:lnTo>
                  <a:lnTo>
                    <a:pt x="2373" y="1955"/>
                  </a:lnTo>
                  <a:lnTo>
                    <a:pt x="2390" y="1950"/>
                  </a:lnTo>
                  <a:lnTo>
                    <a:pt x="2406" y="1945"/>
                  </a:lnTo>
                  <a:lnTo>
                    <a:pt x="2423" y="1937"/>
                  </a:lnTo>
                  <a:lnTo>
                    <a:pt x="2441" y="1929"/>
                  </a:lnTo>
                  <a:lnTo>
                    <a:pt x="2458" y="1918"/>
                  </a:lnTo>
                  <a:lnTo>
                    <a:pt x="2474" y="1907"/>
                  </a:lnTo>
                  <a:lnTo>
                    <a:pt x="2507" y="1882"/>
                  </a:lnTo>
                  <a:lnTo>
                    <a:pt x="2541" y="1853"/>
                  </a:lnTo>
                  <a:lnTo>
                    <a:pt x="2573" y="1823"/>
                  </a:lnTo>
                  <a:lnTo>
                    <a:pt x="2603" y="1791"/>
                  </a:lnTo>
                  <a:lnTo>
                    <a:pt x="2631" y="1759"/>
                  </a:lnTo>
                  <a:lnTo>
                    <a:pt x="2658" y="1727"/>
                  </a:lnTo>
                  <a:lnTo>
                    <a:pt x="2706" y="1667"/>
                  </a:lnTo>
                  <a:lnTo>
                    <a:pt x="2742" y="1622"/>
                  </a:lnTo>
                  <a:lnTo>
                    <a:pt x="2742" y="1622"/>
                  </a:lnTo>
                  <a:lnTo>
                    <a:pt x="2765" y="1590"/>
                  </a:lnTo>
                  <a:lnTo>
                    <a:pt x="2790" y="1557"/>
                  </a:lnTo>
                  <a:lnTo>
                    <a:pt x="2838" y="1486"/>
                  </a:lnTo>
                  <a:lnTo>
                    <a:pt x="2889" y="1413"/>
                  </a:lnTo>
                  <a:lnTo>
                    <a:pt x="2915" y="1377"/>
                  </a:lnTo>
                  <a:lnTo>
                    <a:pt x="2941" y="1342"/>
                  </a:lnTo>
                  <a:lnTo>
                    <a:pt x="2968" y="1307"/>
                  </a:lnTo>
                  <a:lnTo>
                    <a:pt x="2996" y="1274"/>
                  </a:lnTo>
                  <a:lnTo>
                    <a:pt x="3026" y="1244"/>
                  </a:lnTo>
                  <a:lnTo>
                    <a:pt x="3057" y="1213"/>
                  </a:lnTo>
                  <a:lnTo>
                    <a:pt x="3088" y="1187"/>
                  </a:lnTo>
                  <a:lnTo>
                    <a:pt x="3122" y="1162"/>
                  </a:lnTo>
                  <a:lnTo>
                    <a:pt x="3138" y="1151"/>
                  </a:lnTo>
                  <a:lnTo>
                    <a:pt x="3155" y="1141"/>
                  </a:lnTo>
                  <a:lnTo>
                    <a:pt x="3174" y="1132"/>
                  </a:lnTo>
                  <a:lnTo>
                    <a:pt x="3193" y="1123"/>
                  </a:lnTo>
                  <a:lnTo>
                    <a:pt x="3193" y="1123"/>
                  </a:lnTo>
                  <a:lnTo>
                    <a:pt x="3209" y="1116"/>
                  </a:lnTo>
                  <a:lnTo>
                    <a:pt x="3226" y="1111"/>
                  </a:lnTo>
                  <a:lnTo>
                    <a:pt x="3241" y="1107"/>
                  </a:lnTo>
                  <a:lnTo>
                    <a:pt x="3255" y="1106"/>
                  </a:lnTo>
                  <a:lnTo>
                    <a:pt x="3268" y="1106"/>
                  </a:lnTo>
                  <a:lnTo>
                    <a:pt x="3281" y="1107"/>
                  </a:lnTo>
                  <a:lnTo>
                    <a:pt x="3293" y="1109"/>
                  </a:lnTo>
                  <a:lnTo>
                    <a:pt x="3303" y="1113"/>
                  </a:lnTo>
                  <a:lnTo>
                    <a:pt x="3313" y="1117"/>
                  </a:lnTo>
                  <a:lnTo>
                    <a:pt x="3322" y="1123"/>
                  </a:lnTo>
                  <a:lnTo>
                    <a:pt x="3329" y="1130"/>
                  </a:lnTo>
                  <a:lnTo>
                    <a:pt x="3336" y="1138"/>
                  </a:lnTo>
                  <a:lnTo>
                    <a:pt x="3343" y="1146"/>
                  </a:lnTo>
                  <a:lnTo>
                    <a:pt x="3349" y="1156"/>
                  </a:lnTo>
                  <a:lnTo>
                    <a:pt x="3354" y="1167"/>
                  </a:lnTo>
                  <a:lnTo>
                    <a:pt x="3358" y="1177"/>
                  </a:lnTo>
                  <a:lnTo>
                    <a:pt x="3364" y="1200"/>
                  </a:lnTo>
                  <a:lnTo>
                    <a:pt x="3367" y="1226"/>
                  </a:lnTo>
                  <a:lnTo>
                    <a:pt x="3367" y="1252"/>
                  </a:lnTo>
                  <a:lnTo>
                    <a:pt x="3364" y="1278"/>
                  </a:lnTo>
                  <a:lnTo>
                    <a:pt x="3358" y="1306"/>
                  </a:lnTo>
                  <a:lnTo>
                    <a:pt x="3349" y="1332"/>
                  </a:lnTo>
                  <a:lnTo>
                    <a:pt x="3339" y="1357"/>
                  </a:lnTo>
                  <a:lnTo>
                    <a:pt x="3326" y="1380"/>
                  </a:lnTo>
                  <a:lnTo>
                    <a:pt x="3326" y="1380"/>
                  </a:lnTo>
                  <a:lnTo>
                    <a:pt x="3313" y="1402"/>
                  </a:lnTo>
                  <a:lnTo>
                    <a:pt x="3300" y="1422"/>
                  </a:lnTo>
                  <a:lnTo>
                    <a:pt x="3285" y="1441"/>
                  </a:lnTo>
                  <a:lnTo>
                    <a:pt x="3270" y="1460"/>
                  </a:lnTo>
                  <a:lnTo>
                    <a:pt x="3236" y="1496"/>
                  </a:lnTo>
                  <a:lnTo>
                    <a:pt x="3200" y="1532"/>
                  </a:lnTo>
                  <a:lnTo>
                    <a:pt x="3128" y="1601"/>
                  </a:lnTo>
                  <a:lnTo>
                    <a:pt x="3091" y="1635"/>
                  </a:lnTo>
                  <a:lnTo>
                    <a:pt x="3058" y="1670"/>
                  </a:lnTo>
                  <a:lnTo>
                    <a:pt x="3058" y="1670"/>
                  </a:lnTo>
                  <a:lnTo>
                    <a:pt x="3025" y="1708"/>
                  </a:lnTo>
                  <a:lnTo>
                    <a:pt x="2993" y="1747"/>
                  </a:lnTo>
                  <a:lnTo>
                    <a:pt x="2962" y="1786"/>
                  </a:lnTo>
                  <a:lnTo>
                    <a:pt x="2932" y="1827"/>
                  </a:lnTo>
                  <a:lnTo>
                    <a:pt x="2873" y="1908"/>
                  </a:lnTo>
                  <a:lnTo>
                    <a:pt x="2842" y="1949"/>
                  </a:lnTo>
                  <a:lnTo>
                    <a:pt x="2812" y="1988"/>
                  </a:lnTo>
                  <a:lnTo>
                    <a:pt x="2812" y="1988"/>
                  </a:lnTo>
                  <a:lnTo>
                    <a:pt x="2725" y="2096"/>
                  </a:lnTo>
                  <a:lnTo>
                    <a:pt x="2680" y="2154"/>
                  </a:lnTo>
                  <a:lnTo>
                    <a:pt x="2660" y="2183"/>
                  </a:lnTo>
                  <a:lnTo>
                    <a:pt x="2638" y="2213"/>
                  </a:lnTo>
                  <a:lnTo>
                    <a:pt x="2619" y="2245"/>
                  </a:lnTo>
                  <a:lnTo>
                    <a:pt x="2600" y="2276"/>
                  </a:lnTo>
                  <a:lnTo>
                    <a:pt x="2584" y="2307"/>
                  </a:lnTo>
                  <a:lnTo>
                    <a:pt x="2570" y="2339"/>
                  </a:lnTo>
                  <a:lnTo>
                    <a:pt x="2558" y="2373"/>
                  </a:lnTo>
                  <a:lnTo>
                    <a:pt x="2548" y="2405"/>
                  </a:lnTo>
                  <a:lnTo>
                    <a:pt x="2541" y="2438"/>
                  </a:lnTo>
                  <a:lnTo>
                    <a:pt x="2538" y="2471"/>
                  </a:lnTo>
                  <a:lnTo>
                    <a:pt x="2516" y="2573"/>
                  </a:lnTo>
                  <a:lnTo>
                    <a:pt x="2516" y="2573"/>
                  </a:lnTo>
                  <a:lnTo>
                    <a:pt x="2516" y="2621"/>
                  </a:lnTo>
                  <a:lnTo>
                    <a:pt x="2513" y="2669"/>
                  </a:lnTo>
                  <a:lnTo>
                    <a:pt x="2509" y="2715"/>
                  </a:lnTo>
                  <a:lnTo>
                    <a:pt x="2502" y="2762"/>
                  </a:lnTo>
                  <a:lnTo>
                    <a:pt x="2494" y="2808"/>
                  </a:lnTo>
                  <a:lnTo>
                    <a:pt x="2484" y="2855"/>
                  </a:lnTo>
                  <a:lnTo>
                    <a:pt x="2473" y="2900"/>
                  </a:lnTo>
                  <a:lnTo>
                    <a:pt x="2460" y="2945"/>
                  </a:lnTo>
                  <a:lnTo>
                    <a:pt x="2447" y="2990"/>
                  </a:lnTo>
                  <a:lnTo>
                    <a:pt x="2432" y="3035"/>
                  </a:lnTo>
                  <a:lnTo>
                    <a:pt x="2402" y="3125"/>
                  </a:lnTo>
                  <a:lnTo>
                    <a:pt x="2370" y="3213"/>
                  </a:lnTo>
                  <a:lnTo>
                    <a:pt x="2339" y="3305"/>
                  </a:lnTo>
                  <a:lnTo>
                    <a:pt x="2339" y="3305"/>
                  </a:lnTo>
                  <a:lnTo>
                    <a:pt x="2326" y="3342"/>
                  </a:lnTo>
                  <a:lnTo>
                    <a:pt x="2312" y="3382"/>
                  </a:lnTo>
                  <a:lnTo>
                    <a:pt x="2280" y="3463"/>
                  </a:lnTo>
                  <a:lnTo>
                    <a:pt x="2245" y="3546"/>
                  </a:lnTo>
                  <a:lnTo>
                    <a:pt x="2212" y="3630"/>
                  </a:lnTo>
                  <a:lnTo>
                    <a:pt x="2196" y="3673"/>
                  </a:lnTo>
                  <a:lnTo>
                    <a:pt x="2182" y="3715"/>
                  </a:lnTo>
                  <a:lnTo>
                    <a:pt x="2170" y="3757"/>
                  </a:lnTo>
                  <a:lnTo>
                    <a:pt x="2158" y="3800"/>
                  </a:lnTo>
                  <a:lnTo>
                    <a:pt x="2150" y="3842"/>
                  </a:lnTo>
                  <a:lnTo>
                    <a:pt x="2144" y="3884"/>
                  </a:lnTo>
                  <a:lnTo>
                    <a:pt x="2141" y="3924"/>
                  </a:lnTo>
                  <a:lnTo>
                    <a:pt x="2141" y="3945"/>
                  </a:lnTo>
                  <a:lnTo>
                    <a:pt x="2141" y="396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1" name="Freeform 58">
              <a:extLst>
                <a:ext uri="{FF2B5EF4-FFF2-40B4-BE49-F238E27FC236}">
                  <a16:creationId xmlns:a16="http://schemas.microsoft.com/office/drawing/2014/main" id="{DF523B09-6E35-2B05-86DF-4710C0D5B2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5" y="1326"/>
              <a:ext cx="26" cy="123"/>
            </a:xfrm>
            <a:custGeom>
              <a:avLst/>
              <a:gdLst>
                <a:gd name="T0" fmla="*/ 79 w 79"/>
                <a:gd name="T1" fmla="*/ 357 h 369"/>
                <a:gd name="T2" fmla="*/ 79 w 79"/>
                <a:gd name="T3" fmla="*/ 357 h 369"/>
                <a:gd name="T4" fmla="*/ 63 w 79"/>
                <a:gd name="T5" fmla="*/ 270 h 369"/>
                <a:gd name="T6" fmla="*/ 46 w 79"/>
                <a:gd name="T7" fmla="*/ 183 h 369"/>
                <a:gd name="T8" fmla="*/ 46 w 79"/>
                <a:gd name="T9" fmla="*/ 183 h 369"/>
                <a:gd name="T10" fmla="*/ 36 w 79"/>
                <a:gd name="T11" fmla="*/ 139 h 369"/>
                <a:gd name="T12" fmla="*/ 27 w 79"/>
                <a:gd name="T13" fmla="*/ 96 h 369"/>
                <a:gd name="T14" fmla="*/ 20 w 79"/>
                <a:gd name="T15" fmla="*/ 52 h 369"/>
                <a:gd name="T16" fmla="*/ 19 w 79"/>
                <a:gd name="T17" fmla="*/ 30 h 369"/>
                <a:gd name="T18" fmla="*/ 17 w 79"/>
                <a:gd name="T19" fmla="*/ 9 h 369"/>
                <a:gd name="T20" fmla="*/ 17 w 79"/>
                <a:gd name="T21" fmla="*/ 9 h 369"/>
                <a:gd name="T22" fmla="*/ 17 w 79"/>
                <a:gd name="T23" fmla="*/ 4 h 369"/>
                <a:gd name="T24" fmla="*/ 14 w 79"/>
                <a:gd name="T25" fmla="*/ 1 h 369"/>
                <a:gd name="T26" fmla="*/ 11 w 79"/>
                <a:gd name="T27" fmla="*/ 0 h 369"/>
                <a:gd name="T28" fmla="*/ 8 w 79"/>
                <a:gd name="T29" fmla="*/ 0 h 369"/>
                <a:gd name="T30" fmla="*/ 5 w 79"/>
                <a:gd name="T31" fmla="*/ 0 h 369"/>
                <a:gd name="T32" fmla="*/ 3 w 79"/>
                <a:gd name="T33" fmla="*/ 1 h 369"/>
                <a:gd name="T34" fmla="*/ 1 w 79"/>
                <a:gd name="T35" fmla="*/ 4 h 369"/>
                <a:gd name="T36" fmla="*/ 0 w 79"/>
                <a:gd name="T37" fmla="*/ 9 h 369"/>
                <a:gd name="T38" fmla="*/ 0 w 79"/>
                <a:gd name="T39" fmla="*/ 9 h 369"/>
                <a:gd name="T40" fmla="*/ 1 w 79"/>
                <a:gd name="T41" fmla="*/ 44 h 369"/>
                <a:gd name="T42" fmla="*/ 5 w 79"/>
                <a:gd name="T43" fmla="*/ 77 h 369"/>
                <a:gd name="T44" fmla="*/ 13 w 79"/>
                <a:gd name="T45" fmla="*/ 112 h 369"/>
                <a:gd name="T46" fmla="*/ 20 w 79"/>
                <a:gd name="T47" fmla="*/ 145 h 369"/>
                <a:gd name="T48" fmla="*/ 20 w 79"/>
                <a:gd name="T49" fmla="*/ 145 h 369"/>
                <a:gd name="T50" fmla="*/ 34 w 79"/>
                <a:gd name="T51" fmla="*/ 213 h 369"/>
                <a:gd name="T52" fmla="*/ 47 w 79"/>
                <a:gd name="T53" fmla="*/ 282 h 369"/>
                <a:gd name="T54" fmla="*/ 47 w 79"/>
                <a:gd name="T55" fmla="*/ 282 h 369"/>
                <a:gd name="T56" fmla="*/ 62 w 79"/>
                <a:gd name="T57" fmla="*/ 361 h 369"/>
                <a:gd name="T58" fmla="*/ 62 w 79"/>
                <a:gd name="T59" fmla="*/ 361 h 369"/>
                <a:gd name="T60" fmla="*/ 63 w 79"/>
                <a:gd name="T61" fmla="*/ 366 h 369"/>
                <a:gd name="T62" fmla="*/ 66 w 79"/>
                <a:gd name="T63" fmla="*/ 367 h 369"/>
                <a:gd name="T64" fmla="*/ 69 w 79"/>
                <a:gd name="T65" fmla="*/ 369 h 369"/>
                <a:gd name="T66" fmla="*/ 72 w 79"/>
                <a:gd name="T67" fmla="*/ 369 h 369"/>
                <a:gd name="T68" fmla="*/ 75 w 79"/>
                <a:gd name="T69" fmla="*/ 367 h 369"/>
                <a:gd name="T70" fmla="*/ 78 w 79"/>
                <a:gd name="T71" fmla="*/ 364 h 369"/>
                <a:gd name="T72" fmla="*/ 79 w 79"/>
                <a:gd name="T73" fmla="*/ 361 h 369"/>
                <a:gd name="T74" fmla="*/ 79 w 79"/>
                <a:gd name="T75" fmla="*/ 357 h 369"/>
                <a:gd name="T76" fmla="*/ 79 w 79"/>
                <a:gd name="T77" fmla="*/ 357 h 3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79" h="369">
                  <a:moveTo>
                    <a:pt x="79" y="357"/>
                  </a:moveTo>
                  <a:lnTo>
                    <a:pt x="79" y="357"/>
                  </a:lnTo>
                  <a:lnTo>
                    <a:pt x="63" y="270"/>
                  </a:lnTo>
                  <a:lnTo>
                    <a:pt x="46" y="183"/>
                  </a:lnTo>
                  <a:lnTo>
                    <a:pt x="46" y="183"/>
                  </a:lnTo>
                  <a:lnTo>
                    <a:pt x="36" y="139"/>
                  </a:lnTo>
                  <a:lnTo>
                    <a:pt x="27" y="96"/>
                  </a:lnTo>
                  <a:lnTo>
                    <a:pt x="20" y="52"/>
                  </a:lnTo>
                  <a:lnTo>
                    <a:pt x="19" y="30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7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9"/>
                  </a:lnTo>
                  <a:lnTo>
                    <a:pt x="0" y="9"/>
                  </a:lnTo>
                  <a:lnTo>
                    <a:pt x="1" y="44"/>
                  </a:lnTo>
                  <a:lnTo>
                    <a:pt x="5" y="77"/>
                  </a:lnTo>
                  <a:lnTo>
                    <a:pt x="13" y="112"/>
                  </a:lnTo>
                  <a:lnTo>
                    <a:pt x="20" y="145"/>
                  </a:lnTo>
                  <a:lnTo>
                    <a:pt x="20" y="145"/>
                  </a:lnTo>
                  <a:lnTo>
                    <a:pt x="34" y="213"/>
                  </a:lnTo>
                  <a:lnTo>
                    <a:pt x="47" y="282"/>
                  </a:lnTo>
                  <a:lnTo>
                    <a:pt x="47" y="282"/>
                  </a:lnTo>
                  <a:lnTo>
                    <a:pt x="62" y="361"/>
                  </a:lnTo>
                  <a:lnTo>
                    <a:pt x="62" y="361"/>
                  </a:lnTo>
                  <a:lnTo>
                    <a:pt x="63" y="366"/>
                  </a:lnTo>
                  <a:lnTo>
                    <a:pt x="66" y="367"/>
                  </a:lnTo>
                  <a:lnTo>
                    <a:pt x="69" y="369"/>
                  </a:lnTo>
                  <a:lnTo>
                    <a:pt x="72" y="369"/>
                  </a:lnTo>
                  <a:lnTo>
                    <a:pt x="75" y="367"/>
                  </a:lnTo>
                  <a:lnTo>
                    <a:pt x="78" y="364"/>
                  </a:lnTo>
                  <a:lnTo>
                    <a:pt x="79" y="361"/>
                  </a:lnTo>
                  <a:lnTo>
                    <a:pt x="79" y="357"/>
                  </a:lnTo>
                  <a:lnTo>
                    <a:pt x="79" y="35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2" name="Freeform 59">
              <a:extLst>
                <a:ext uri="{FF2B5EF4-FFF2-40B4-BE49-F238E27FC236}">
                  <a16:creationId xmlns:a16="http://schemas.microsoft.com/office/drawing/2014/main" id="{8B69FBFD-5890-DAF9-5C09-9C1689424F9B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6" y="1443"/>
              <a:ext cx="17" cy="154"/>
            </a:xfrm>
            <a:custGeom>
              <a:avLst/>
              <a:gdLst>
                <a:gd name="T0" fmla="*/ 51 w 51"/>
                <a:gd name="T1" fmla="*/ 455 h 463"/>
                <a:gd name="T2" fmla="*/ 51 w 51"/>
                <a:gd name="T3" fmla="*/ 455 h 463"/>
                <a:gd name="T4" fmla="*/ 51 w 51"/>
                <a:gd name="T5" fmla="*/ 410 h 463"/>
                <a:gd name="T6" fmla="*/ 51 w 51"/>
                <a:gd name="T7" fmla="*/ 366 h 463"/>
                <a:gd name="T8" fmla="*/ 48 w 51"/>
                <a:gd name="T9" fmla="*/ 277 h 463"/>
                <a:gd name="T10" fmla="*/ 41 w 51"/>
                <a:gd name="T11" fmla="*/ 189 h 463"/>
                <a:gd name="T12" fmla="*/ 30 w 51"/>
                <a:gd name="T13" fmla="*/ 102 h 463"/>
                <a:gd name="T14" fmla="*/ 30 w 51"/>
                <a:gd name="T15" fmla="*/ 102 h 463"/>
                <a:gd name="T16" fmla="*/ 17 w 51"/>
                <a:gd name="T17" fmla="*/ 6 h 463"/>
                <a:gd name="T18" fmla="*/ 17 w 51"/>
                <a:gd name="T19" fmla="*/ 6 h 463"/>
                <a:gd name="T20" fmla="*/ 16 w 51"/>
                <a:gd name="T21" fmla="*/ 3 h 463"/>
                <a:gd name="T22" fmla="*/ 13 w 51"/>
                <a:gd name="T23" fmla="*/ 0 h 463"/>
                <a:gd name="T24" fmla="*/ 10 w 51"/>
                <a:gd name="T25" fmla="*/ 0 h 463"/>
                <a:gd name="T26" fmla="*/ 7 w 51"/>
                <a:gd name="T27" fmla="*/ 0 h 463"/>
                <a:gd name="T28" fmla="*/ 4 w 51"/>
                <a:gd name="T29" fmla="*/ 2 h 463"/>
                <a:gd name="T30" fmla="*/ 1 w 51"/>
                <a:gd name="T31" fmla="*/ 5 h 463"/>
                <a:gd name="T32" fmla="*/ 0 w 51"/>
                <a:gd name="T33" fmla="*/ 7 h 463"/>
                <a:gd name="T34" fmla="*/ 0 w 51"/>
                <a:gd name="T35" fmla="*/ 10 h 463"/>
                <a:gd name="T36" fmla="*/ 0 w 51"/>
                <a:gd name="T37" fmla="*/ 10 h 463"/>
                <a:gd name="T38" fmla="*/ 13 w 51"/>
                <a:gd name="T39" fmla="*/ 96 h 463"/>
                <a:gd name="T40" fmla="*/ 22 w 51"/>
                <a:gd name="T41" fmla="*/ 182 h 463"/>
                <a:gd name="T42" fmla="*/ 29 w 51"/>
                <a:gd name="T43" fmla="*/ 267 h 463"/>
                <a:gd name="T44" fmla="*/ 33 w 51"/>
                <a:gd name="T45" fmla="*/ 353 h 463"/>
                <a:gd name="T46" fmla="*/ 33 w 51"/>
                <a:gd name="T47" fmla="*/ 353 h 463"/>
                <a:gd name="T48" fmla="*/ 33 w 51"/>
                <a:gd name="T49" fmla="*/ 404 h 463"/>
                <a:gd name="T50" fmla="*/ 33 w 51"/>
                <a:gd name="T51" fmla="*/ 455 h 463"/>
                <a:gd name="T52" fmla="*/ 33 w 51"/>
                <a:gd name="T53" fmla="*/ 455 h 463"/>
                <a:gd name="T54" fmla="*/ 33 w 51"/>
                <a:gd name="T55" fmla="*/ 457 h 463"/>
                <a:gd name="T56" fmla="*/ 35 w 51"/>
                <a:gd name="T57" fmla="*/ 460 h 463"/>
                <a:gd name="T58" fmla="*/ 38 w 51"/>
                <a:gd name="T59" fmla="*/ 462 h 463"/>
                <a:gd name="T60" fmla="*/ 42 w 51"/>
                <a:gd name="T61" fmla="*/ 463 h 463"/>
                <a:gd name="T62" fmla="*/ 45 w 51"/>
                <a:gd name="T63" fmla="*/ 462 h 463"/>
                <a:gd name="T64" fmla="*/ 48 w 51"/>
                <a:gd name="T65" fmla="*/ 460 h 463"/>
                <a:gd name="T66" fmla="*/ 49 w 51"/>
                <a:gd name="T67" fmla="*/ 457 h 463"/>
                <a:gd name="T68" fmla="*/ 51 w 51"/>
                <a:gd name="T69" fmla="*/ 455 h 463"/>
                <a:gd name="T70" fmla="*/ 51 w 51"/>
                <a:gd name="T71" fmla="*/ 455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1" h="463">
                  <a:moveTo>
                    <a:pt x="51" y="455"/>
                  </a:moveTo>
                  <a:lnTo>
                    <a:pt x="51" y="455"/>
                  </a:lnTo>
                  <a:lnTo>
                    <a:pt x="51" y="410"/>
                  </a:lnTo>
                  <a:lnTo>
                    <a:pt x="51" y="366"/>
                  </a:lnTo>
                  <a:lnTo>
                    <a:pt x="48" y="277"/>
                  </a:lnTo>
                  <a:lnTo>
                    <a:pt x="41" y="189"/>
                  </a:lnTo>
                  <a:lnTo>
                    <a:pt x="30" y="102"/>
                  </a:lnTo>
                  <a:lnTo>
                    <a:pt x="30" y="102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3" y="96"/>
                  </a:lnTo>
                  <a:lnTo>
                    <a:pt x="22" y="182"/>
                  </a:lnTo>
                  <a:lnTo>
                    <a:pt x="29" y="267"/>
                  </a:lnTo>
                  <a:lnTo>
                    <a:pt x="33" y="353"/>
                  </a:lnTo>
                  <a:lnTo>
                    <a:pt x="33" y="353"/>
                  </a:lnTo>
                  <a:lnTo>
                    <a:pt x="33" y="404"/>
                  </a:lnTo>
                  <a:lnTo>
                    <a:pt x="33" y="455"/>
                  </a:lnTo>
                  <a:lnTo>
                    <a:pt x="33" y="455"/>
                  </a:lnTo>
                  <a:lnTo>
                    <a:pt x="33" y="457"/>
                  </a:lnTo>
                  <a:lnTo>
                    <a:pt x="35" y="460"/>
                  </a:lnTo>
                  <a:lnTo>
                    <a:pt x="38" y="462"/>
                  </a:lnTo>
                  <a:lnTo>
                    <a:pt x="42" y="463"/>
                  </a:lnTo>
                  <a:lnTo>
                    <a:pt x="45" y="462"/>
                  </a:lnTo>
                  <a:lnTo>
                    <a:pt x="48" y="460"/>
                  </a:lnTo>
                  <a:lnTo>
                    <a:pt x="49" y="457"/>
                  </a:lnTo>
                  <a:lnTo>
                    <a:pt x="51" y="455"/>
                  </a:lnTo>
                  <a:lnTo>
                    <a:pt x="51" y="45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3" name="Freeform 60">
              <a:extLst>
                <a:ext uri="{FF2B5EF4-FFF2-40B4-BE49-F238E27FC236}">
                  <a16:creationId xmlns:a16="http://schemas.microsoft.com/office/drawing/2014/main" id="{C5F8BF6C-7812-4CC4-2D0B-FF9BDD66A2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2" y="1591"/>
              <a:ext cx="501" cy="347"/>
            </a:xfrm>
            <a:custGeom>
              <a:avLst/>
              <a:gdLst>
                <a:gd name="T0" fmla="*/ 52 w 1503"/>
                <a:gd name="T1" fmla="*/ 823 h 1039"/>
                <a:gd name="T2" fmla="*/ 205 w 1503"/>
                <a:gd name="T3" fmla="*/ 908 h 1039"/>
                <a:gd name="T4" fmla="*/ 365 w 1503"/>
                <a:gd name="T5" fmla="*/ 977 h 1039"/>
                <a:gd name="T6" fmla="*/ 475 w 1503"/>
                <a:gd name="T7" fmla="*/ 1010 h 1039"/>
                <a:gd name="T8" fmla="*/ 615 w 1503"/>
                <a:gd name="T9" fmla="*/ 1035 h 1039"/>
                <a:gd name="T10" fmla="*/ 699 w 1503"/>
                <a:gd name="T11" fmla="*/ 1039 h 1039"/>
                <a:gd name="T12" fmla="*/ 783 w 1503"/>
                <a:gd name="T13" fmla="*/ 1035 h 1039"/>
                <a:gd name="T14" fmla="*/ 867 w 1503"/>
                <a:gd name="T15" fmla="*/ 1022 h 1039"/>
                <a:gd name="T16" fmla="*/ 920 w 1503"/>
                <a:gd name="T17" fmla="*/ 1007 h 1039"/>
                <a:gd name="T18" fmla="*/ 996 w 1503"/>
                <a:gd name="T19" fmla="*/ 977 h 1039"/>
                <a:gd name="T20" fmla="*/ 1070 w 1503"/>
                <a:gd name="T21" fmla="*/ 937 h 1039"/>
                <a:gd name="T22" fmla="*/ 1152 w 1503"/>
                <a:gd name="T23" fmla="*/ 879 h 1039"/>
                <a:gd name="T24" fmla="*/ 1227 w 1503"/>
                <a:gd name="T25" fmla="*/ 811 h 1039"/>
                <a:gd name="T26" fmla="*/ 1320 w 1503"/>
                <a:gd name="T27" fmla="*/ 694 h 1039"/>
                <a:gd name="T28" fmla="*/ 1391 w 1503"/>
                <a:gd name="T29" fmla="*/ 562 h 1039"/>
                <a:gd name="T30" fmla="*/ 1427 w 1503"/>
                <a:gd name="T31" fmla="*/ 469 h 1039"/>
                <a:gd name="T32" fmla="*/ 1468 w 1503"/>
                <a:gd name="T33" fmla="*/ 318 h 1039"/>
                <a:gd name="T34" fmla="*/ 1493 w 1503"/>
                <a:gd name="T35" fmla="*/ 164 h 1039"/>
                <a:gd name="T36" fmla="*/ 1500 w 1503"/>
                <a:gd name="T37" fmla="*/ 61 h 1039"/>
                <a:gd name="T38" fmla="*/ 1501 w 1503"/>
                <a:gd name="T39" fmla="*/ 4 h 1039"/>
                <a:gd name="T40" fmla="*/ 1494 w 1503"/>
                <a:gd name="T41" fmla="*/ 0 h 1039"/>
                <a:gd name="T42" fmla="*/ 1485 w 1503"/>
                <a:gd name="T43" fmla="*/ 4 h 1039"/>
                <a:gd name="T44" fmla="*/ 1482 w 1503"/>
                <a:gd name="T45" fmla="*/ 59 h 1039"/>
                <a:gd name="T46" fmla="*/ 1469 w 1503"/>
                <a:gd name="T47" fmla="*/ 213 h 1039"/>
                <a:gd name="T48" fmla="*/ 1440 w 1503"/>
                <a:gd name="T49" fmla="*/ 364 h 1039"/>
                <a:gd name="T50" fmla="*/ 1411 w 1503"/>
                <a:gd name="T51" fmla="*/ 461 h 1039"/>
                <a:gd name="T52" fmla="*/ 1355 w 1503"/>
                <a:gd name="T53" fmla="*/ 598 h 1039"/>
                <a:gd name="T54" fmla="*/ 1278 w 1503"/>
                <a:gd name="T55" fmla="*/ 724 h 1039"/>
                <a:gd name="T56" fmla="*/ 1214 w 1503"/>
                <a:gd name="T57" fmla="*/ 800 h 1039"/>
                <a:gd name="T58" fmla="*/ 1101 w 1503"/>
                <a:gd name="T59" fmla="*/ 895 h 1039"/>
                <a:gd name="T60" fmla="*/ 1033 w 1503"/>
                <a:gd name="T61" fmla="*/ 937 h 1039"/>
                <a:gd name="T62" fmla="*/ 962 w 1503"/>
                <a:gd name="T63" fmla="*/ 972 h 1039"/>
                <a:gd name="T64" fmla="*/ 912 w 1503"/>
                <a:gd name="T65" fmla="*/ 991 h 1039"/>
                <a:gd name="T66" fmla="*/ 832 w 1503"/>
                <a:gd name="T67" fmla="*/ 1010 h 1039"/>
                <a:gd name="T68" fmla="*/ 749 w 1503"/>
                <a:gd name="T69" fmla="*/ 1020 h 1039"/>
                <a:gd name="T70" fmla="*/ 667 w 1503"/>
                <a:gd name="T71" fmla="*/ 1020 h 1039"/>
                <a:gd name="T72" fmla="*/ 529 w 1503"/>
                <a:gd name="T73" fmla="*/ 1004 h 1039"/>
                <a:gd name="T74" fmla="*/ 420 w 1503"/>
                <a:gd name="T75" fmla="*/ 977 h 1039"/>
                <a:gd name="T76" fmla="*/ 260 w 1503"/>
                <a:gd name="T77" fmla="*/ 916 h 1039"/>
                <a:gd name="T78" fmla="*/ 106 w 1503"/>
                <a:gd name="T79" fmla="*/ 836 h 1039"/>
                <a:gd name="T80" fmla="*/ 13 w 1503"/>
                <a:gd name="T81" fmla="*/ 776 h 1039"/>
                <a:gd name="T82" fmla="*/ 6 w 1503"/>
                <a:gd name="T83" fmla="*/ 775 h 1039"/>
                <a:gd name="T84" fmla="*/ 0 w 1503"/>
                <a:gd name="T85" fmla="*/ 782 h 1039"/>
                <a:gd name="T86" fmla="*/ 5 w 1503"/>
                <a:gd name="T87" fmla="*/ 791 h 10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503" h="1039">
                  <a:moveTo>
                    <a:pt x="5" y="791"/>
                  </a:moveTo>
                  <a:lnTo>
                    <a:pt x="5" y="791"/>
                  </a:lnTo>
                  <a:lnTo>
                    <a:pt x="52" y="823"/>
                  </a:lnTo>
                  <a:lnTo>
                    <a:pt x="102" y="853"/>
                  </a:lnTo>
                  <a:lnTo>
                    <a:pt x="152" y="882"/>
                  </a:lnTo>
                  <a:lnTo>
                    <a:pt x="205" y="908"/>
                  </a:lnTo>
                  <a:lnTo>
                    <a:pt x="257" y="935"/>
                  </a:lnTo>
                  <a:lnTo>
                    <a:pt x="310" y="956"/>
                  </a:lnTo>
                  <a:lnTo>
                    <a:pt x="365" y="977"/>
                  </a:lnTo>
                  <a:lnTo>
                    <a:pt x="420" y="994"/>
                  </a:lnTo>
                  <a:lnTo>
                    <a:pt x="420" y="994"/>
                  </a:lnTo>
                  <a:lnTo>
                    <a:pt x="475" y="1010"/>
                  </a:lnTo>
                  <a:lnTo>
                    <a:pt x="531" y="1022"/>
                  </a:lnTo>
                  <a:lnTo>
                    <a:pt x="586" y="1030"/>
                  </a:lnTo>
                  <a:lnTo>
                    <a:pt x="615" y="1035"/>
                  </a:lnTo>
                  <a:lnTo>
                    <a:pt x="642" y="1036"/>
                  </a:lnTo>
                  <a:lnTo>
                    <a:pt x="671" y="1039"/>
                  </a:lnTo>
                  <a:lnTo>
                    <a:pt x="699" y="1039"/>
                  </a:lnTo>
                  <a:lnTo>
                    <a:pt x="726" y="1039"/>
                  </a:lnTo>
                  <a:lnTo>
                    <a:pt x="755" y="1038"/>
                  </a:lnTo>
                  <a:lnTo>
                    <a:pt x="783" y="1035"/>
                  </a:lnTo>
                  <a:lnTo>
                    <a:pt x="812" y="1032"/>
                  </a:lnTo>
                  <a:lnTo>
                    <a:pt x="839" y="1027"/>
                  </a:lnTo>
                  <a:lnTo>
                    <a:pt x="867" y="1022"/>
                  </a:lnTo>
                  <a:lnTo>
                    <a:pt x="867" y="1022"/>
                  </a:lnTo>
                  <a:lnTo>
                    <a:pt x="893" y="1014"/>
                  </a:lnTo>
                  <a:lnTo>
                    <a:pt x="920" y="1007"/>
                  </a:lnTo>
                  <a:lnTo>
                    <a:pt x="945" y="997"/>
                  </a:lnTo>
                  <a:lnTo>
                    <a:pt x="971" y="987"/>
                  </a:lnTo>
                  <a:lnTo>
                    <a:pt x="996" y="977"/>
                  </a:lnTo>
                  <a:lnTo>
                    <a:pt x="1020" y="964"/>
                  </a:lnTo>
                  <a:lnTo>
                    <a:pt x="1045" y="951"/>
                  </a:lnTo>
                  <a:lnTo>
                    <a:pt x="1070" y="937"/>
                  </a:lnTo>
                  <a:lnTo>
                    <a:pt x="1070" y="937"/>
                  </a:lnTo>
                  <a:lnTo>
                    <a:pt x="1112" y="910"/>
                  </a:lnTo>
                  <a:lnTo>
                    <a:pt x="1152" y="879"/>
                  </a:lnTo>
                  <a:lnTo>
                    <a:pt x="1191" y="846"/>
                  </a:lnTo>
                  <a:lnTo>
                    <a:pt x="1227" y="811"/>
                  </a:lnTo>
                  <a:lnTo>
                    <a:pt x="1227" y="811"/>
                  </a:lnTo>
                  <a:lnTo>
                    <a:pt x="1261" y="773"/>
                  </a:lnTo>
                  <a:lnTo>
                    <a:pt x="1291" y="734"/>
                  </a:lnTo>
                  <a:lnTo>
                    <a:pt x="1320" y="694"/>
                  </a:lnTo>
                  <a:lnTo>
                    <a:pt x="1346" y="652"/>
                  </a:lnTo>
                  <a:lnTo>
                    <a:pt x="1369" y="607"/>
                  </a:lnTo>
                  <a:lnTo>
                    <a:pt x="1391" y="562"/>
                  </a:lnTo>
                  <a:lnTo>
                    <a:pt x="1411" y="517"/>
                  </a:lnTo>
                  <a:lnTo>
                    <a:pt x="1427" y="469"/>
                  </a:lnTo>
                  <a:lnTo>
                    <a:pt x="1427" y="469"/>
                  </a:lnTo>
                  <a:lnTo>
                    <a:pt x="1443" y="419"/>
                  </a:lnTo>
                  <a:lnTo>
                    <a:pt x="1456" y="368"/>
                  </a:lnTo>
                  <a:lnTo>
                    <a:pt x="1468" y="318"/>
                  </a:lnTo>
                  <a:lnTo>
                    <a:pt x="1478" y="267"/>
                  </a:lnTo>
                  <a:lnTo>
                    <a:pt x="1487" y="216"/>
                  </a:lnTo>
                  <a:lnTo>
                    <a:pt x="1493" y="164"/>
                  </a:lnTo>
                  <a:lnTo>
                    <a:pt x="1497" y="112"/>
                  </a:lnTo>
                  <a:lnTo>
                    <a:pt x="1500" y="61"/>
                  </a:lnTo>
                  <a:lnTo>
                    <a:pt x="1500" y="61"/>
                  </a:lnTo>
                  <a:lnTo>
                    <a:pt x="1503" y="9"/>
                  </a:lnTo>
                  <a:lnTo>
                    <a:pt x="1503" y="9"/>
                  </a:lnTo>
                  <a:lnTo>
                    <a:pt x="1501" y="4"/>
                  </a:lnTo>
                  <a:lnTo>
                    <a:pt x="1500" y="3"/>
                  </a:lnTo>
                  <a:lnTo>
                    <a:pt x="1497" y="0"/>
                  </a:lnTo>
                  <a:lnTo>
                    <a:pt x="1494" y="0"/>
                  </a:lnTo>
                  <a:lnTo>
                    <a:pt x="1491" y="0"/>
                  </a:lnTo>
                  <a:lnTo>
                    <a:pt x="1488" y="3"/>
                  </a:lnTo>
                  <a:lnTo>
                    <a:pt x="1485" y="4"/>
                  </a:lnTo>
                  <a:lnTo>
                    <a:pt x="1485" y="9"/>
                  </a:lnTo>
                  <a:lnTo>
                    <a:pt x="1485" y="9"/>
                  </a:lnTo>
                  <a:lnTo>
                    <a:pt x="1482" y="59"/>
                  </a:lnTo>
                  <a:lnTo>
                    <a:pt x="1480" y="112"/>
                  </a:lnTo>
                  <a:lnTo>
                    <a:pt x="1475" y="162"/>
                  </a:lnTo>
                  <a:lnTo>
                    <a:pt x="1469" y="213"/>
                  </a:lnTo>
                  <a:lnTo>
                    <a:pt x="1461" y="264"/>
                  </a:lnTo>
                  <a:lnTo>
                    <a:pt x="1452" y="315"/>
                  </a:lnTo>
                  <a:lnTo>
                    <a:pt x="1440" y="364"/>
                  </a:lnTo>
                  <a:lnTo>
                    <a:pt x="1427" y="415"/>
                  </a:lnTo>
                  <a:lnTo>
                    <a:pt x="1427" y="415"/>
                  </a:lnTo>
                  <a:lnTo>
                    <a:pt x="1411" y="461"/>
                  </a:lnTo>
                  <a:lnTo>
                    <a:pt x="1395" y="508"/>
                  </a:lnTo>
                  <a:lnTo>
                    <a:pt x="1377" y="553"/>
                  </a:lnTo>
                  <a:lnTo>
                    <a:pt x="1355" y="598"/>
                  </a:lnTo>
                  <a:lnTo>
                    <a:pt x="1332" y="641"/>
                  </a:lnTo>
                  <a:lnTo>
                    <a:pt x="1307" y="683"/>
                  </a:lnTo>
                  <a:lnTo>
                    <a:pt x="1278" y="724"/>
                  </a:lnTo>
                  <a:lnTo>
                    <a:pt x="1248" y="762"/>
                  </a:lnTo>
                  <a:lnTo>
                    <a:pt x="1248" y="762"/>
                  </a:lnTo>
                  <a:lnTo>
                    <a:pt x="1214" y="800"/>
                  </a:lnTo>
                  <a:lnTo>
                    <a:pt x="1180" y="834"/>
                  </a:lnTo>
                  <a:lnTo>
                    <a:pt x="1142" y="866"/>
                  </a:lnTo>
                  <a:lnTo>
                    <a:pt x="1101" y="895"/>
                  </a:lnTo>
                  <a:lnTo>
                    <a:pt x="1101" y="895"/>
                  </a:lnTo>
                  <a:lnTo>
                    <a:pt x="1056" y="924"/>
                  </a:lnTo>
                  <a:lnTo>
                    <a:pt x="1033" y="937"/>
                  </a:lnTo>
                  <a:lnTo>
                    <a:pt x="1010" y="951"/>
                  </a:lnTo>
                  <a:lnTo>
                    <a:pt x="987" y="962"/>
                  </a:lnTo>
                  <a:lnTo>
                    <a:pt x="962" y="972"/>
                  </a:lnTo>
                  <a:lnTo>
                    <a:pt x="938" y="982"/>
                  </a:lnTo>
                  <a:lnTo>
                    <a:pt x="912" y="991"/>
                  </a:lnTo>
                  <a:lnTo>
                    <a:pt x="912" y="991"/>
                  </a:lnTo>
                  <a:lnTo>
                    <a:pt x="886" y="998"/>
                  </a:lnTo>
                  <a:lnTo>
                    <a:pt x="858" y="1006"/>
                  </a:lnTo>
                  <a:lnTo>
                    <a:pt x="832" y="1010"/>
                  </a:lnTo>
                  <a:lnTo>
                    <a:pt x="804" y="1014"/>
                  </a:lnTo>
                  <a:lnTo>
                    <a:pt x="777" y="1019"/>
                  </a:lnTo>
                  <a:lnTo>
                    <a:pt x="749" y="1020"/>
                  </a:lnTo>
                  <a:lnTo>
                    <a:pt x="722" y="1022"/>
                  </a:lnTo>
                  <a:lnTo>
                    <a:pt x="694" y="1022"/>
                  </a:lnTo>
                  <a:lnTo>
                    <a:pt x="667" y="1020"/>
                  </a:lnTo>
                  <a:lnTo>
                    <a:pt x="639" y="1019"/>
                  </a:lnTo>
                  <a:lnTo>
                    <a:pt x="584" y="1013"/>
                  </a:lnTo>
                  <a:lnTo>
                    <a:pt x="529" y="1004"/>
                  </a:lnTo>
                  <a:lnTo>
                    <a:pt x="475" y="991"/>
                  </a:lnTo>
                  <a:lnTo>
                    <a:pt x="475" y="991"/>
                  </a:lnTo>
                  <a:lnTo>
                    <a:pt x="420" y="977"/>
                  </a:lnTo>
                  <a:lnTo>
                    <a:pt x="365" y="959"/>
                  </a:lnTo>
                  <a:lnTo>
                    <a:pt x="312" y="939"/>
                  </a:lnTo>
                  <a:lnTo>
                    <a:pt x="260" y="916"/>
                  </a:lnTo>
                  <a:lnTo>
                    <a:pt x="207" y="891"/>
                  </a:lnTo>
                  <a:lnTo>
                    <a:pt x="157" y="865"/>
                  </a:lnTo>
                  <a:lnTo>
                    <a:pt x="106" y="836"/>
                  </a:lnTo>
                  <a:lnTo>
                    <a:pt x="58" y="805"/>
                  </a:lnTo>
                  <a:lnTo>
                    <a:pt x="58" y="805"/>
                  </a:lnTo>
                  <a:lnTo>
                    <a:pt x="13" y="776"/>
                  </a:lnTo>
                  <a:lnTo>
                    <a:pt x="13" y="776"/>
                  </a:lnTo>
                  <a:lnTo>
                    <a:pt x="9" y="775"/>
                  </a:lnTo>
                  <a:lnTo>
                    <a:pt x="6" y="775"/>
                  </a:lnTo>
                  <a:lnTo>
                    <a:pt x="3" y="776"/>
                  </a:lnTo>
                  <a:lnTo>
                    <a:pt x="2" y="778"/>
                  </a:lnTo>
                  <a:lnTo>
                    <a:pt x="0" y="782"/>
                  </a:lnTo>
                  <a:lnTo>
                    <a:pt x="0" y="785"/>
                  </a:lnTo>
                  <a:lnTo>
                    <a:pt x="2" y="788"/>
                  </a:lnTo>
                  <a:lnTo>
                    <a:pt x="5" y="791"/>
                  </a:lnTo>
                  <a:lnTo>
                    <a:pt x="5" y="79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4" name="Freeform 61">
              <a:extLst>
                <a:ext uri="{FF2B5EF4-FFF2-40B4-BE49-F238E27FC236}">
                  <a16:creationId xmlns:a16="http://schemas.microsoft.com/office/drawing/2014/main" id="{DAD100CA-BD47-E699-4586-52C847147F1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4" y="1549"/>
              <a:ext cx="203" cy="306"/>
            </a:xfrm>
            <a:custGeom>
              <a:avLst/>
              <a:gdLst>
                <a:gd name="T0" fmla="*/ 1 w 608"/>
                <a:gd name="T1" fmla="*/ 13 h 920"/>
                <a:gd name="T2" fmla="*/ 1 w 608"/>
                <a:gd name="T3" fmla="*/ 13 h 920"/>
                <a:gd name="T4" fmla="*/ 23 w 608"/>
                <a:gd name="T5" fmla="*/ 60 h 920"/>
                <a:gd name="T6" fmla="*/ 43 w 608"/>
                <a:gd name="T7" fmla="*/ 107 h 920"/>
                <a:gd name="T8" fmla="*/ 82 w 608"/>
                <a:gd name="T9" fmla="*/ 203 h 920"/>
                <a:gd name="T10" fmla="*/ 120 w 608"/>
                <a:gd name="T11" fmla="*/ 299 h 920"/>
                <a:gd name="T12" fmla="*/ 140 w 608"/>
                <a:gd name="T13" fmla="*/ 347 h 920"/>
                <a:gd name="T14" fmla="*/ 161 w 608"/>
                <a:gd name="T15" fmla="*/ 395 h 920"/>
                <a:gd name="T16" fmla="*/ 161 w 608"/>
                <a:gd name="T17" fmla="*/ 395 h 920"/>
                <a:gd name="T18" fmla="*/ 182 w 608"/>
                <a:gd name="T19" fmla="*/ 443 h 920"/>
                <a:gd name="T20" fmla="*/ 207 w 608"/>
                <a:gd name="T21" fmla="*/ 491 h 920"/>
                <a:gd name="T22" fmla="*/ 232 w 608"/>
                <a:gd name="T23" fmla="*/ 537 h 920"/>
                <a:gd name="T24" fmla="*/ 259 w 608"/>
                <a:gd name="T25" fmla="*/ 582 h 920"/>
                <a:gd name="T26" fmla="*/ 289 w 608"/>
                <a:gd name="T27" fmla="*/ 626 h 920"/>
                <a:gd name="T28" fmla="*/ 320 w 608"/>
                <a:gd name="T29" fmla="*/ 668 h 920"/>
                <a:gd name="T30" fmla="*/ 355 w 608"/>
                <a:gd name="T31" fmla="*/ 708 h 920"/>
                <a:gd name="T32" fmla="*/ 391 w 608"/>
                <a:gd name="T33" fmla="*/ 748 h 920"/>
                <a:gd name="T34" fmla="*/ 391 w 608"/>
                <a:gd name="T35" fmla="*/ 748 h 920"/>
                <a:gd name="T36" fmla="*/ 440 w 608"/>
                <a:gd name="T37" fmla="*/ 794 h 920"/>
                <a:gd name="T38" fmla="*/ 489 w 608"/>
                <a:gd name="T39" fmla="*/ 838 h 920"/>
                <a:gd name="T40" fmla="*/ 542 w 608"/>
                <a:gd name="T41" fmla="*/ 880 h 920"/>
                <a:gd name="T42" fmla="*/ 597 w 608"/>
                <a:gd name="T43" fmla="*/ 919 h 920"/>
                <a:gd name="T44" fmla="*/ 597 w 608"/>
                <a:gd name="T45" fmla="*/ 919 h 920"/>
                <a:gd name="T46" fmla="*/ 600 w 608"/>
                <a:gd name="T47" fmla="*/ 920 h 920"/>
                <a:gd name="T48" fmla="*/ 602 w 608"/>
                <a:gd name="T49" fmla="*/ 920 h 920"/>
                <a:gd name="T50" fmla="*/ 605 w 608"/>
                <a:gd name="T51" fmla="*/ 919 h 920"/>
                <a:gd name="T52" fmla="*/ 607 w 608"/>
                <a:gd name="T53" fmla="*/ 916 h 920"/>
                <a:gd name="T54" fmla="*/ 608 w 608"/>
                <a:gd name="T55" fmla="*/ 913 h 920"/>
                <a:gd name="T56" fmla="*/ 608 w 608"/>
                <a:gd name="T57" fmla="*/ 910 h 920"/>
                <a:gd name="T58" fmla="*/ 607 w 608"/>
                <a:gd name="T59" fmla="*/ 906 h 920"/>
                <a:gd name="T60" fmla="*/ 605 w 608"/>
                <a:gd name="T61" fmla="*/ 904 h 920"/>
                <a:gd name="T62" fmla="*/ 605 w 608"/>
                <a:gd name="T63" fmla="*/ 904 h 920"/>
                <a:gd name="T64" fmla="*/ 559 w 608"/>
                <a:gd name="T65" fmla="*/ 871 h 920"/>
                <a:gd name="T66" fmla="*/ 514 w 608"/>
                <a:gd name="T67" fmla="*/ 836 h 920"/>
                <a:gd name="T68" fmla="*/ 471 w 608"/>
                <a:gd name="T69" fmla="*/ 798 h 920"/>
                <a:gd name="T70" fmla="*/ 429 w 608"/>
                <a:gd name="T71" fmla="*/ 761 h 920"/>
                <a:gd name="T72" fmla="*/ 388 w 608"/>
                <a:gd name="T73" fmla="*/ 720 h 920"/>
                <a:gd name="T74" fmla="*/ 350 w 608"/>
                <a:gd name="T75" fmla="*/ 678 h 920"/>
                <a:gd name="T76" fmla="*/ 316 w 608"/>
                <a:gd name="T77" fmla="*/ 633 h 920"/>
                <a:gd name="T78" fmla="*/ 298 w 608"/>
                <a:gd name="T79" fmla="*/ 610 h 920"/>
                <a:gd name="T80" fmla="*/ 282 w 608"/>
                <a:gd name="T81" fmla="*/ 586 h 920"/>
                <a:gd name="T82" fmla="*/ 282 w 608"/>
                <a:gd name="T83" fmla="*/ 586 h 920"/>
                <a:gd name="T84" fmla="*/ 255 w 608"/>
                <a:gd name="T85" fmla="*/ 543 h 920"/>
                <a:gd name="T86" fmla="*/ 230 w 608"/>
                <a:gd name="T87" fmla="*/ 498 h 920"/>
                <a:gd name="T88" fmla="*/ 207 w 608"/>
                <a:gd name="T89" fmla="*/ 453 h 920"/>
                <a:gd name="T90" fmla="*/ 185 w 608"/>
                <a:gd name="T91" fmla="*/ 406 h 920"/>
                <a:gd name="T92" fmla="*/ 165 w 608"/>
                <a:gd name="T93" fmla="*/ 360 h 920"/>
                <a:gd name="T94" fmla="*/ 145 w 608"/>
                <a:gd name="T95" fmla="*/ 312 h 920"/>
                <a:gd name="T96" fmla="*/ 107 w 608"/>
                <a:gd name="T97" fmla="*/ 218 h 920"/>
                <a:gd name="T98" fmla="*/ 107 w 608"/>
                <a:gd name="T99" fmla="*/ 218 h 920"/>
                <a:gd name="T100" fmla="*/ 63 w 608"/>
                <a:gd name="T101" fmla="*/ 110 h 920"/>
                <a:gd name="T102" fmla="*/ 40 w 608"/>
                <a:gd name="T103" fmla="*/ 57 h 920"/>
                <a:gd name="T104" fmla="*/ 16 w 608"/>
                <a:gd name="T105" fmla="*/ 4 h 920"/>
                <a:gd name="T106" fmla="*/ 16 w 608"/>
                <a:gd name="T107" fmla="*/ 4 h 920"/>
                <a:gd name="T108" fmla="*/ 14 w 608"/>
                <a:gd name="T109" fmla="*/ 2 h 920"/>
                <a:gd name="T110" fmla="*/ 11 w 608"/>
                <a:gd name="T111" fmla="*/ 0 h 920"/>
                <a:gd name="T112" fmla="*/ 7 w 608"/>
                <a:gd name="T113" fmla="*/ 0 h 920"/>
                <a:gd name="T114" fmla="*/ 4 w 608"/>
                <a:gd name="T115" fmla="*/ 2 h 920"/>
                <a:gd name="T116" fmla="*/ 3 w 608"/>
                <a:gd name="T117" fmla="*/ 3 h 920"/>
                <a:gd name="T118" fmla="*/ 0 w 608"/>
                <a:gd name="T119" fmla="*/ 6 h 920"/>
                <a:gd name="T120" fmla="*/ 0 w 608"/>
                <a:gd name="T121" fmla="*/ 10 h 920"/>
                <a:gd name="T122" fmla="*/ 1 w 608"/>
                <a:gd name="T123" fmla="*/ 13 h 920"/>
                <a:gd name="T124" fmla="*/ 1 w 608"/>
                <a:gd name="T125" fmla="*/ 13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08" h="920">
                  <a:moveTo>
                    <a:pt x="1" y="13"/>
                  </a:moveTo>
                  <a:lnTo>
                    <a:pt x="1" y="13"/>
                  </a:lnTo>
                  <a:lnTo>
                    <a:pt x="23" y="60"/>
                  </a:lnTo>
                  <a:lnTo>
                    <a:pt x="43" y="107"/>
                  </a:lnTo>
                  <a:lnTo>
                    <a:pt x="82" y="203"/>
                  </a:lnTo>
                  <a:lnTo>
                    <a:pt x="120" y="299"/>
                  </a:lnTo>
                  <a:lnTo>
                    <a:pt x="140" y="347"/>
                  </a:lnTo>
                  <a:lnTo>
                    <a:pt x="161" y="395"/>
                  </a:lnTo>
                  <a:lnTo>
                    <a:pt x="161" y="395"/>
                  </a:lnTo>
                  <a:lnTo>
                    <a:pt x="182" y="443"/>
                  </a:lnTo>
                  <a:lnTo>
                    <a:pt x="207" y="491"/>
                  </a:lnTo>
                  <a:lnTo>
                    <a:pt x="232" y="537"/>
                  </a:lnTo>
                  <a:lnTo>
                    <a:pt x="259" y="582"/>
                  </a:lnTo>
                  <a:lnTo>
                    <a:pt x="289" y="626"/>
                  </a:lnTo>
                  <a:lnTo>
                    <a:pt x="320" y="668"/>
                  </a:lnTo>
                  <a:lnTo>
                    <a:pt x="355" y="708"/>
                  </a:lnTo>
                  <a:lnTo>
                    <a:pt x="391" y="748"/>
                  </a:lnTo>
                  <a:lnTo>
                    <a:pt x="391" y="748"/>
                  </a:lnTo>
                  <a:lnTo>
                    <a:pt x="440" y="794"/>
                  </a:lnTo>
                  <a:lnTo>
                    <a:pt x="489" y="838"/>
                  </a:lnTo>
                  <a:lnTo>
                    <a:pt x="542" y="880"/>
                  </a:lnTo>
                  <a:lnTo>
                    <a:pt x="597" y="919"/>
                  </a:lnTo>
                  <a:lnTo>
                    <a:pt x="597" y="919"/>
                  </a:lnTo>
                  <a:lnTo>
                    <a:pt x="600" y="920"/>
                  </a:lnTo>
                  <a:lnTo>
                    <a:pt x="602" y="920"/>
                  </a:lnTo>
                  <a:lnTo>
                    <a:pt x="605" y="919"/>
                  </a:lnTo>
                  <a:lnTo>
                    <a:pt x="607" y="916"/>
                  </a:lnTo>
                  <a:lnTo>
                    <a:pt x="608" y="913"/>
                  </a:lnTo>
                  <a:lnTo>
                    <a:pt x="608" y="910"/>
                  </a:lnTo>
                  <a:lnTo>
                    <a:pt x="607" y="906"/>
                  </a:lnTo>
                  <a:lnTo>
                    <a:pt x="605" y="904"/>
                  </a:lnTo>
                  <a:lnTo>
                    <a:pt x="605" y="904"/>
                  </a:lnTo>
                  <a:lnTo>
                    <a:pt x="559" y="871"/>
                  </a:lnTo>
                  <a:lnTo>
                    <a:pt x="514" y="836"/>
                  </a:lnTo>
                  <a:lnTo>
                    <a:pt x="471" y="798"/>
                  </a:lnTo>
                  <a:lnTo>
                    <a:pt x="429" y="761"/>
                  </a:lnTo>
                  <a:lnTo>
                    <a:pt x="388" y="720"/>
                  </a:lnTo>
                  <a:lnTo>
                    <a:pt x="350" y="678"/>
                  </a:lnTo>
                  <a:lnTo>
                    <a:pt x="316" y="633"/>
                  </a:lnTo>
                  <a:lnTo>
                    <a:pt x="298" y="610"/>
                  </a:lnTo>
                  <a:lnTo>
                    <a:pt x="282" y="586"/>
                  </a:lnTo>
                  <a:lnTo>
                    <a:pt x="282" y="586"/>
                  </a:lnTo>
                  <a:lnTo>
                    <a:pt x="255" y="543"/>
                  </a:lnTo>
                  <a:lnTo>
                    <a:pt x="230" y="498"/>
                  </a:lnTo>
                  <a:lnTo>
                    <a:pt x="207" y="453"/>
                  </a:lnTo>
                  <a:lnTo>
                    <a:pt x="185" y="406"/>
                  </a:lnTo>
                  <a:lnTo>
                    <a:pt x="165" y="360"/>
                  </a:lnTo>
                  <a:lnTo>
                    <a:pt x="145" y="312"/>
                  </a:lnTo>
                  <a:lnTo>
                    <a:pt x="107" y="218"/>
                  </a:lnTo>
                  <a:lnTo>
                    <a:pt x="107" y="218"/>
                  </a:lnTo>
                  <a:lnTo>
                    <a:pt x="63" y="110"/>
                  </a:lnTo>
                  <a:lnTo>
                    <a:pt x="40" y="57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1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5" name="Freeform 62">
              <a:extLst>
                <a:ext uri="{FF2B5EF4-FFF2-40B4-BE49-F238E27FC236}">
                  <a16:creationId xmlns:a16="http://schemas.microsoft.com/office/drawing/2014/main" id="{657C4FF4-300D-00FA-CDDB-4BF74F2FE70C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1" y="1507"/>
              <a:ext cx="29" cy="48"/>
            </a:xfrm>
            <a:custGeom>
              <a:avLst/>
              <a:gdLst>
                <a:gd name="T0" fmla="*/ 2 w 87"/>
                <a:gd name="T1" fmla="*/ 13 h 143"/>
                <a:gd name="T2" fmla="*/ 2 w 87"/>
                <a:gd name="T3" fmla="*/ 13 h 143"/>
                <a:gd name="T4" fmla="*/ 20 w 87"/>
                <a:gd name="T5" fmla="*/ 44 h 143"/>
                <a:gd name="T6" fmla="*/ 38 w 87"/>
                <a:gd name="T7" fmla="*/ 74 h 143"/>
                <a:gd name="T8" fmla="*/ 55 w 87"/>
                <a:gd name="T9" fmla="*/ 106 h 143"/>
                <a:gd name="T10" fmla="*/ 71 w 87"/>
                <a:gd name="T11" fmla="*/ 138 h 143"/>
                <a:gd name="T12" fmla="*/ 71 w 87"/>
                <a:gd name="T13" fmla="*/ 138 h 143"/>
                <a:gd name="T14" fmla="*/ 73 w 87"/>
                <a:gd name="T15" fmla="*/ 141 h 143"/>
                <a:gd name="T16" fmla="*/ 76 w 87"/>
                <a:gd name="T17" fmla="*/ 143 h 143"/>
                <a:gd name="T18" fmla="*/ 78 w 87"/>
                <a:gd name="T19" fmla="*/ 143 h 143"/>
                <a:gd name="T20" fmla="*/ 81 w 87"/>
                <a:gd name="T21" fmla="*/ 141 h 143"/>
                <a:gd name="T22" fmla="*/ 84 w 87"/>
                <a:gd name="T23" fmla="*/ 140 h 143"/>
                <a:gd name="T24" fmla="*/ 86 w 87"/>
                <a:gd name="T25" fmla="*/ 137 h 143"/>
                <a:gd name="T26" fmla="*/ 87 w 87"/>
                <a:gd name="T27" fmla="*/ 134 h 143"/>
                <a:gd name="T28" fmla="*/ 86 w 87"/>
                <a:gd name="T29" fmla="*/ 129 h 143"/>
                <a:gd name="T30" fmla="*/ 86 w 87"/>
                <a:gd name="T31" fmla="*/ 129 h 143"/>
                <a:gd name="T32" fmla="*/ 70 w 87"/>
                <a:gd name="T33" fmla="*/ 98 h 143"/>
                <a:gd name="T34" fmla="*/ 52 w 87"/>
                <a:gd name="T35" fmla="*/ 66 h 143"/>
                <a:gd name="T36" fmla="*/ 35 w 87"/>
                <a:gd name="T37" fmla="*/ 35 h 143"/>
                <a:gd name="T38" fmla="*/ 18 w 87"/>
                <a:gd name="T39" fmla="*/ 5 h 143"/>
                <a:gd name="T40" fmla="*/ 18 w 87"/>
                <a:gd name="T41" fmla="*/ 5 h 143"/>
                <a:gd name="T42" fmla="*/ 15 w 87"/>
                <a:gd name="T43" fmla="*/ 2 h 143"/>
                <a:gd name="T44" fmla="*/ 12 w 87"/>
                <a:gd name="T45" fmla="*/ 0 h 143"/>
                <a:gd name="T46" fmla="*/ 7 w 87"/>
                <a:gd name="T47" fmla="*/ 0 h 143"/>
                <a:gd name="T48" fmla="*/ 5 w 87"/>
                <a:gd name="T49" fmla="*/ 2 h 143"/>
                <a:gd name="T50" fmla="*/ 3 w 87"/>
                <a:gd name="T51" fmla="*/ 3 h 143"/>
                <a:gd name="T52" fmla="*/ 2 w 87"/>
                <a:gd name="T53" fmla="*/ 6 h 143"/>
                <a:gd name="T54" fmla="*/ 0 w 87"/>
                <a:gd name="T55" fmla="*/ 9 h 143"/>
                <a:gd name="T56" fmla="*/ 2 w 87"/>
                <a:gd name="T57" fmla="*/ 13 h 143"/>
                <a:gd name="T58" fmla="*/ 2 w 87"/>
                <a:gd name="T59" fmla="*/ 1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87" h="143">
                  <a:moveTo>
                    <a:pt x="2" y="13"/>
                  </a:moveTo>
                  <a:lnTo>
                    <a:pt x="2" y="13"/>
                  </a:lnTo>
                  <a:lnTo>
                    <a:pt x="20" y="44"/>
                  </a:lnTo>
                  <a:lnTo>
                    <a:pt x="38" y="74"/>
                  </a:lnTo>
                  <a:lnTo>
                    <a:pt x="55" y="106"/>
                  </a:lnTo>
                  <a:lnTo>
                    <a:pt x="71" y="138"/>
                  </a:lnTo>
                  <a:lnTo>
                    <a:pt x="71" y="138"/>
                  </a:lnTo>
                  <a:lnTo>
                    <a:pt x="73" y="141"/>
                  </a:lnTo>
                  <a:lnTo>
                    <a:pt x="76" y="143"/>
                  </a:lnTo>
                  <a:lnTo>
                    <a:pt x="78" y="143"/>
                  </a:lnTo>
                  <a:lnTo>
                    <a:pt x="81" y="141"/>
                  </a:lnTo>
                  <a:lnTo>
                    <a:pt x="84" y="140"/>
                  </a:lnTo>
                  <a:lnTo>
                    <a:pt x="86" y="137"/>
                  </a:lnTo>
                  <a:lnTo>
                    <a:pt x="87" y="134"/>
                  </a:lnTo>
                  <a:lnTo>
                    <a:pt x="86" y="129"/>
                  </a:lnTo>
                  <a:lnTo>
                    <a:pt x="86" y="129"/>
                  </a:lnTo>
                  <a:lnTo>
                    <a:pt x="70" y="98"/>
                  </a:lnTo>
                  <a:lnTo>
                    <a:pt x="52" y="66"/>
                  </a:lnTo>
                  <a:lnTo>
                    <a:pt x="35" y="35"/>
                  </a:lnTo>
                  <a:lnTo>
                    <a:pt x="18" y="5"/>
                  </a:lnTo>
                  <a:lnTo>
                    <a:pt x="18" y="5"/>
                  </a:lnTo>
                  <a:lnTo>
                    <a:pt x="15" y="2"/>
                  </a:lnTo>
                  <a:lnTo>
                    <a:pt x="12" y="0"/>
                  </a:lnTo>
                  <a:lnTo>
                    <a:pt x="7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0" y="9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6" name="Freeform 63">
              <a:extLst>
                <a:ext uri="{FF2B5EF4-FFF2-40B4-BE49-F238E27FC236}">
                  <a16:creationId xmlns:a16="http://schemas.microsoft.com/office/drawing/2014/main" id="{AB3D9522-5982-1F67-3C2A-4CD6810DE8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4" y="1374"/>
              <a:ext cx="153" cy="261"/>
            </a:xfrm>
            <a:custGeom>
              <a:avLst/>
              <a:gdLst>
                <a:gd name="T0" fmla="*/ 249 w 460"/>
                <a:gd name="T1" fmla="*/ 78 h 784"/>
                <a:gd name="T2" fmla="*/ 175 w 460"/>
                <a:gd name="T3" fmla="*/ 31 h 784"/>
                <a:gd name="T4" fmla="*/ 134 w 460"/>
                <a:gd name="T5" fmla="*/ 12 h 784"/>
                <a:gd name="T6" fmla="*/ 91 w 460"/>
                <a:gd name="T7" fmla="*/ 2 h 784"/>
                <a:gd name="T8" fmla="*/ 62 w 460"/>
                <a:gd name="T9" fmla="*/ 2 h 784"/>
                <a:gd name="T10" fmla="*/ 27 w 460"/>
                <a:gd name="T11" fmla="*/ 16 h 784"/>
                <a:gd name="T12" fmla="*/ 6 w 460"/>
                <a:gd name="T13" fmla="*/ 45 h 784"/>
                <a:gd name="T14" fmla="*/ 0 w 460"/>
                <a:gd name="T15" fmla="*/ 71 h 784"/>
                <a:gd name="T16" fmla="*/ 3 w 460"/>
                <a:gd name="T17" fmla="*/ 118 h 784"/>
                <a:gd name="T18" fmla="*/ 23 w 460"/>
                <a:gd name="T19" fmla="*/ 195 h 784"/>
                <a:gd name="T20" fmla="*/ 66 w 460"/>
                <a:gd name="T21" fmla="*/ 318 h 784"/>
                <a:gd name="T22" fmla="*/ 101 w 460"/>
                <a:gd name="T23" fmla="*/ 428 h 784"/>
                <a:gd name="T24" fmla="*/ 130 w 460"/>
                <a:gd name="T25" fmla="*/ 504 h 784"/>
                <a:gd name="T26" fmla="*/ 190 w 460"/>
                <a:gd name="T27" fmla="*/ 618 h 784"/>
                <a:gd name="T28" fmla="*/ 242 w 460"/>
                <a:gd name="T29" fmla="*/ 688 h 784"/>
                <a:gd name="T30" fmla="*/ 284 w 460"/>
                <a:gd name="T31" fmla="*/ 733 h 784"/>
                <a:gd name="T32" fmla="*/ 323 w 460"/>
                <a:gd name="T33" fmla="*/ 764 h 784"/>
                <a:gd name="T34" fmla="*/ 362 w 460"/>
                <a:gd name="T35" fmla="*/ 781 h 784"/>
                <a:gd name="T36" fmla="*/ 403 w 460"/>
                <a:gd name="T37" fmla="*/ 781 h 784"/>
                <a:gd name="T38" fmla="*/ 427 w 460"/>
                <a:gd name="T39" fmla="*/ 766 h 784"/>
                <a:gd name="T40" fmla="*/ 449 w 460"/>
                <a:gd name="T41" fmla="*/ 732 h 784"/>
                <a:gd name="T42" fmla="*/ 458 w 460"/>
                <a:gd name="T43" fmla="*/ 691 h 784"/>
                <a:gd name="T44" fmla="*/ 460 w 460"/>
                <a:gd name="T45" fmla="*/ 652 h 784"/>
                <a:gd name="T46" fmla="*/ 458 w 460"/>
                <a:gd name="T47" fmla="*/ 646 h 784"/>
                <a:gd name="T48" fmla="*/ 449 w 460"/>
                <a:gd name="T49" fmla="*/ 645 h 784"/>
                <a:gd name="T50" fmla="*/ 443 w 460"/>
                <a:gd name="T51" fmla="*/ 652 h 784"/>
                <a:gd name="T52" fmla="*/ 442 w 460"/>
                <a:gd name="T53" fmla="*/ 687 h 784"/>
                <a:gd name="T54" fmla="*/ 434 w 460"/>
                <a:gd name="T55" fmla="*/ 721 h 784"/>
                <a:gd name="T56" fmla="*/ 418 w 460"/>
                <a:gd name="T57" fmla="*/ 751 h 784"/>
                <a:gd name="T58" fmla="*/ 400 w 460"/>
                <a:gd name="T59" fmla="*/ 764 h 784"/>
                <a:gd name="T60" fmla="*/ 366 w 460"/>
                <a:gd name="T61" fmla="*/ 764 h 784"/>
                <a:gd name="T62" fmla="*/ 326 w 460"/>
                <a:gd name="T63" fmla="*/ 745 h 784"/>
                <a:gd name="T64" fmla="*/ 297 w 460"/>
                <a:gd name="T65" fmla="*/ 720 h 784"/>
                <a:gd name="T66" fmla="*/ 242 w 460"/>
                <a:gd name="T67" fmla="*/ 662 h 784"/>
                <a:gd name="T68" fmla="*/ 195 w 460"/>
                <a:gd name="T69" fmla="*/ 595 h 784"/>
                <a:gd name="T70" fmla="*/ 142 w 460"/>
                <a:gd name="T71" fmla="*/ 486 h 784"/>
                <a:gd name="T72" fmla="*/ 113 w 460"/>
                <a:gd name="T73" fmla="*/ 411 h 784"/>
                <a:gd name="T74" fmla="*/ 90 w 460"/>
                <a:gd name="T75" fmla="*/ 334 h 784"/>
                <a:gd name="T76" fmla="*/ 53 w 460"/>
                <a:gd name="T77" fmla="*/ 227 h 784"/>
                <a:gd name="T78" fmla="*/ 33 w 460"/>
                <a:gd name="T79" fmla="*/ 166 h 784"/>
                <a:gd name="T80" fmla="*/ 19 w 460"/>
                <a:gd name="T81" fmla="*/ 103 h 784"/>
                <a:gd name="T82" fmla="*/ 20 w 460"/>
                <a:gd name="T83" fmla="*/ 58 h 784"/>
                <a:gd name="T84" fmla="*/ 36 w 460"/>
                <a:gd name="T85" fmla="*/ 31 h 784"/>
                <a:gd name="T86" fmla="*/ 58 w 460"/>
                <a:gd name="T87" fmla="*/ 19 h 784"/>
                <a:gd name="T88" fmla="*/ 95 w 460"/>
                <a:gd name="T89" fmla="*/ 19 h 784"/>
                <a:gd name="T90" fmla="*/ 143 w 460"/>
                <a:gd name="T91" fmla="*/ 35 h 784"/>
                <a:gd name="T92" fmla="*/ 194 w 460"/>
                <a:gd name="T93" fmla="*/ 61 h 784"/>
                <a:gd name="T94" fmla="*/ 242 w 460"/>
                <a:gd name="T95" fmla="*/ 96 h 784"/>
                <a:gd name="T96" fmla="*/ 261 w 460"/>
                <a:gd name="T97" fmla="*/ 112 h 784"/>
                <a:gd name="T98" fmla="*/ 271 w 460"/>
                <a:gd name="T99" fmla="*/ 110 h 784"/>
                <a:gd name="T100" fmla="*/ 272 w 460"/>
                <a:gd name="T101" fmla="*/ 102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60" h="784">
                  <a:moveTo>
                    <a:pt x="271" y="99"/>
                  </a:moveTo>
                  <a:lnTo>
                    <a:pt x="271" y="99"/>
                  </a:lnTo>
                  <a:lnTo>
                    <a:pt x="249" y="78"/>
                  </a:lnTo>
                  <a:lnTo>
                    <a:pt x="226" y="61"/>
                  </a:lnTo>
                  <a:lnTo>
                    <a:pt x="201" y="45"/>
                  </a:lnTo>
                  <a:lnTo>
                    <a:pt x="175" y="31"/>
                  </a:lnTo>
                  <a:lnTo>
                    <a:pt x="175" y="31"/>
                  </a:lnTo>
                  <a:lnTo>
                    <a:pt x="149" y="18"/>
                  </a:lnTo>
                  <a:lnTo>
                    <a:pt x="134" y="12"/>
                  </a:lnTo>
                  <a:lnTo>
                    <a:pt x="120" y="7"/>
                  </a:lnTo>
                  <a:lnTo>
                    <a:pt x="106" y="4"/>
                  </a:lnTo>
                  <a:lnTo>
                    <a:pt x="91" y="2"/>
                  </a:lnTo>
                  <a:lnTo>
                    <a:pt x="77" y="0"/>
                  </a:lnTo>
                  <a:lnTo>
                    <a:pt x="62" y="2"/>
                  </a:lnTo>
                  <a:lnTo>
                    <a:pt x="62" y="2"/>
                  </a:lnTo>
                  <a:lnTo>
                    <a:pt x="49" y="4"/>
                  </a:lnTo>
                  <a:lnTo>
                    <a:pt x="37" y="9"/>
                  </a:lnTo>
                  <a:lnTo>
                    <a:pt x="27" y="16"/>
                  </a:lnTo>
                  <a:lnTo>
                    <a:pt x="19" y="25"/>
                  </a:lnTo>
                  <a:lnTo>
                    <a:pt x="11" y="35"/>
                  </a:lnTo>
                  <a:lnTo>
                    <a:pt x="6" y="45"/>
                  </a:lnTo>
                  <a:lnTo>
                    <a:pt x="1" y="58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86"/>
                  </a:lnTo>
                  <a:lnTo>
                    <a:pt x="1" y="102"/>
                  </a:lnTo>
                  <a:lnTo>
                    <a:pt x="3" y="118"/>
                  </a:lnTo>
                  <a:lnTo>
                    <a:pt x="6" y="134"/>
                  </a:lnTo>
                  <a:lnTo>
                    <a:pt x="14" y="164"/>
                  </a:lnTo>
                  <a:lnTo>
                    <a:pt x="23" y="195"/>
                  </a:lnTo>
                  <a:lnTo>
                    <a:pt x="23" y="195"/>
                  </a:lnTo>
                  <a:lnTo>
                    <a:pt x="45" y="256"/>
                  </a:lnTo>
                  <a:lnTo>
                    <a:pt x="66" y="318"/>
                  </a:lnTo>
                  <a:lnTo>
                    <a:pt x="66" y="318"/>
                  </a:lnTo>
                  <a:lnTo>
                    <a:pt x="90" y="391"/>
                  </a:lnTo>
                  <a:lnTo>
                    <a:pt x="101" y="428"/>
                  </a:lnTo>
                  <a:lnTo>
                    <a:pt x="114" y="463"/>
                  </a:lnTo>
                  <a:lnTo>
                    <a:pt x="114" y="463"/>
                  </a:lnTo>
                  <a:lnTo>
                    <a:pt x="130" y="504"/>
                  </a:lnTo>
                  <a:lnTo>
                    <a:pt x="148" y="543"/>
                  </a:lnTo>
                  <a:lnTo>
                    <a:pt x="168" y="581"/>
                  </a:lnTo>
                  <a:lnTo>
                    <a:pt x="190" y="618"/>
                  </a:lnTo>
                  <a:lnTo>
                    <a:pt x="190" y="618"/>
                  </a:lnTo>
                  <a:lnTo>
                    <a:pt x="214" y="655"/>
                  </a:lnTo>
                  <a:lnTo>
                    <a:pt x="242" y="688"/>
                  </a:lnTo>
                  <a:lnTo>
                    <a:pt x="242" y="688"/>
                  </a:lnTo>
                  <a:lnTo>
                    <a:pt x="269" y="719"/>
                  </a:lnTo>
                  <a:lnTo>
                    <a:pt x="284" y="733"/>
                  </a:lnTo>
                  <a:lnTo>
                    <a:pt x="300" y="748"/>
                  </a:lnTo>
                  <a:lnTo>
                    <a:pt x="300" y="748"/>
                  </a:lnTo>
                  <a:lnTo>
                    <a:pt x="323" y="764"/>
                  </a:lnTo>
                  <a:lnTo>
                    <a:pt x="334" y="771"/>
                  </a:lnTo>
                  <a:lnTo>
                    <a:pt x="347" y="777"/>
                  </a:lnTo>
                  <a:lnTo>
                    <a:pt x="362" y="781"/>
                  </a:lnTo>
                  <a:lnTo>
                    <a:pt x="375" y="784"/>
                  </a:lnTo>
                  <a:lnTo>
                    <a:pt x="389" y="784"/>
                  </a:lnTo>
                  <a:lnTo>
                    <a:pt x="403" y="781"/>
                  </a:lnTo>
                  <a:lnTo>
                    <a:pt x="403" y="781"/>
                  </a:lnTo>
                  <a:lnTo>
                    <a:pt x="416" y="775"/>
                  </a:lnTo>
                  <a:lnTo>
                    <a:pt x="427" y="766"/>
                  </a:lnTo>
                  <a:lnTo>
                    <a:pt x="436" y="756"/>
                  </a:lnTo>
                  <a:lnTo>
                    <a:pt x="443" y="745"/>
                  </a:lnTo>
                  <a:lnTo>
                    <a:pt x="449" y="732"/>
                  </a:lnTo>
                  <a:lnTo>
                    <a:pt x="453" y="719"/>
                  </a:lnTo>
                  <a:lnTo>
                    <a:pt x="456" y="706"/>
                  </a:lnTo>
                  <a:lnTo>
                    <a:pt x="458" y="691"/>
                  </a:lnTo>
                  <a:lnTo>
                    <a:pt x="458" y="691"/>
                  </a:lnTo>
                  <a:lnTo>
                    <a:pt x="460" y="672"/>
                  </a:lnTo>
                  <a:lnTo>
                    <a:pt x="460" y="652"/>
                  </a:lnTo>
                  <a:lnTo>
                    <a:pt x="460" y="652"/>
                  </a:lnTo>
                  <a:lnTo>
                    <a:pt x="460" y="649"/>
                  </a:lnTo>
                  <a:lnTo>
                    <a:pt x="458" y="646"/>
                  </a:lnTo>
                  <a:lnTo>
                    <a:pt x="455" y="645"/>
                  </a:lnTo>
                  <a:lnTo>
                    <a:pt x="452" y="645"/>
                  </a:lnTo>
                  <a:lnTo>
                    <a:pt x="449" y="645"/>
                  </a:lnTo>
                  <a:lnTo>
                    <a:pt x="446" y="646"/>
                  </a:lnTo>
                  <a:lnTo>
                    <a:pt x="445" y="649"/>
                  </a:lnTo>
                  <a:lnTo>
                    <a:pt x="443" y="652"/>
                  </a:lnTo>
                  <a:lnTo>
                    <a:pt x="443" y="652"/>
                  </a:lnTo>
                  <a:lnTo>
                    <a:pt x="443" y="669"/>
                  </a:lnTo>
                  <a:lnTo>
                    <a:pt x="442" y="687"/>
                  </a:lnTo>
                  <a:lnTo>
                    <a:pt x="439" y="704"/>
                  </a:lnTo>
                  <a:lnTo>
                    <a:pt x="434" y="721"/>
                  </a:lnTo>
                  <a:lnTo>
                    <a:pt x="434" y="721"/>
                  </a:lnTo>
                  <a:lnTo>
                    <a:pt x="430" y="732"/>
                  </a:lnTo>
                  <a:lnTo>
                    <a:pt x="424" y="742"/>
                  </a:lnTo>
                  <a:lnTo>
                    <a:pt x="418" y="751"/>
                  </a:lnTo>
                  <a:lnTo>
                    <a:pt x="410" y="758"/>
                  </a:lnTo>
                  <a:lnTo>
                    <a:pt x="410" y="758"/>
                  </a:lnTo>
                  <a:lnTo>
                    <a:pt x="400" y="764"/>
                  </a:lnTo>
                  <a:lnTo>
                    <a:pt x="388" y="766"/>
                  </a:lnTo>
                  <a:lnTo>
                    <a:pt x="378" y="766"/>
                  </a:lnTo>
                  <a:lnTo>
                    <a:pt x="366" y="764"/>
                  </a:lnTo>
                  <a:lnTo>
                    <a:pt x="355" y="761"/>
                  </a:lnTo>
                  <a:lnTo>
                    <a:pt x="345" y="756"/>
                  </a:lnTo>
                  <a:lnTo>
                    <a:pt x="326" y="745"/>
                  </a:lnTo>
                  <a:lnTo>
                    <a:pt x="326" y="745"/>
                  </a:lnTo>
                  <a:lnTo>
                    <a:pt x="310" y="733"/>
                  </a:lnTo>
                  <a:lnTo>
                    <a:pt x="297" y="720"/>
                  </a:lnTo>
                  <a:lnTo>
                    <a:pt x="269" y="692"/>
                  </a:lnTo>
                  <a:lnTo>
                    <a:pt x="269" y="692"/>
                  </a:lnTo>
                  <a:lnTo>
                    <a:pt x="242" y="662"/>
                  </a:lnTo>
                  <a:lnTo>
                    <a:pt x="217" y="629"/>
                  </a:lnTo>
                  <a:lnTo>
                    <a:pt x="217" y="629"/>
                  </a:lnTo>
                  <a:lnTo>
                    <a:pt x="195" y="595"/>
                  </a:lnTo>
                  <a:lnTo>
                    <a:pt x="176" y="560"/>
                  </a:lnTo>
                  <a:lnTo>
                    <a:pt x="158" y="524"/>
                  </a:lnTo>
                  <a:lnTo>
                    <a:pt x="142" y="486"/>
                  </a:lnTo>
                  <a:lnTo>
                    <a:pt x="142" y="486"/>
                  </a:lnTo>
                  <a:lnTo>
                    <a:pt x="127" y="449"/>
                  </a:lnTo>
                  <a:lnTo>
                    <a:pt x="113" y="411"/>
                  </a:lnTo>
                  <a:lnTo>
                    <a:pt x="100" y="373"/>
                  </a:lnTo>
                  <a:lnTo>
                    <a:pt x="90" y="334"/>
                  </a:lnTo>
                  <a:lnTo>
                    <a:pt x="90" y="334"/>
                  </a:lnTo>
                  <a:lnTo>
                    <a:pt x="81" y="306"/>
                  </a:lnTo>
                  <a:lnTo>
                    <a:pt x="72" y="280"/>
                  </a:lnTo>
                  <a:lnTo>
                    <a:pt x="53" y="227"/>
                  </a:lnTo>
                  <a:lnTo>
                    <a:pt x="53" y="227"/>
                  </a:lnTo>
                  <a:lnTo>
                    <a:pt x="42" y="198"/>
                  </a:lnTo>
                  <a:lnTo>
                    <a:pt x="33" y="166"/>
                  </a:lnTo>
                  <a:lnTo>
                    <a:pt x="24" y="135"/>
                  </a:lnTo>
                  <a:lnTo>
                    <a:pt x="19" y="103"/>
                  </a:lnTo>
                  <a:lnTo>
                    <a:pt x="19" y="103"/>
                  </a:lnTo>
                  <a:lnTo>
                    <a:pt x="17" y="81"/>
                  </a:lnTo>
                  <a:lnTo>
                    <a:pt x="17" y="70"/>
                  </a:lnTo>
                  <a:lnTo>
                    <a:pt x="20" y="58"/>
                  </a:lnTo>
                  <a:lnTo>
                    <a:pt x="23" y="48"/>
                  </a:lnTo>
                  <a:lnTo>
                    <a:pt x="29" y="38"/>
                  </a:lnTo>
                  <a:lnTo>
                    <a:pt x="36" y="31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58" y="19"/>
                  </a:lnTo>
                  <a:lnTo>
                    <a:pt x="69" y="18"/>
                  </a:lnTo>
                  <a:lnTo>
                    <a:pt x="82" y="18"/>
                  </a:lnTo>
                  <a:lnTo>
                    <a:pt x="95" y="19"/>
                  </a:lnTo>
                  <a:lnTo>
                    <a:pt x="108" y="22"/>
                  </a:lnTo>
                  <a:lnTo>
                    <a:pt x="120" y="26"/>
                  </a:lnTo>
                  <a:lnTo>
                    <a:pt x="143" y="35"/>
                  </a:lnTo>
                  <a:lnTo>
                    <a:pt x="143" y="35"/>
                  </a:lnTo>
                  <a:lnTo>
                    <a:pt x="169" y="47"/>
                  </a:lnTo>
                  <a:lnTo>
                    <a:pt x="194" y="61"/>
                  </a:lnTo>
                  <a:lnTo>
                    <a:pt x="219" y="77"/>
                  </a:lnTo>
                  <a:lnTo>
                    <a:pt x="242" y="96"/>
                  </a:lnTo>
                  <a:lnTo>
                    <a:pt x="242" y="96"/>
                  </a:lnTo>
                  <a:lnTo>
                    <a:pt x="258" y="110"/>
                  </a:lnTo>
                  <a:lnTo>
                    <a:pt x="258" y="110"/>
                  </a:lnTo>
                  <a:lnTo>
                    <a:pt x="261" y="112"/>
                  </a:lnTo>
                  <a:lnTo>
                    <a:pt x="265" y="113"/>
                  </a:lnTo>
                  <a:lnTo>
                    <a:pt x="268" y="112"/>
                  </a:lnTo>
                  <a:lnTo>
                    <a:pt x="271" y="110"/>
                  </a:lnTo>
                  <a:lnTo>
                    <a:pt x="272" y="108"/>
                  </a:lnTo>
                  <a:lnTo>
                    <a:pt x="274" y="105"/>
                  </a:lnTo>
                  <a:lnTo>
                    <a:pt x="272" y="102"/>
                  </a:lnTo>
                  <a:lnTo>
                    <a:pt x="271" y="99"/>
                  </a:lnTo>
                  <a:lnTo>
                    <a:pt x="271" y="9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7" name="Freeform 64">
              <a:extLst>
                <a:ext uri="{FF2B5EF4-FFF2-40B4-BE49-F238E27FC236}">
                  <a16:creationId xmlns:a16="http://schemas.microsoft.com/office/drawing/2014/main" id="{7463A317-0EC3-7862-C041-3C4034905EA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2" y="1201"/>
              <a:ext cx="114" cy="268"/>
            </a:xfrm>
            <a:custGeom>
              <a:avLst/>
              <a:gdLst>
                <a:gd name="T0" fmla="*/ 30 w 343"/>
                <a:gd name="T1" fmla="*/ 123 h 804"/>
                <a:gd name="T2" fmla="*/ 87 w 343"/>
                <a:gd name="T3" fmla="*/ 54 h 804"/>
                <a:gd name="T4" fmla="*/ 109 w 343"/>
                <a:gd name="T5" fmla="*/ 38 h 804"/>
                <a:gd name="T6" fmla="*/ 146 w 343"/>
                <a:gd name="T7" fmla="*/ 20 h 804"/>
                <a:gd name="T8" fmla="*/ 187 w 343"/>
                <a:gd name="T9" fmla="*/ 20 h 804"/>
                <a:gd name="T10" fmla="*/ 207 w 343"/>
                <a:gd name="T11" fmla="*/ 30 h 804"/>
                <a:gd name="T12" fmla="*/ 230 w 343"/>
                <a:gd name="T13" fmla="*/ 54 h 804"/>
                <a:gd name="T14" fmla="*/ 248 w 343"/>
                <a:gd name="T15" fmla="*/ 83 h 804"/>
                <a:gd name="T16" fmla="*/ 275 w 343"/>
                <a:gd name="T17" fmla="*/ 157 h 804"/>
                <a:gd name="T18" fmla="*/ 290 w 343"/>
                <a:gd name="T19" fmla="*/ 232 h 804"/>
                <a:gd name="T20" fmla="*/ 314 w 343"/>
                <a:gd name="T21" fmla="*/ 405 h 804"/>
                <a:gd name="T22" fmla="*/ 322 w 343"/>
                <a:gd name="T23" fmla="*/ 480 h 804"/>
                <a:gd name="T24" fmla="*/ 326 w 343"/>
                <a:gd name="T25" fmla="*/ 556 h 804"/>
                <a:gd name="T26" fmla="*/ 322 w 343"/>
                <a:gd name="T27" fmla="*/ 628 h 804"/>
                <a:gd name="T28" fmla="*/ 311 w 343"/>
                <a:gd name="T29" fmla="*/ 682 h 804"/>
                <a:gd name="T30" fmla="*/ 291 w 343"/>
                <a:gd name="T31" fmla="*/ 724 h 804"/>
                <a:gd name="T32" fmla="*/ 262 w 343"/>
                <a:gd name="T33" fmla="*/ 762 h 804"/>
                <a:gd name="T34" fmla="*/ 238 w 343"/>
                <a:gd name="T35" fmla="*/ 781 h 804"/>
                <a:gd name="T36" fmla="*/ 209 w 343"/>
                <a:gd name="T37" fmla="*/ 787 h 804"/>
                <a:gd name="T38" fmla="*/ 190 w 343"/>
                <a:gd name="T39" fmla="*/ 781 h 804"/>
                <a:gd name="T40" fmla="*/ 172 w 343"/>
                <a:gd name="T41" fmla="*/ 763 h 804"/>
                <a:gd name="T42" fmla="*/ 162 w 343"/>
                <a:gd name="T43" fmla="*/ 759 h 804"/>
                <a:gd name="T44" fmla="*/ 155 w 343"/>
                <a:gd name="T45" fmla="*/ 765 h 804"/>
                <a:gd name="T46" fmla="*/ 156 w 343"/>
                <a:gd name="T47" fmla="*/ 772 h 804"/>
                <a:gd name="T48" fmla="*/ 187 w 343"/>
                <a:gd name="T49" fmla="*/ 798 h 804"/>
                <a:gd name="T50" fmla="*/ 210 w 343"/>
                <a:gd name="T51" fmla="*/ 804 h 804"/>
                <a:gd name="T52" fmla="*/ 243 w 343"/>
                <a:gd name="T53" fmla="*/ 797 h 804"/>
                <a:gd name="T54" fmla="*/ 265 w 343"/>
                <a:gd name="T55" fmla="*/ 782 h 804"/>
                <a:gd name="T56" fmla="*/ 300 w 343"/>
                <a:gd name="T57" fmla="*/ 743 h 804"/>
                <a:gd name="T58" fmla="*/ 323 w 343"/>
                <a:gd name="T59" fmla="*/ 700 h 804"/>
                <a:gd name="T60" fmla="*/ 332 w 343"/>
                <a:gd name="T61" fmla="*/ 676 h 804"/>
                <a:gd name="T62" fmla="*/ 342 w 343"/>
                <a:gd name="T63" fmla="*/ 612 h 804"/>
                <a:gd name="T64" fmla="*/ 343 w 343"/>
                <a:gd name="T65" fmla="*/ 533 h 804"/>
                <a:gd name="T66" fmla="*/ 336 w 343"/>
                <a:gd name="T67" fmla="*/ 451 h 804"/>
                <a:gd name="T68" fmla="*/ 317 w 343"/>
                <a:gd name="T69" fmla="*/ 303 h 804"/>
                <a:gd name="T70" fmla="*/ 303 w 343"/>
                <a:gd name="T71" fmla="*/ 203 h 804"/>
                <a:gd name="T72" fmla="*/ 290 w 343"/>
                <a:gd name="T73" fmla="*/ 145 h 804"/>
                <a:gd name="T74" fmla="*/ 271 w 343"/>
                <a:gd name="T75" fmla="*/ 91 h 804"/>
                <a:gd name="T76" fmla="*/ 239 w 343"/>
                <a:gd name="T77" fmla="*/ 38 h 804"/>
                <a:gd name="T78" fmla="*/ 212 w 343"/>
                <a:gd name="T79" fmla="*/ 13 h 804"/>
                <a:gd name="T80" fmla="*/ 183 w 343"/>
                <a:gd name="T81" fmla="*/ 1 h 804"/>
                <a:gd name="T82" fmla="*/ 139 w 343"/>
                <a:gd name="T83" fmla="*/ 3 h 804"/>
                <a:gd name="T84" fmla="*/ 99 w 343"/>
                <a:gd name="T85" fmla="*/ 23 h 804"/>
                <a:gd name="T86" fmla="*/ 61 w 343"/>
                <a:gd name="T87" fmla="*/ 55 h 804"/>
                <a:gd name="T88" fmla="*/ 16 w 343"/>
                <a:gd name="T89" fmla="*/ 115 h 804"/>
                <a:gd name="T90" fmla="*/ 1 w 343"/>
                <a:gd name="T91" fmla="*/ 139 h 804"/>
                <a:gd name="T92" fmla="*/ 3 w 343"/>
                <a:gd name="T93" fmla="*/ 149 h 804"/>
                <a:gd name="T94" fmla="*/ 12 w 343"/>
                <a:gd name="T95" fmla="*/ 152 h 804"/>
                <a:gd name="T96" fmla="*/ 16 w 343"/>
                <a:gd name="T97" fmla="*/ 148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43" h="804">
                  <a:moveTo>
                    <a:pt x="16" y="148"/>
                  </a:moveTo>
                  <a:lnTo>
                    <a:pt x="16" y="148"/>
                  </a:lnTo>
                  <a:lnTo>
                    <a:pt x="30" y="123"/>
                  </a:lnTo>
                  <a:lnTo>
                    <a:pt x="48" y="99"/>
                  </a:lnTo>
                  <a:lnTo>
                    <a:pt x="67" y="75"/>
                  </a:lnTo>
                  <a:lnTo>
                    <a:pt x="87" y="54"/>
                  </a:lnTo>
                  <a:lnTo>
                    <a:pt x="87" y="54"/>
                  </a:lnTo>
                  <a:lnTo>
                    <a:pt x="99" y="45"/>
                  </a:lnTo>
                  <a:lnTo>
                    <a:pt x="109" y="38"/>
                  </a:lnTo>
                  <a:lnTo>
                    <a:pt x="120" y="30"/>
                  </a:lnTo>
                  <a:lnTo>
                    <a:pt x="133" y="25"/>
                  </a:lnTo>
                  <a:lnTo>
                    <a:pt x="146" y="20"/>
                  </a:lnTo>
                  <a:lnTo>
                    <a:pt x="159" y="17"/>
                  </a:lnTo>
                  <a:lnTo>
                    <a:pt x="172" y="17"/>
                  </a:lnTo>
                  <a:lnTo>
                    <a:pt x="187" y="20"/>
                  </a:lnTo>
                  <a:lnTo>
                    <a:pt x="187" y="20"/>
                  </a:lnTo>
                  <a:lnTo>
                    <a:pt x="197" y="25"/>
                  </a:lnTo>
                  <a:lnTo>
                    <a:pt x="207" y="30"/>
                  </a:lnTo>
                  <a:lnTo>
                    <a:pt x="216" y="38"/>
                  </a:lnTo>
                  <a:lnTo>
                    <a:pt x="223" y="45"/>
                  </a:lnTo>
                  <a:lnTo>
                    <a:pt x="230" y="54"/>
                  </a:lnTo>
                  <a:lnTo>
                    <a:pt x="238" y="62"/>
                  </a:lnTo>
                  <a:lnTo>
                    <a:pt x="248" y="83"/>
                  </a:lnTo>
                  <a:lnTo>
                    <a:pt x="248" y="83"/>
                  </a:lnTo>
                  <a:lnTo>
                    <a:pt x="259" y="106"/>
                  </a:lnTo>
                  <a:lnTo>
                    <a:pt x="268" y="131"/>
                  </a:lnTo>
                  <a:lnTo>
                    <a:pt x="275" y="157"/>
                  </a:lnTo>
                  <a:lnTo>
                    <a:pt x="281" y="183"/>
                  </a:lnTo>
                  <a:lnTo>
                    <a:pt x="281" y="183"/>
                  </a:lnTo>
                  <a:lnTo>
                    <a:pt x="290" y="232"/>
                  </a:lnTo>
                  <a:lnTo>
                    <a:pt x="297" y="283"/>
                  </a:lnTo>
                  <a:lnTo>
                    <a:pt x="297" y="283"/>
                  </a:lnTo>
                  <a:lnTo>
                    <a:pt x="314" y="405"/>
                  </a:lnTo>
                  <a:lnTo>
                    <a:pt x="314" y="405"/>
                  </a:lnTo>
                  <a:lnTo>
                    <a:pt x="319" y="443"/>
                  </a:lnTo>
                  <a:lnTo>
                    <a:pt x="322" y="480"/>
                  </a:lnTo>
                  <a:lnTo>
                    <a:pt x="325" y="518"/>
                  </a:lnTo>
                  <a:lnTo>
                    <a:pt x="326" y="556"/>
                  </a:lnTo>
                  <a:lnTo>
                    <a:pt x="326" y="556"/>
                  </a:lnTo>
                  <a:lnTo>
                    <a:pt x="325" y="592"/>
                  </a:lnTo>
                  <a:lnTo>
                    <a:pt x="322" y="628"/>
                  </a:lnTo>
                  <a:lnTo>
                    <a:pt x="322" y="628"/>
                  </a:lnTo>
                  <a:lnTo>
                    <a:pt x="319" y="656"/>
                  </a:lnTo>
                  <a:lnTo>
                    <a:pt x="316" y="669"/>
                  </a:lnTo>
                  <a:lnTo>
                    <a:pt x="311" y="682"/>
                  </a:lnTo>
                  <a:lnTo>
                    <a:pt x="311" y="682"/>
                  </a:lnTo>
                  <a:lnTo>
                    <a:pt x="303" y="704"/>
                  </a:lnTo>
                  <a:lnTo>
                    <a:pt x="291" y="724"/>
                  </a:lnTo>
                  <a:lnTo>
                    <a:pt x="278" y="745"/>
                  </a:lnTo>
                  <a:lnTo>
                    <a:pt x="262" y="762"/>
                  </a:lnTo>
                  <a:lnTo>
                    <a:pt x="262" y="762"/>
                  </a:lnTo>
                  <a:lnTo>
                    <a:pt x="255" y="769"/>
                  </a:lnTo>
                  <a:lnTo>
                    <a:pt x="246" y="775"/>
                  </a:lnTo>
                  <a:lnTo>
                    <a:pt x="238" y="781"/>
                  </a:lnTo>
                  <a:lnTo>
                    <a:pt x="229" y="784"/>
                  </a:lnTo>
                  <a:lnTo>
                    <a:pt x="219" y="787"/>
                  </a:lnTo>
                  <a:lnTo>
                    <a:pt x="209" y="787"/>
                  </a:lnTo>
                  <a:lnTo>
                    <a:pt x="200" y="785"/>
                  </a:lnTo>
                  <a:lnTo>
                    <a:pt x="190" y="781"/>
                  </a:lnTo>
                  <a:lnTo>
                    <a:pt x="190" y="781"/>
                  </a:lnTo>
                  <a:lnTo>
                    <a:pt x="180" y="772"/>
                  </a:lnTo>
                  <a:lnTo>
                    <a:pt x="172" y="763"/>
                  </a:lnTo>
                  <a:lnTo>
                    <a:pt x="172" y="763"/>
                  </a:lnTo>
                  <a:lnTo>
                    <a:pt x="170" y="761"/>
                  </a:lnTo>
                  <a:lnTo>
                    <a:pt x="167" y="759"/>
                  </a:lnTo>
                  <a:lnTo>
                    <a:pt x="162" y="759"/>
                  </a:lnTo>
                  <a:lnTo>
                    <a:pt x="159" y="761"/>
                  </a:lnTo>
                  <a:lnTo>
                    <a:pt x="156" y="763"/>
                  </a:lnTo>
                  <a:lnTo>
                    <a:pt x="155" y="765"/>
                  </a:lnTo>
                  <a:lnTo>
                    <a:pt x="155" y="768"/>
                  </a:lnTo>
                  <a:lnTo>
                    <a:pt x="156" y="772"/>
                  </a:lnTo>
                  <a:lnTo>
                    <a:pt x="156" y="772"/>
                  </a:lnTo>
                  <a:lnTo>
                    <a:pt x="165" y="782"/>
                  </a:lnTo>
                  <a:lnTo>
                    <a:pt x="175" y="791"/>
                  </a:lnTo>
                  <a:lnTo>
                    <a:pt x="187" y="798"/>
                  </a:lnTo>
                  <a:lnTo>
                    <a:pt x="198" y="803"/>
                  </a:lnTo>
                  <a:lnTo>
                    <a:pt x="198" y="803"/>
                  </a:lnTo>
                  <a:lnTo>
                    <a:pt x="210" y="804"/>
                  </a:lnTo>
                  <a:lnTo>
                    <a:pt x="222" y="804"/>
                  </a:lnTo>
                  <a:lnTo>
                    <a:pt x="233" y="801"/>
                  </a:lnTo>
                  <a:lnTo>
                    <a:pt x="243" y="797"/>
                  </a:lnTo>
                  <a:lnTo>
                    <a:pt x="243" y="797"/>
                  </a:lnTo>
                  <a:lnTo>
                    <a:pt x="255" y="791"/>
                  </a:lnTo>
                  <a:lnTo>
                    <a:pt x="265" y="782"/>
                  </a:lnTo>
                  <a:lnTo>
                    <a:pt x="275" y="774"/>
                  </a:lnTo>
                  <a:lnTo>
                    <a:pt x="284" y="765"/>
                  </a:lnTo>
                  <a:lnTo>
                    <a:pt x="300" y="743"/>
                  </a:lnTo>
                  <a:lnTo>
                    <a:pt x="313" y="721"/>
                  </a:lnTo>
                  <a:lnTo>
                    <a:pt x="313" y="721"/>
                  </a:lnTo>
                  <a:lnTo>
                    <a:pt x="323" y="700"/>
                  </a:lnTo>
                  <a:lnTo>
                    <a:pt x="327" y="688"/>
                  </a:lnTo>
                  <a:lnTo>
                    <a:pt x="332" y="676"/>
                  </a:lnTo>
                  <a:lnTo>
                    <a:pt x="332" y="676"/>
                  </a:lnTo>
                  <a:lnTo>
                    <a:pt x="335" y="662"/>
                  </a:lnTo>
                  <a:lnTo>
                    <a:pt x="338" y="644"/>
                  </a:lnTo>
                  <a:lnTo>
                    <a:pt x="342" y="612"/>
                  </a:lnTo>
                  <a:lnTo>
                    <a:pt x="342" y="612"/>
                  </a:lnTo>
                  <a:lnTo>
                    <a:pt x="343" y="572"/>
                  </a:lnTo>
                  <a:lnTo>
                    <a:pt x="343" y="533"/>
                  </a:lnTo>
                  <a:lnTo>
                    <a:pt x="340" y="492"/>
                  </a:lnTo>
                  <a:lnTo>
                    <a:pt x="336" y="451"/>
                  </a:lnTo>
                  <a:lnTo>
                    <a:pt x="336" y="451"/>
                  </a:lnTo>
                  <a:lnTo>
                    <a:pt x="333" y="415"/>
                  </a:lnTo>
                  <a:lnTo>
                    <a:pt x="327" y="377"/>
                  </a:lnTo>
                  <a:lnTo>
                    <a:pt x="317" y="303"/>
                  </a:lnTo>
                  <a:lnTo>
                    <a:pt x="317" y="303"/>
                  </a:lnTo>
                  <a:lnTo>
                    <a:pt x="310" y="253"/>
                  </a:lnTo>
                  <a:lnTo>
                    <a:pt x="303" y="203"/>
                  </a:lnTo>
                  <a:lnTo>
                    <a:pt x="303" y="203"/>
                  </a:lnTo>
                  <a:lnTo>
                    <a:pt x="297" y="174"/>
                  </a:lnTo>
                  <a:lnTo>
                    <a:pt x="290" y="145"/>
                  </a:lnTo>
                  <a:lnTo>
                    <a:pt x="281" y="118"/>
                  </a:lnTo>
                  <a:lnTo>
                    <a:pt x="271" y="91"/>
                  </a:lnTo>
                  <a:lnTo>
                    <a:pt x="271" y="91"/>
                  </a:lnTo>
                  <a:lnTo>
                    <a:pt x="261" y="68"/>
                  </a:lnTo>
                  <a:lnTo>
                    <a:pt x="248" y="48"/>
                  </a:lnTo>
                  <a:lnTo>
                    <a:pt x="239" y="38"/>
                  </a:lnTo>
                  <a:lnTo>
                    <a:pt x="230" y="29"/>
                  </a:lnTo>
                  <a:lnTo>
                    <a:pt x="222" y="20"/>
                  </a:lnTo>
                  <a:lnTo>
                    <a:pt x="212" y="13"/>
                  </a:lnTo>
                  <a:lnTo>
                    <a:pt x="212" y="13"/>
                  </a:lnTo>
                  <a:lnTo>
                    <a:pt x="197" y="6"/>
                  </a:lnTo>
                  <a:lnTo>
                    <a:pt x="183" y="1"/>
                  </a:lnTo>
                  <a:lnTo>
                    <a:pt x="168" y="0"/>
                  </a:lnTo>
                  <a:lnTo>
                    <a:pt x="154" y="0"/>
                  </a:lnTo>
                  <a:lnTo>
                    <a:pt x="139" y="3"/>
                  </a:lnTo>
                  <a:lnTo>
                    <a:pt x="125" y="9"/>
                  </a:lnTo>
                  <a:lnTo>
                    <a:pt x="112" y="16"/>
                  </a:lnTo>
                  <a:lnTo>
                    <a:pt x="99" y="23"/>
                  </a:lnTo>
                  <a:lnTo>
                    <a:pt x="85" y="33"/>
                  </a:lnTo>
                  <a:lnTo>
                    <a:pt x="72" y="43"/>
                  </a:lnTo>
                  <a:lnTo>
                    <a:pt x="61" y="55"/>
                  </a:lnTo>
                  <a:lnTo>
                    <a:pt x="51" y="67"/>
                  </a:lnTo>
                  <a:lnTo>
                    <a:pt x="32" y="91"/>
                  </a:lnTo>
                  <a:lnTo>
                    <a:pt x="16" y="115"/>
                  </a:lnTo>
                  <a:lnTo>
                    <a:pt x="16" y="115"/>
                  </a:lnTo>
                  <a:lnTo>
                    <a:pt x="1" y="139"/>
                  </a:lnTo>
                  <a:lnTo>
                    <a:pt x="1" y="139"/>
                  </a:lnTo>
                  <a:lnTo>
                    <a:pt x="0" y="144"/>
                  </a:lnTo>
                  <a:lnTo>
                    <a:pt x="1" y="147"/>
                  </a:lnTo>
                  <a:lnTo>
                    <a:pt x="3" y="149"/>
                  </a:lnTo>
                  <a:lnTo>
                    <a:pt x="6" y="151"/>
                  </a:lnTo>
                  <a:lnTo>
                    <a:pt x="9" y="152"/>
                  </a:lnTo>
                  <a:lnTo>
                    <a:pt x="12" y="152"/>
                  </a:lnTo>
                  <a:lnTo>
                    <a:pt x="14" y="151"/>
                  </a:lnTo>
                  <a:lnTo>
                    <a:pt x="16" y="148"/>
                  </a:lnTo>
                  <a:lnTo>
                    <a:pt x="16" y="14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8" name="Freeform 65">
              <a:extLst>
                <a:ext uri="{FF2B5EF4-FFF2-40B4-BE49-F238E27FC236}">
                  <a16:creationId xmlns:a16="http://schemas.microsoft.com/office/drawing/2014/main" id="{1A4638A5-B42F-7B0E-D8BE-B782A099FB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7" y="922"/>
              <a:ext cx="206" cy="459"/>
            </a:xfrm>
            <a:custGeom>
              <a:avLst/>
              <a:gdLst>
                <a:gd name="T0" fmla="*/ 610 w 619"/>
                <a:gd name="T1" fmla="*/ 0 h 1378"/>
                <a:gd name="T2" fmla="*/ 544 w 619"/>
                <a:gd name="T3" fmla="*/ 14 h 1378"/>
                <a:gd name="T4" fmla="*/ 480 w 619"/>
                <a:gd name="T5" fmla="*/ 37 h 1378"/>
                <a:gd name="T6" fmla="*/ 420 w 619"/>
                <a:gd name="T7" fmla="*/ 69 h 1378"/>
                <a:gd name="T8" fmla="*/ 365 w 619"/>
                <a:gd name="T9" fmla="*/ 109 h 1378"/>
                <a:gd name="T10" fmla="*/ 338 w 619"/>
                <a:gd name="T11" fmla="*/ 133 h 1378"/>
                <a:gd name="T12" fmla="*/ 287 w 619"/>
                <a:gd name="T13" fmla="*/ 185 h 1378"/>
                <a:gd name="T14" fmla="*/ 241 w 619"/>
                <a:gd name="T15" fmla="*/ 241 h 1378"/>
                <a:gd name="T16" fmla="*/ 199 w 619"/>
                <a:gd name="T17" fmla="*/ 302 h 1378"/>
                <a:gd name="T18" fmla="*/ 179 w 619"/>
                <a:gd name="T19" fmla="*/ 333 h 1378"/>
                <a:gd name="T20" fmla="*/ 144 w 619"/>
                <a:gd name="T21" fmla="*/ 395 h 1378"/>
                <a:gd name="T22" fmla="*/ 112 w 619"/>
                <a:gd name="T23" fmla="*/ 461 h 1378"/>
                <a:gd name="T24" fmla="*/ 83 w 619"/>
                <a:gd name="T25" fmla="*/ 526 h 1378"/>
                <a:gd name="T26" fmla="*/ 58 w 619"/>
                <a:gd name="T27" fmla="*/ 594 h 1378"/>
                <a:gd name="T28" fmla="*/ 45 w 619"/>
                <a:gd name="T29" fmla="*/ 635 h 1378"/>
                <a:gd name="T30" fmla="*/ 25 w 619"/>
                <a:gd name="T31" fmla="*/ 717 h 1378"/>
                <a:gd name="T32" fmla="*/ 9 w 619"/>
                <a:gd name="T33" fmla="*/ 802 h 1378"/>
                <a:gd name="T34" fmla="*/ 2 w 619"/>
                <a:gd name="T35" fmla="*/ 887 h 1378"/>
                <a:gd name="T36" fmla="*/ 0 w 619"/>
                <a:gd name="T37" fmla="*/ 931 h 1378"/>
                <a:gd name="T38" fmla="*/ 5 w 619"/>
                <a:gd name="T39" fmla="*/ 1030 h 1378"/>
                <a:gd name="T40" fmla="*/ 16 w 619"/>
                <a:gd name="T41" fmla="*/ 1127 h 1378"/>
                <a:gd name="T42" fmla="*/ 32 w 619"/>
                <a:gd name="T43" fmla="*/ 1224 h 1378"/>
                <a:gd name="T44" fmla="*/ 51 w 619"/>
                <a:gd name="T45" fmla="*/ 1321 h 1378"/>
                <a:gd name="T46" fmla="*/ 60 w 619"/>
                <a:gd name="T47" fmla="*/ 1371 h 1378"/>
                <a:gd name="T48" fmla="*/ 64 w 619"/>
                <a:gd name="T49" fmla="*/ 1376 h 1378"/>
                <a:gd name="T50" fmla="*/ 70 w 619"/>
                <a:gd name="T51" fmla="*/ 1378 h 1378"/>
                <a:gd name="T52" fmla="*/ 76 w 619"/>
                <a:gd name="T53" fmla="*/ 1374 h 1378"/>
                <a:gd name="T54" fmla="*/ 77 w 619"/>
                <a:gd name="T55" fmla="*/ 1366 h 1378"/>
                <a:gd name="T56" fmla="*/ 58 w 619"/>
                <a:gd name="T57" fmla="*/ 1270 h 1378"/>
                <a:gd name="T58" fmla="*/ 34 w 619"/>
                <a:gd name="T59" fmla="*/ 1127 h 1378"/>
                <a:gd name="T60" fmla="*/ 22 w 619"/>
                <a:gd name="T61" fmla="*/ 1030 h 1378"/>
                <a:gd name="T62" fmla="*/ 19 w 619"/>
                <a:gd name="T63" fmla="*/ 982 h 1378"/>
                <a:gd name="T64" fmla="*/ 19 w 619"/>
                <a:gd name="T65" fmla="*/ 881 h 1378"/>
                <a:gd name="T66" fmla="*/ 29 w 619"/>
                <a:gd name="T67" fmla="*/ 783 h 1378"/>
                <a:gd name="T68" fmla="*/ 37 w 619"/>
                <a:gd name="T69" fmla="*/ 744 h 1378"/>
                <a:gd name="T70" fmla="*/ 54 w 619"/>
                <a:gd name="T71" fmla="*/ 668 h 1378"/>
                <a:gd name="T72" fmla="*/ 66 w 619"/>
                <a:gd name="T73" fmla="*/ 632 h 1378"/>
                <a:gd name="T74" fmla="*/ 87 w 619"/>
                <a:gd name="T75" fmla="*/ 565 h 1378"/>
                <a:gd name="T76" fmla="*/ 112 w 619"/>
                <a:gd name="T77" fmla="*/ 501 h 1378"/>
                <a:gd name="T78" fmla="*/ 141 w 619"/>
                <a:gd name="T79" fmla="*/ 437 h 1378"/>
                <a:gd name="T80" fmla="*/ 174 w 619"/>
                <a:gd name="T81" fmla="*/ 376 h 1378"/>
                <a:gd name="T82" fmla="*/ 192 w 619"/>
                <a:gd name="T83" fmla="*/ 346 h 1378"/>
                <a:gd name="T84" fmla="*/ 231 w 619"/>
                <a:gd name="T85" fmla="*/ 285 h 1378"/>
                <a:gd name="T86" fmla="*/ 274 w 619"/>
                <a:gd name="T87" fmla="*/ 227 h 1378"/>
                <a:gd name="T88" fmla="*/ 322 w 619"/>
                <a:gd name="T89" fmla="*/ 173 h 1378"/>
                <a:gd name="T90" fmla="*/ 348 w 619"/>
                <a:gd name="T91" fmla="*/ 147 h 1378"/>
                <a:gd name="T92" fmla="*/ 399 w 619"/>
                <a:gd name="T93" fmla="*/ 105 h 1378"/>
                <a:gd name="T94" fmla="*/ 454 w 619"/>
                <a:gd name="T95" fmla="*/ 69 h 1378"/>
                <a:gd name="T96" fmla="*/ 515 w 619"/>
                <a:gd name="T97" fmla="*/ 41 h 1378"/>
                <a:gd name="T98" fmla="*/ 578 w 619"/>
                <a:gd name="T99" fmla="*/ 22 h 1378"/>
                <a:gd name="T100" fmla="*/ 610 w 619"/>
                <a:gd name="T101" fmla="*/ 18 h 1378"/>
                <a:gd name="T102" fmla="*/ 615 w 619"/>
                <a:gd name="T103" fmla="*/ 18 h 1378"/>
                <a:gd name="T104" fmla="*/ 619 w 619"/>
                <a:gd name="T105" fmla="*/ 12 h 1378"/>
                <a:gd name="T106" fmla="*/ 619 w 619"/>
                <a:gd name="T107" fmla="*/ 6 h 1378"/>
                <a:gd name="T108" fmla="*/ 615 w 619"/>
                <a:gd name="T109" fmla="*/ 2 h 1378"/>
                <a:gd name="T110" fmla="*/ 610 w 619"/>
                <a:gd name="T111" fmla="*/ 0 h 1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19" h="1378">
                  <a:moveTo>
                    <a:pt x="610" y="0"/>
                  </a:moveTo>
                  <a:lnTo>
                    <a:pt x="610" y="0"/>
                  </a:lnTo>
                  <a:lnTo>
                    <a:pt x="577" y="6"/>
                  </a:lnTo>
                  <a:lnTo>
                    <a:pt x="544" y="14"/>
                  </a:lnTo>
                  <a:lnTo>
                    <a:pt x="512" y="24"/>
                  </a:lnTo>
                  <a:lnTo>
                    <a:pt x="480" y="37"/>
                  </a:lnTo>
                  <a:lnTo>
                    <a:pt x="449" y="51"/>
                  </a:lnTo>
                  <a:lnTo>
                    <a:pt x="420" y="69"/>
                  </a:lnTo>
                  <a:lnTo>
                    <a:pt x="393" y="88"/>
                  </a:lnTo>
                  <a:lnTo>
                    <a:pt x="365" y="109"/>
                  </a:lnTo>
                  <a:lnTo>
                    <a:pt x="365" y="109"/>
                  </a:lnTo>
                  <a:lnTo>
                    <a:pt x="338" y="133"/>
                  </a:lnTo>
                  <a:lnTo>
                    <a:pt x="312" y="159"/>
                  </a:lnTo>
                  <a:lnTo>
                    <a:pt x="287" y="185"/>
                  </a:lnTo>
                  <a:lnTo>
                    <a:pt x="263" y="212"/>
                  </a:lnTo>
                  <a:lnTo>
                    <a:pt x="241" y="241"/>
                  </a:lnTo>
                  <a:lnTo>
                    <a:pt x="219" y="272"/>
                  </a:lnTo>
                  <a:lnTo>
                    <a:pt x="199" y="302"/>
                  </a:lnTo>
                  <a:lnTo>
                    <a:pt x="179" y="333"/>
                  </a:lnTo>
                  <a:lnTo>
                    <a:pt x="179" y="333"/>
                  </a:lnTo>
                  <a:lnTo>
                    <a:pt x="161" y="363"/>
                  </a:lnTo>
                  <a:lnTo>
                    <a:pt x="144" y="395"/>
                  </a:lnTo>
                  <a:lnTo>
                    <a:pt x="128" y="427"/>
                  </a:lnTo>
                  <a:lnTo>
                    <a:pt x="112" y="461"/>
                  </a:lnTo>
                  <a:lnTo>
                    <a:pt x="97" y="493"/>
                  </a:lnTo>
                  <a:lnTo>
                    <a:pt x="83" y="526"/>
                  </a:lnTo>
                  <a:lnTo>
                    <a:pt x="71" y="559"/>
                  </a:lnTo>
                  <a:lnTo>
                    <a:pt x="58" y="594"/>
                  </a:lnTo>
                  <a:lnTo>
                    <a:pt x="58" y="594"/>
                  </a:lnTo>
                  <a:lnTo>
                    <a:pt x="45" y="635"/>
                  </a:lnTo>
                  <a:lnTo>
                    <a:pt x="34" y="675"/>
                  </a:lnTo>
                  <a:lnTo>
                    <a:pt x="25" y="717"/>
                  </a:lnTo>
                  <a:lnTo>
                    <a:pt x="16" y="760"/>
                  </a:lnTo>
                  <a:lnTo>
                    <a:pt x="9" y="802"/>
                  </a:lnTo>
                  <a:lnTo>
                    <a:pt x="5" y="845"/>
                  </a:lnTo>
                  <a:lnTo>
                    <a:pt x="2" y="887"/>
                  </a:lnTo>
                  <a:lnTo>
                    <a:pt x="0" y="931"/>
                  </a:lnTo>
                  <a:lnTo>
                    <a:pt x="0" y="931"/>
                  </a:lnTo>
                  <a:lnTo>
                    <a:pt x="2" y="980"/>
                  </a:lnTo>
                  <a:lnTo>
                    <a:pt x="5" y="1030"/>
                  </a:lnTo>
                  <a:lnTo>
                    <a:pt x="9" y="1077"/>
                  </a:lnTo>
                  <a:lnTo>
                    <a:pt x="16" y="1127"/>
                  </a:lnTo>
                  <a:lnTo>
                    <a:pt x="24" y="1176"/>
                  </a:lnTo>
                  <a:lnTo>
                    <a:pt x="32" y="1224"/>
                  </a:lnTo>
                  <a:lnTo>
                    <a:pt x="51" y="1321"/>
                  </a:lnTo>
                  <a:lnTo>
                    <a:pt x="51" y="1321"/>
                  </a:lnTo>
                  <a:lnTo>
                    <a:pt x="60" y="1371"/>
                  </a:lnTo>
                  <a:lnTo>
                    <a:pt x="60" y="1371"/>
                  </a:lnTo>
                  <a:lnTo>
                    <a:pt x="61" y="1375"/>
                  </a:lnTo>
                  <a:lnTo>
                    <a:pt x="64" y="1376"/>
                  </a:lnTo>
                  <a:lnTo>
                    <a:pt x="67" y="1378"/>
                  </a:lnTo>
                  <a:lnTo>
                    <a:pt x="70" y="1378"/>
                  </a:lnTo>
                  <a:lnTo>
                    <a:pt x="73" y="1376"/>
                  </a:lnTo>
                  <a:lnTo>
                    <a:pt x="76" y="1374"/>
                  </a:lnTo>
                  <a:lnTo>
                    <a:pt x="77" y="1371"/>
                  </a:lnTo>
                  <a:lnTo>
                    <a:pt x="77" y="1366"/>
                  </a:lnTo>
                  <a:lnTo>
                    <a:pt x="77" y="1366"/>
                  </a:lnTo>
                  <a:lnTo>
                    <a:pt x="58" y="1270"/>
                  </a:lnTo>
                  <a:lnTo>
                    <a:pt x="41" y="1175"/>
                  </a:lnTo>
                  <a:lnTo>
                    <a:pt x="34" y="1127"/>
                  </a:lnTo>
                  <a:lnTo>
                    <a:pt x="26" y="1079"/>
                  </a:lnTo>
                  <a:lnTo>
                    <a:pt x="22" y="1030"/>
                  </a:lnTo>
                  <a:lnTo>
                    <a:pt x="19" y="982"/>
                  </a:lnTo>
                  <a:lnTo>
                    <a:pt x="19" y="982"/>
                  </a:lnTo>
                  <a:lnTo>
                    <a:pt x="18" y="931"/>
                  </a:lnTo>
                  <a:lnTo>
                    <a:pt x="19" y="881"/>
                  </a:lnTo>
                  <a:lnTo>
                    <a:pt x="24" y="832"/>
                  </a:lnTo>
                  <a:lnTo>
                    <a:pt x="29" y="783"/>
                  </a:lnTo>
                  <a:lnTo>
                    <a:pt x="29" y="783"/>
                  </a:lnTo>
                  <a:lnTo>
                    <a:pt x="37" y="744"/>
                  </a:lnTo>
                  <a:lnTo>
                    <a:pt x="44" y="706"/>
                  </a:lnTo>
                  <a:lnTo>
                    <a:pt x="54" y="668"/>
                  </a:lnTo>
                  <a:lnTo>
                    <a:pt x="66" y="632"/>
                  </a:lnTo>
                  <a:lnTo>
                    <a:pt x="66" y="632"/>
                  </a:lnTo>
                  <a:lnTo>
                    <a:pt x="76" y="598"/>
                  </a:lnTo>
                  <a:lnTo>
                    <a:pt x="87" y="565"/>
                  </a:lnTo>
                  <a:lnTo>
                    <a:pt x="99" y="533"/>
                  </a:lnTo>
                  <a:lnTo>
                    <a:pt x="112" y="501"/>
                  </a:lnTo>
                  <a:lnTo>
                    <a:pt x="126" y="469"/>
                  </a:lnTo>
                  <a:lnTo>
                    <a:pt x="141" y="437"/>
                  </a:lnTo>
                  <a:lnTo>
                    <a:pt x="157" y="407"/>
                  </a:lnTo>
                  <a:lnTo>
                    <a:pt x="174" y="376"/>
                  </a:lnTo>
                  <a:lnTo>
                    <a:pt x="174" y="376"/>
                  </a:lnTo>
                  <a:lnTo>
                    <a:pt x="192" y="346"/>
                  </a:lnTo>
                  <a:lnTo>
                    <a:pt x="210" y="314"/>
                  </a:lnTo>
                  <a:lnTo>
                    <a:pt x="231" y="285"/>
                  </a:lnTo>
                  <a:lnTo>
                    <a:pt x="252" y="256"/>
                  </a:lnTo>
                  <a:lnTo>
                    <a:pt x="274" y="227"/>
                  </a:lnTo>
                  <a:lnTo>
                    <a:pt x="297" y="199"/>
                  </a:lnTo>
                  <a:lnTo>
                    <a:pt x="322" y="173"/>
                  </a:lnTo>
                  <a:lnTo>
                    <a:pt x="348" y="147"/>
                  </a:lnTo>
                  <a:lnTo>
                    <a:pt x="348" y="147"/>
                  </a:lnTo>
                  <a:lnTo>
                    <a:pt x="373" y="125"/>
                  </a:lnTo>
                  <a:lnTo>
                    <a:pt x="399" y="105"/>
                  </a:lnTo>
                  <a:lnTo>
                    <a:pt x="426" y="86"/>
                  </a:lnTo>
                  <a:lnTo>
                    <a:pt x="454" y="69"/>
                  </a:lnTo>
                  <a:lnTo>
                    <a:pt x="484" y="53"/>
                  </a:lnTo>
                  <a:lnTo>
                    <a:pt x="515" y="41"/>
                  </a:lnTo>
                  <a:lnTo>
                    <a:pt x="547" y="31"/>
                  </a:lnTo>
                  <a:lnTo>
                    <a:pt x="578" y="22"/>
                  </a:lnTo>
                  <a:lnTo>
                    <a:pt x="578" y="22"/>
                  </a:lnTo>
                  <a:lnTo>
                    <a:pt x="610" y="18"/>
                  </a:lnTo>
                  <a:lnTo>
                    <a:pt x="610" y="18"/>
                  </a:lnTo>
                  <a:lnTo>
                    <a:pt x="615" y="18"/>
                  </a:lnTo>
                  <a:lnTo>
                    <a:pt x="616" y="15"/>
                  </a:lnTo>
                  <a:lnTo>
                    <a:pt x="619" y="12"/>
                  </a:lnTo>
                  <a:lnTo>
                    <a:pt x="619" y="9"/>
                  </a:lnTo>
                  <a:lnTo>
                    <a:pt x="619" y="6"/>
                  </a:lnTo>
                  <a:lnTo>
                    <a:pt x="616" y="3"/>
                  </a:lnTo>
                  <a:lnTo>
                    <a:pt x="615" y="2"/>
                  </a:lnTo>
                  <a:lnTo>
                    <a:pt x="610" y="0"/>
                  </a:lnTo>
                  <a:lnTo>
                    <a:pt x="610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69" name="Freeform 66">
              <a:extLst>
                <a:ext uri="{FF2B5EF4-FFF2-40B4-BE49-F238E27FC236}">
                  <a16:creationId xmlns:a16="http://schemas.microsoft.com/office/drawing/2014/main" id="{0BB17A85-8F84-76A7-1D01-FDBEF3A56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2" y="789"/>
              <a:ext cx="261" cy="603"/>
            </a:xfrm>
            <a:custGeom>
              <a:avLst/>
              <a:gdLst>
                <a:gd name="T0" fmla="*/ 316 w 782"/>
                <a:gd name="T1" fmla="*/ 1770 h 1809"/>
                <a:gd name="T2" fmla="*/ 259 w 782"/>
                <a:gd name="T3" fmla="*/ 1700 h 1809"/>
                <a:gd name="T4" fmla="*/ 184 w 782"/>
                <a:gd name="T5" fmla="*/ 1606 h 1809"/>
                <a:gd name="T6" fmla="*/ 154 w 782"/>
                <a:gd name="T7" fmla="*/ 1550 h 1809"/>
                <a:gd name="T8" fmla="*/ 119 w 782"/>
                <a:gd name="T9" fmla="*/ 1460 h 1809"/>
                <a:gd name="T10" fmla="*/ 93 w 782"/>
                <a:gd name="T11" fmla="*/ 1369 h 1809"/>
                <a:gd name="T12" fmla="*/ 58 w 782"/>
                <a:gd name="T13" fmla="*/ 1238 h 1809"/>
                <a:gd name="T14" fmla="*/ 32 w 782"/>
                <a:gd name="T15" fmla="*/ 1108 h 1809"/>
                <a:gd name="T16" fmla="*/ 16 w 782"/>
                <a:gd name="T17" fmla="*/ 912 h 1809"/>
                <a:gd name="T18" fmla="*/ 20 w 782"/>
                <a:gd name="T19" fmla="*/ 783 h 1809"/>
                <a:gd name="T20" fmla="*/ 42 w 782"/>
                <a:gd name="T21" fmla="*/ 593 h 1809"/>
                <a:gd name="T22" fmla="*/ 59 w 782"/>
                <a:gd name="T23" fmla="*/ 498 h 1809"/>
                <a:gd name="T24" fmla="*/ 83 w 782"/>
                <a:gd name="T25" fmla="*/ 404 h 1809"/>
                <a:gd name="T26" fmla="*/ 133 w 782"/>
                <a:gd name="T27" fmla="*/ 267 h 1809"/>
                <a:gd name="T28" fmla="*/ 168 w 782"/>
                <a:gd name="T29" fmla="*/ 204 h 1809"/>
                <a:gd name="T30" fmla="*/ 211 w 782"/>
                <a:gd name="T31" fmla="*/ 145 h 1809"/>
                <a:gd name="T32" fmla="*/ 265 w 782"/>
                <a:gd name="T33" fmla="*/ 96 h 1809"/>
                <a:gd name="T34" fmla="*/ 309 w 782"/>
                <a:gd name="T35" fmla="*/ 69 h 1809"/>
                <a:gd name="T36" fmla="*/ 385 w 782"/>
                <a:gd name="T37" fmla="*/ 40 h 1809"/>
                <a:gd name="T38" fmla="*/ 468 w 782"/>
                <a:gd name="T39" fmla="*/ 25 h 1809"/>
                <a:gd name="T40" fmla="*/ 552 w 782"/>
                <a:gd name="T41" fmla="*/ 18 h 1809"/>
                <a:gd name="T42" fmla="*/ 724 w 782"/>
                <a:gd name="T43" fmla="*/ 22 h 1809"/>
                <a:gd name="T44" fmla="*/ 774 w 782"/>
                <a:gd name="T45" fmla="*/ 25 h 1809"/>
                <a:gd name="T46" fmla="*/ 782 w 782"/>
                <a:gd name="T47" fmla="*/ 21 h 1809"/>
                <a:gd name="T48" fmla="*/ 781 w 782"/>
                <a:gd name="T49" fmla="*/ 10 h 1809"/>
                <a:gd name="T50" fmla="*/ 774 w 782"/>
                <a:gd name="T51" fmla="*/ 8 h 1809"/>
                <a:gd name="T52" fmla="*/ 603 w 782"/>
                <a:gd name="T53" fmla="*/ 0 h 1809"/>
                <a:gd name="T54" fmla="*/ 488 w 782"/>
                <a:gd name="T55" fmla="*/ 5 h 1809"/>
                <a:gd name="T56" fmla="*/ 403 w 782"/>
                <a:gd name="T57" fmla="*/ 18 h 1809"/>
                <a:gd name="T58" fmla="*/ 320 w 782"/>
                <a:gd name="T59" fmla="*/ 44 h 1809"/>
                <a:gd name="T60" fmla="*/ 277 w 782"/>
                <a:gd name="T61" fmla="*/ 67 h 1809"/>
                <a:gd name="T62" fmla="*/ 219 w 782"/>
                <a:gd name="T63" fmla="*/ 112 h 1809"/>
                <a:gd name="T64" fmla="*/ 171 w 782"/>
                <a:gd name="T65" fmla="*/ 169 h 1809"/>
                <a:gd name="T66" fmla="*/ 132 w 782"/>
                <a:gd name="T67" fmla="*/ 231 h 1809"/>
                <a:gd name="T68" fmla="*/ 84 w 782"/>
                <a:gd name="T69" fmla="*/ 344 h 1809"/>
                <a:gd name="T70" fmla="*/ 55 w 782"/>
                <a:gd name="T71" fmla="*/ 440 h 1809"/>
                <a:gd name="T72" fmla="*/ 33 w 782"/>
                <a:gd name="T73" fmla="*/ 539 h 1809"/>
                <a:gd name="T74" fmla="*/ 9 w 782"/>
                <a:gd name="T75" fmla="*/ 714 h 1809"/>
                <a:gd name="T76" fmla="*/ 0 w 782"/>
                <a:gd name="T77" fmla="*/ 841 h 1809"/>
                <a:gd name="T78" fmla="*/ 7 w 782"/>
                <a:gd name="T79" fmla="*/ 1042 h 1809"/>
                <a:gd name="T80" fmla="*/ 42 w 782"/>
                <a:gd name="T81" fmla="*/ 1243 h 1809"/>
                <a:gd name="T82" fmla="*/ 75 w 782"/>
                <a:gd name="T83" fmla="*/ 1370 h 1809"/>
                <a:gd name="T84" fmla="*/ 113 w 782"/>
                <a:gd name="T85" fmla="*/ 1497 h 1809"/>
                <a:gd name="T86" fmla="*/ 138 w 782"/>
                <a:gd name="T87" fmla="*/ 1558 h 1809"/>
                <a:gd name="T88" fmla="*/ 184 w 782"/>
                <a:gd name="T89" fmla="*/ 1638 h 1809"/>
                <a:gd name="T90" fmla="*/ 243 w 782"/>
                <a:gd name="T91" fmla="*/ 1707 h 1809"/>
                <a:gd name="T92" fmla="*/ 282 w 782"/>
                <a:gd name="T93" fmla="*/ 1754 h 1809"/>
                <a:gd name="T94" fmla="*/ 316 w 782"/>
                <a:gd name="T95" fmla="*/ 1804 h 1809"/>
                <a:gd name="T96" fmla="*/ 324 w 782"/>
                <a:gd name="T97" fmla="*/ 1809 h 1809"/>
                <a:gd name="T98" fmla="*/ 332 w 782"/>
                <a:gd name="T99" fmla="*/ 1803 h 1809"/>
                <a:gd name="T100" fmla="*/ 332 w 782"/>
                <a:gd name="T101" fmla="*/ 1796 h 1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82" h="1809">
                  <a:moveTo>
                    <a:pt x="332" y="1796"/>
                  </a:moveTo>
                  <a:lnTo>
                    <a:pt x="332" y="1796"/>
                  </a:lnTo>
                  <a:lnTo>
                    <a:pt x="316" y="1770"/>
                  </a:lnTo>
                  <a:lnTo>
                    <a:pt x="298" y="1746"/>
                  </a:lnTo>
                  <a:lnTo>
                    <a:pt x="280" y="1722"/>
                  </a:lnTo>
                  <a:lnTo>
                    <a:pt x="259" y="1700"/>
                  </a:lnTo>
                  <a:lnTo>
                    <a:pt x="219" y="1655"/>
                  </a:lnTo>
                  <a:lnTo>
                    <a:pt x="201" y="1630"/>
                  </a:lnTo>
                  <a:lnTo>
                    <a:pt x="184" y="1606"/>
                  </a:lnTo>
                  <a:lnTo>
                    <a:pt x="184" y="1606"/>
                  </a:lnTo>
                  <a:lnTo>
                    <a:pt x="168" y="1578"/>
                  </a:lnTo>
                  <a:lnTo>
                    <a:pt x="154" y="1550"/>
                  </a:lnTo>
                  <a:lnTo>
                    <a:pt x="140" y="1521"/>
                  </a:lnTo>
                  <a:lnTo>
                    <a:pt x="129" y="1491"/>
                  </a:lnTo>
                  <a:lnTo>
                    <a:pt x="119" y="1460"/>
                  </a:lnTo>
                  <a:lnTo>
                    <a:pt x="110" y="1430"/>
                  </a:lnTo>
                  <a:lnTo>
                    <a:pt x="93" y="1369"/>
                  </a:lnTo>
                  <a:lnTo>
                    <a:pt x="93" y="1369"/>
                  </a:lnTo>
                  <a:lnTo>
                    <a:pt x="75" y="1304"/>
                  </a:lnTo>
                  <a:lnTo>
                    <a:pt x="58" y="1238"/>
                  </a:lnTo>
                  <a:lnTo>
                    <a:pt x="58" y="1238"/>
                  </a:lnTo>
                  <a:lnTo>
                    <a:pt x="43" y="1173"/>
                  </a:lnTo>
                  <a:lnTo>
                    <a:pt x="32" y="1108"/>
                  </a:lnTo>
                  <a:lnTo>
                    <a:pt x="32" y="1108"/>
                  </a:lnTo>
                  <a:lnTo>
                    <a:pt x="25" y="1042"/>
                  </a:lnTo>
                  <a:lnTo>
                    <a:pt x="19" y="977"/>
                  </a:lnTo>
                  <a:lnTo>
                    <a:pt x="16" y="912"/>
                  </a:lnTo>
                  <a:lnTo>
                    <a:pt x="17" y="847"/>
                  </a:lnTo>
                  <a:lnTo>
                    <a:pt x="17" y="847"/>
                  </a:lnTo>
                  <a:lnTo>
                    <a:pt x="20" y="783"/>
                  </a:lnTo>
                  <a:lnTo>
                    <a:pt x="26" y="719"/>
                  </a:lnTo>
                  <a:lnTo>
                    <a:pt x="33" y="655"/>
                  </a:lnTo>
                  <a:lnTo>
                    <a:pt x="42" y="593"/>
                  </a:lnTo>
                  <a:lnTo>
                    <a:pt x="42" y="593"/>
                  </a:lnTo>
                  <a:lnTo>
                    <a:pt x="51" y="545"/>
                  </a:lnTo>
                  <a:lnTo>
                    <a:pt x="59" y="498"/>
                  </a:lnTo>
                  <a:lnTo>
                    <a:pt x="69" y="450"/>
                  </a:lnTo>
                  <a:lnTo>
                    <a:pt x="83" y="404"/>
                  </a:lnTo>
                  <a:lnTo>
                    <a:pt x="83" y="404"/>
                  </a:lnTo>
                  <a:lnTo>
                    <a:pt x="97" y="359"/>
                  </a:lnTo>
                  <a:lnTo>
                    <a:pt x="113" y="312"/>
                  </a:lnTo>
                  <a:lnTo>
                    <a:pt x="133" y="267"/>
                  </a:lnTo>
                  <a:lnTo>
                    <a:pt x="143" y="246"/>
                  </a:lnTo>
                  <a:lnTo>
                    <a:pt x="155" y="224"/>
                  </a:lnTo>
                  <a:lnTo>
                    <a:pt x="168" y="204"/>
                  </a:lnTo>
                  <a:lnTo>
                    <a:pt x="181" y="183"/>
                  </a:lnTo>
                  <a:lnTo>
                    <a:pt x="196" y="164"/>
                  </a:lnTo>
                  <a:lnTo>
                    <a:pt x="211" y="145"/>
                  </a:lnTo>
                  <a:lnTo>
                    <a:pt x="229" y="128"/>
                  </a:lnTo>
                  <a:lnTo>
                    <a:pt x="246" y="112"/>
                  </a:lnTo>
                  <a:lnTo>
                    <a:pt x="265" y="96"/>
                  </a:lnTo>
                  <a:lnTo>
                    <a:pt x="285" y="82"/>
                  </a:lnTo>
                  <a:lnTo>
                    <a:pt x="285" y="82"/>
                  </a:lnTo>
                  <a:lnTo>
                    <a:pt x="309" y="69"/>
                  </a:lnTo>
                  <a:lnTo>
                    <a:pt x="333" y="57"/>
                  </a:lnTo>
                  <a:lnTo>
                    <a:pt x="359" y="48"/>
                  </a:lnTo>
                  <a:lnTo>
                    <a:pt x="385" y="40"/>
                  </a:lnTo>
                  <a:lnTo>
                    <a:pt x="413" y="34"/>
                  </a:lnTo>
                  <a:lnTo>
                    <a:pt x="440" y="28"/>
                  </a:lnTo>
                  <a:lnTo>
                    <a:pt x="468" y="25"/>
                  </a:lnTo>
                  <a:lnTo>
                    <a:pt x="495" y="22"/>
                  </a:lnTo>
                  <a:lnTo>
                    <a:pt x="495" y="22"/>
                  </a:lnTo>
                  <a:lnTo>
                    <a:pt x="552" y="18"/>
                  </a:lnTo>
                  <a:lnTo>
                    <a:pt x="610" y="18"/>
                  </a:lnTo>
                  <a:lnTo>
                    <a:pt x="666" y="19"/>
                  </a:lnTo>
                  <a:lnTo>
                    <a:pt x="724" y="22"/>
                  </a:lnTo>
                  <a:lnTo>
                    <a:pt x="724" y="22"/>
                  </a:lnTo>
                  <a:lnTo>
                    <a:pt x="774" y="25"/>
                  </a:lnTo>
                  <a:lnTo>
                    <a:pt x="774" y="25"/>
                  </a:lnTo>
                  <a:lnTo>
                    <a:pt x="778" y="25"/>
                  </a:lnTo>
                  <a:lnTo>
                    <a:pt x="781" y="24"/>
                  </a:lnTo>
                  <a:lnTo>
                    <a:pt x="782" y="21"/>
                  </a:lnTo>
                  <a:lnTo>
                    <a:pt x="782" y="18"/>
                  </a:lnTo>
                  <a:lnTo>
                    <a:pt x="782" y="13"/>
                  </a:lnTo>
                  <a:lnTo>
                    <a:pt x="781" y="10"/>
                  </a:lnTo>
                  <a:lnTo>
                    <a:pt x="778" y="9"/>
                  </a:lnTo>
                  <a:lnTo>
                    <a:pt x="774" y="8"/>
                  </a:lnTo>
                  <a:lnTo>
                    <a:pt x="774" y="8"/>
                  </a:lnTo>
                  <a:lnTo>
                    <a:pt x="717" y="3"/>
                  </a:lnTo>
                  <a:lnTo>
                    <a:pt x="661" y="0"/>
                  </a:lnTo>
                  <a:lnTo>
                    <a:pt x="603" y="0"/>
                  </a:lnTo>
                  <a:lnTo>
                    <a:pt x="546" y="0"/>
                  </a:lnTo>
                  <a:lnTo>
                    <a:pt x="546" y="0"/>
                  </a:lnTo>
                  <a:lnTo>
                    <a:pt x="488" y="5"/>
                  </a:lnTo>
                  <a:lnTo>
                    <a:pt x="459" y="8"/>
                  </a:lnTo>
                  <a:lnTo>
                    <a:pt x="432" y="13"/>
                  </a:lnTo>
                  <a:lnTo>
                    <a:pt x="403" y="18"/>
                  </a:lnTo>
                  <a:lnTo>
                    <a:pt x="375" y="25"/>
                  </a:lnTo>
                  <a:lnTo>
                    <a:pt x="348" y="34"/>
                  </a:lnTo>
                  <a:lnTo>
                    <a:pt x="320" y="44"/>
                  </a:lnTo>
                  <a:lnTo>
                    <a:pt x="320" y="44"/>
                  </a:lnTo>
                  <a:lnTo>
                    <a:pt x="298" y="55"/>
                  </a:lnTo>
                  <a:lnTo>
                    <a:pt x="277" y="67"/>
                  </a:lnTo>
                  <a:lnTo>
                    <a:pt x="256" y="82"/>
                  </a:lnTo>
                  <a:lnTo>
                    <a:pt x="238" y="96"/>
                  </a:lnTo>
                  <a:lnTo>
                    <a:pt x="219" y="112"/>
                  </a:lnTo>
                  <a:lnTo>
                    <a:pt x="203" y="129"/>
                  </a:lnTo>
                  <a:lnTo>
                    <a:pt x="187" y="148"/>
                  </a:lnTo>
                  <a:lnTo>
                    <a:pt x="171" y="169"/>
                  </a:lnTo>
                  <a:lnTo>
                    <a:pt x="158" y="189"/>
                  </a:lnTo>
                  <a:lnTo>
                    <a:pt x="145" y="209"/>
                  </a:lnTo>
                  <a:lnTo>
                    <a:pt x="132" y="231"/>
                  </a:lnTo>
                  <a:lnTo>
                    <a:pt x="122" y="253"/>
                  </a:lnTo>
                  <a:lnTo>
                    <a:pt x="101" y="298"/>
                  </a:lnTo>
                  <a:lnTo>
                    <a:pt x="84" y="344"/>
                  </a:lnTo>
                  <a:lnTo>
                    <a:pt x="84" y="344"/>
                  </a:lnTo>
                  <a:lnTo>
                    <a:pt x="68" y="392"/>
                  </a:lnTo>
                  <a:lnTo>
                    <a:pt x="55" y="440"/>
                  </a:lnTo>
                  <a:lnTo>
                    <a:pt x="43" y="489"/>
                  </a:lnTo>
                  <a:lnTo>
                    <a:pt x="33" y="539"/>
                  </a:lnTo>
                  <a:lnTo>
                    <a:pt x="33" y="539"/>
                  </a:lnTo>
                  <a:lnTo>
                    <a:pt x="23" y="597"/>
                  </a:lnTo>
                  <a:lnTo>
                    <a:pt x="16" y="655"/>
                  </a:lnTo>
                  <a:lnTo>
                    <a:pt x="9" y="714"/>
                  </a:lnTo>
                  <a:lnTo>
                    <a:pt x="3" y="772"/>
                  </a:lnTo>
                  <a:lnTo>
                    <a:pt x="3" y="772"/>
                  </a:lnTo>
                  <a:lnTo>
                    <a:pt x="0" y="841"/>
                  </a:lnTo>
                  <a:lnTo>
                    <a:pt x="0" y="907"/>
                  </a:lnTo>
                  <a:lnTo>
                    <a:pt x="1" y="976"/>
                  </a:lnTo>
                  <a:lnTo>
                    <a:pt x="7" y="1042"/>
                  </a:lnTo>
                  <a:lnTo>
                    <a:pt x="16" y="1109"/>
                  </a:lnTo>
                  <a:lnTo>
                    <a:pt x="27" y="1176"/>
                  </a:lnTo>
                  <a:lnTo>
                    <a:pt x="42" y="1243"/>
                  </a:lnTo>
                  <a:lnTo>
                    <a:pt x="59" y="1308"/>
                  </a:lnTo>
                  <a:lnTo>
                    <a:pt x="59" y="1308"/>
                  </a:lnTo>
                  <a:lnTo>
                    <a:pt x="75" y="1370"/>
                  </a:lnTo>
                  <a:lnTo>
                    <a:pt x="93" y="1434"/>
                  </a:lnTo>
                  <a:lnTo>
                    <a:pt x="103" y="1465"/>
                  </a:lnTo>
                  <a:lnTo>
                    <a:pt x="113" y="1497"/>
                  </a:lnTo>
                  <a:lnTo>
                    <a:pt x="125" y="1527"/>
                  </a:lnTo>
                  <a:lnTo>
                    <a:pt x="138" y="1558"/>
                  </a:lnTo>
                  <a:lnTo>
                    <a:pt x="138" y="1558"/>
                  </a:lnTo>
                  <a:lnTo>
                    <a:pt x="151" y="1585"/>
                  </a:lnTo>
                  <a:lnTo>
                    <a:pt x="167" y="1611"/>
                  </a:lnTo>
                  <a:lnTo>
                    <a:pt x="184" y="1638"/>
                  </a:lnTo>
                  <a:lnTo>
                    <a:pt x="203" y="1662"/>
                  </a:lnTo>
                  <a:lnTo>
                    <a:pt x="203" y="1662"/>
                  </a:lnTo>
                  <a:lnTo>
                    <a:pt x="243" y="1707"/>
                  </a:lnTo>
                  <a:lnTo>
                    <a:pt x="264" y="1730"/>
                  </a:lnTo>
                  <a:lnTo>
                    <a:pt x="282" y="1754"/>
                  </a:lnTo>
                  <a:lnTo>
                    <a:pt x="282" y="1754"/>
                  </a:lnTo>
                  <a:lnTo>
                    <a:pt x="300" y="1778"/>
                  </a:lnTo>
                  <a:lnTo>
                    <a:pt x="316" y="1804"/>
                  </a:lnTo>
                  <a:lnTo>
                    <a:pt x="316" y="1804"/>
                  </a:lnTo>
                  <a:lnTo>
                    <a:pt x="319" y="1807"/>
                  </a:lnTo>
                  <a:lnTo>
                    <a:pt x="322" y="1809"/>
                  </a:lnTo>
                  <a:lnTo>
                    <a:pt x="324" y="1809"/>
                  </a:lnTo>
                  <a:lnTo>
                    <a:pt x="327" y="1807"/>
                  </a:lnTo>
                  <a:lnTo>
                    <a:pt x="330" y="1806"/>
                  </a:lnTo>
                  <a:lnTo>
                    <a:pt x="332" y="1803"/>
                  </a:lnTo>
                  <a:lnTo>
                    <a:pt x="333" y="1800"/>
                  </a:lnTo>
                  <a:lnTo>
                    <a:pt x="332" y="1796"/>
                  </a:lnTo>
                  <a:lnTo>
                    <a:pt x="332" y="179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0" name="Freeform 67">
              <a:extLst>
                <a:ext uri="{FF2B5EF4-FFF2-40B4-BE49-F238E27FC236}">
                  <a16:creationId xmlns:a16="http://schemas.microsoft.com/office/drawing/2014/main" id="{9D3D7BA0-26E8-F73C-637E-A79F78C839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2" y="688"/>
              <a:ext cx="535" cy="510"/>
            </a:xfrm>
            <a:custGeom>
              <a:avLst/>
              <a:gdLst>
                <a:gd name="T0" fmla="*/ 34 w 1606"/>
                <a:gd name="T1" fmla="*/ 238 h 1530"/>
                <a:gd name="T2" fmla="*/ 94 w 1606"/>
                <a:gd name="T3" fmla="*/ 172 h 1530"/>
                <a:gd name="T4" fmla="*/ 165 w 1606"/>
                <a:gd name="T5" fmla="*/ 117 h 1530"/>
                <a:gd name="T6" fmla="*/ 219 w 1606"/>
                <a:gd name="T7" fmla="*/ 88 h 1530"/>
                <a:gd name="T8" fmla="*/ 303 w 1606"/>
                <a:gd name="T9" fmla="*/ 54 h 1530"/>
                <a:gd name="T10" fmla="*/ 391 w 1606"/>
                <a:gd name="T11" fmla="*/ 32 h 1530"/>
                <a:gd name="T12" fmla="*/ 452 w 1606"/>
                <a:gd name="T13" fmla="*/ 24 h 1530"/>
                <a:gd name="T14" fmla="*/ 546 w 1606"/>
                <a:gd name="T15" fmla="*/ 18 h 1530"/>
                <a:gd name="T16" fmla="*/ 642 w 1606"/>
                <a:gd name="T17" fmla="*/ 22 h 1530"/>
                <a:gd name="T18" fmla="*/ 706 w 1606"/>
                <a:gd name="T19" fmla="*/ 29 h 1530"/>
                <a:gd name="T20" fmla="*/ 862 w 1606"/>
                <a:gd name="T21" fmla="*/ 63 h 1530"/>
                <a:gd name="T22" fmla="*/ 978 w 1606"/>
                <a:gd name="T23" fmla="*/ 102 h 1530"/>
                <a:gd name="T24" fmla="*/ 1113 w 1606"/>
                <a:gd name="T25" fmla="*/ 164 h 1530"/>
                <a:gd name="T26" fmla="*/ 1164 w 1606"/>
                <a:gd name="T27" fmla="*/ 196 h 1530"/>
                <a:gd name="T28" fmla="*/ 1236 w 1606"/>
                <a:gd name="T29" fmla="*/ 252 h 1530"/>
                <a:gd name="T30" fmla="*/ 1282 w 1606"/>
                <a:gd name="T31" fmla="*/ 297 h 1530"/>
                <a:gd name="T32" fmla="*/ 1322 w 1606"/>
                <a:gd name="T33" fmla="*/ 347 h 1530"/>
                <a:gd name="T34" fmla="*/ 1375 w 1606"/>
                <a:gd name="T35" fmla="*/ 431 h 1530"/>
                <a:gd name="T36" fmla="*/ 1417 w 1606"/>
                <a:gd name="T37" fmla="*/ 523 h 1530"/>
                <a:gd name="T38" fmla="*/ 1442 w 1606"/>
                <a:gd name="T39" fmla="*/ 585 h 1530"/>
                <a:gd name="T40" fmla="*/ 1498 w 1606"/>
                <a:gd name="T41" fmla="*/ 787 h 1530"/>
                <a:gd name="T42" fmla="*/ 1523 w 1606"/>
                <a:gd name="T43" fmla="*/ 922 h 1530"/>
                <a:gd name="T44" fmla="*/ 1552 w 1606"/>
                <a:gd name="T45" fmla="*/ 1124 h 1530"/>
                <a:gd name="T46" fmla="*/ 1584 w 1606"/>
                <a:gd name="T47" fmla="*/ 1389 h 1530"/>
                <a:gd name="T48" fmla="*/ 1588 w 1606"/>
                <a:gd name="T49" fmla="*/ 1475 h 1530"/>
                <a:gd name="T50" fmla="*/ 1590 w 1606"/>
                <a:gd name="T51" fmla="*/ 1526 h 1530"/>
                <a:gd name="T52" fmla="*/ 1597 w 1606"/>
                <a:gd name="T53" fmla="*/ 1530 h 1530"/>
                <a:gd name="T54" fmla="*/ 1604 w 1606"/>
                <a:gd name="T55" fmla="*/ 1526 h 1530"/>
                <a:gd name="T56" fmla="*/ 1606 w 1606"/>
                <a:gd name="T57" fmla="*/ 1472 h 1530"/>
                <a:gd name="T58" fmla="*/ 1595 w 1606"/>
                <a:gd name="T59" fmla="*/ 1323 h 1530"/>
                <a:gd name="T60" fmla="*/ 1577 w 1606"/>
                <a:gd name="T61" fmla="*/ 1182 h 1530"/>
                <a:gd name="T62" fmla="*/ 1549 w 1606"/>
                <a:gd name="T63" fmla="*/ 979 h 1530"/>
                <a:gd name="T64" fmla="*/ 1527 w 1606"/>
                <a:gd name="T65" fmla="*/ 842 h 1530"/>
                <a:gd name="T66" fmla="*/ 1477 w 1606"/>
                <a:gd name="T67" fmla="*/ 636 h 1530"/>
                <a:gd name="T68" fmla="*/ 1443 w 1606"/>
                <a:gd name="T69" fmla="*/ 539 h 1530"/>
                <a:gd name="T70" fmla="*/ 1401 w 1606"/>
                <a:gd name="T71" fmla="*/ 445 h 1530"/>
                <a:gd name="T72" fmla="*/ 1368 w 1606"/>
                <a:gd name="T73" fmla="*/ 385 h 1530"/>
                <a:gd name="T74" fmla="*/ 1311 w 1606"/>
                <a:gd name="T75" fmla="*/ 305 h 1530"/>
                <a:gd name="T76" fmla="*/ 1243 w 1606"/>
                <a:gd name="T77" fmla="*/ 234 h 1530"/>
                <a:gd name="T78" fmla="*/ 1191 w 1606"/>
                <a:gd name="T79" fmla="*/ 193 h 1530"/>
                <a:gd name="T80" fmla="*/ 1116 w 1606"/>
                <a:gd name="T81" fmla="*/ 146 h 1530"/>
                <a:gd name="T82" fmla="*/ 981 w 1606"/>
                <a:gd name="T83" fmla="*/ 85 h 1530"/>
                <a:gd name="T84" fmla="*/ 858 w 1606"/>
                <a:gd name="T85" fmla="*/ 44 h 1530"/>
                <a:gd name="T86" fmla="*/ 733 w 1606"/>
                <a:gd name="T87" fmla="*/ 16 h 1530"/>
                <a:gd name="T88" fmla="*/ 636 w 1606"/>
                <a:gd name="T89" fmla="*/ 5 h 1530"/>
                <a:gd name="T90" fmla="*/ 538 w 1606"/>
                <a:gd name="T91" fmla="*/ 0 h 1530"/>
                <a:gd name="T92" fmla="*/ 473 w 1606"/>
                <a:gd name="T93" fmla="*/ 3 h 1530"/>
                <a:gd name="T94" fmla="*/ 381 w 1606"/>
                <a:gd name="T95" fmla="*/ 16 h 1530"/>
                <a:gd name="T96" fmla="*/ 290 w 1606"/>
                <a:gd name="T97" fmla="*/ 40 h 1530"/>
                <a:gd name="T98" fmla="*/ 232 w 1606"/>
                <a:gd name="T99" fmla="*/ 61 h 1530"/>
                <a:gd name="T100" fmla="*/ 152 w 1606"/>
                <a:gd name="T101" fmla="*/ 105 h 1530"/>
                <a:gd name="T102" fmla="*/ 80 w 1606"/>
                <a:gd name="T103" fmla="*/ 162 h 1530"/>
                <a:gd name="T104" fmla="*/ 38 w 1606"/>
                <a:gd name="T105" fmla="*/ 205 h 1530"/>
                <a:gd name="T106" fmla="*/ 2 w 1606"/>
                <a:gd name="T107" fmla="*/ 254 h 1530"/>
                <a:gd name="T108" fmla="*/ 2 w 1606"/>
                <a:gd name="T109" fmla="*/ 265 h 1530"/>
                <a:gd name="T110" fmla="*/ 12 w 1606"/>
                <a:gd name="T111" fmla="*/ 267 h 1530"/>
                <a:gd name="T112" fmla="*/ 16 w 1606"/>
                <a:gd name="T113" fmla="*/ 263 h 1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606" h="1530">
                  <a:moveTo>
                    <a:pt x="16" y="263"/>
                  </a:moveTo>
                  <a:lnTo>
                    <a:pt x="16" y="263"/>
                  </a:lnTo>
                  <a:lnTo>
                    <a:pt x="34" y="238"/>
                  </a:lnTo>
                  <a:lnTo>
                    <a:pt x="52" y="215"/>
                  </a:lnTo>
                  <a:lnTo>
                    <a:pt x="73" y="193"/>
                  </a:lnTo>
                  <a:lnTo>
                    <a:pt x="94" y="172"/>
                  </a:lnTo>
                  <a:lnTo>
                    <a:pt x="118" y="153"/>
                  </a:lnTo>
                  <a:lnTo>
                    <a:pt x="141" y="134"/>
                  </a:lnTo>
                  <a:lnTo>
                    <a:pt x="165" y="117"/>
                  </a:lnTo>
                  <a:lnTo>
                    <a:pt x="191" y="101"/>
                  </a:lnTo>
                  <a:lnTo>
                    <a:pt x="191" y="101"/>
                  </a:lnTo>
                  <a:lnTo>
                    <a:pt x="219" y="88"/>
                  </a:lnTo>
                  <a:lnTo>
                    <a:pt x="247" y="74"/>
                  </a:lnTo>
                  <a:lnTo>
                    <a:pt x="274" y="63"/>
                  </a:lnTo>
                  <a:lnTo>
                    <a:pt x="303" y="54"/>
                  </a:lnTo>
                  <a:lnTo>
                    <a:pt x="332" y="45"/>
                  </a:lnTo>
                  <a:lnTo>
                    <a:pt x="361" y="38"/>
                  </a:lnTo>
                  <a:lnTo>
                    <a:pt x="391" y="32"/>
                  </a:lnTo>
                  <a:lnTo>
                    <a:pt x="420" y="27"/>
                  </a:lnTo>
                  <a:lnTo>
                    <a:pt x="420" y="27"/>
                  </a:lnTo>
                  <a:lnTo>
                    <a:pt x="452" y="24"/>
                  </a:lnTo>
                  <a:lnTo>
                    <a:pt x="484" y="21"/>
                  </a:lnTo>
                  <a:lnTo>
                    <a:pt x="516" y="18"/>
                  </a:lnTo>
                  <a:lnTo>
                    <a:pt x="546" y="18"/>
                  </a:lnTo>
                  <a:lnTo>
                    <a:pt x="578" y="18"/>
                  </a:lnTo>
                  <a:lnTo>
                    <a:pt x="610" y="19"/>
                  </a:lnTo>
                  <a:lnTo>
                    <a:pt x="642" y="22"/>
                  </a:lnTo>
                  <a:lnTo>
                    <a:pt x="674" y="25"/>
                  </a:lnTo>
                  <a:lnTo>
                    <a:pt x="674" y="25"/>
                  </a:lnTo>
                  <a:lnTo>
                    <a:pt x="706" y="29"/>
                  </a:lnTo>
                  <a:lnTo>
                    <a:pt x="736" y="34"/>
                  </a:lnTo>
                  <a:lnTo>
                    <a:pt x="800" y="47"/>
                  </a:lnTo>
                  <a:lnTo>
                    <a:pt x="862" y="63"/>
                  </a:lnTo>
                  <a:lnTo>
                    <a:pt x="923" y="82"/>
                  </a:lnTo>
                  <a:lnTo>
                    <a:pt x="923" y="82"/>
                  </a:lnTo>
                  <a:lnTo>
                    <a:pt x="978" y="102"/>
                  </a:lnTo>
                  <a:lnTo>
                    <a:pt x="1033" y="125"/>
                  </a:lnTo>
                  <a:lnTo>
                    <a:pt x="1087" y="151"/>
                  </a:lnTo>
                  <a:lnTo>
                    <a:pt x="1113" y="164"/>
                  </a:lnTo>
                  <a:lnTo>
                    <a:pt x="1139" y="180"/>
                  </a:lnTo>
                  <a:lnTo>
                    <a:pt x="1139" y="180"/>
                  </a:lnTo>
                  <a:lnTo>
                    <a:pt x="1164" y="196"/>
                  </a:lnTo>
                  <a:lnTo>
                    <a:pt x="1190" y="214"/>
                  </a:lnTo>
                  <a:lnTo>
                    <a:pt x="1213" y="231"/>
                  </a:lnTo>
                  <a:lnTo>
                    <a:pt x="1236" y="252"/>
                  </a:lnTo>
                  <a:lnTo>
                    <a:pt x="1236" y="252"/>
                  </a:lnTo>
                  <a:lnTo>
                    <a:pt x="1259" y="273"/>
                  </a:lnTo>
                  <a:lnTo>
                    <a:pt x="1282" y="297"/>
                  </a:lnTo>
                  <a:lnTo>
                    <a:pt x="1303" y="321"/>
                  </a:lnTo>
                  <a:lnTo>
                    <a:pt x="1322" y="347"/>
                  </a:lnTo>
                  <a:lnTo>
                    <a:pt x="1322" y="347"/>
                  </a:lnTo>
                  <a:lnTo>
                    <a:pt x="1340" y="375"/>
                  </a:lnTo>
                  <a:lnTo>
                    <a:pt x="1358" y="402"/>
                  </a:lnTo>
                  <a:lnTo>
                    <a:pt x="1375" y="431"/>
                  </a:lnTo>
                  <a:lnTo>
                    <a:pt x="1390" y="462"/>
                  </a:lnTo>
                  <a:lnTo>
                    <a:pt x="1404" y="491"/>
                  </a:lnTo>
                  <a:lnTo>
                    <a:pt x="1417" y="523"/>
                  </a:lnTo>
                  <a:lnTo>
                    <a:pt x="1430" y="553"/>
                  </a:lnTo>
                  <a:lnTo>
                    <a:pt x="1442" y="585"/>
                  </a:lnTo>
                  <a:lnTo>
                    <a:pt x="1442" y="585"/>
                  </a:lnTo>
                  <a:lnTo>
                    <a:pt x="1464" y="651"/>
                  </a:lnTo>
                  <a:lnTo>
                    <a:pt x="1482" y="719"/>
                  </a:lnTo>
                  <a:lnTo>
                    <a:pt x="1498" y="787"/>
                  </a:lnTo>
                  <a:lnTo>
                    <a:pt x="1511" y="855"/>
                  </a:lnTo>
                  <a:lnTo>
                    <a:pt x="1511" y="855"/>
                  </a:lnTo>
                  <a:lnTo>
                    <a:pt x="1523" y="922"/>
                  </a:lnTo>
                  <a:lnTo>
                    <a:pt x="1533" y="989"/>
                  </a:lnTo>
                  <a:lnTo>
                    <a:pt x="1552" y="1124"/>
                  </a:lnTo>
                  <a:lnTo>
                    <a:pt x="1552" y="1124"/>
                  </a:lnTo>
                  <a:lnTo>
                    <a:pt x="1572" y="1275"/>
                  </a:lnTo>
                  <a:lnTo>
                    <a:pt x="1581" y="1352"/>
                  </a:lnTo>
                  <a:lnTo>
                    <a:pt x="1584" y="1389"/>
                  </a:lnTo>
                  <a:lnTo>
                    <a:pt x="1585" y="1427"/>
                  </a:lnTo>
                  <a:lnTo>
                    <a:pt x="1585" y="1427"/>
                  </a:lnTo>
                  <a:lnTo>
                    <a:pt x="1588" y="1475"/>
                  </a:lnTo>
                  <a:lnTo>
                    <a:pt x="1588" y="1522"/>
                  </a:lnTo>
                  <a:lnTo>
                    <a:pt x="1588" y="1522"/>
                  </a:lnTo>
                  <a:lnTo>
                    <a:pt x="1590" y="1526"/>
                  </a:lnTo>
                  <a:lnTo>
                    <a:pt x="1591" y="1529"/>
                  </a:lnTo>
                  <a:lnTo>
                    <a:pt x="1594" y="1530"/>
                  </a:lnTo>
                  <a:lnTo>
                    <a:pt x="1597" y="1530"/>
                  </a:lnTo>
                  <a:lnTo>
                    <a:pt x="1600" y="1530"/>
                  </a:lnTo>
                  <a:lnTo>
                    <a:pt x="1603" y="1529"/>
                  </a:lnTo>
                  <a:lnTo>
                    <a:pt x="1604" y="1526"/>
                  </a:lnTo>
                  <a:lnTo>
                    <a:pt x="1606" y="1522"/>
                  </a:lnTo>
                  <a:lnTo>
                    <a:pt x="1606" y="1522"/>
                  </a:lnTo>
                  <a:lnTo>
                    <a:pt x="1606" y="1472"/>
                  </a:lnTo>
                  <a:lnTo>
                    <a:pt x="1603" y="1421"/>
                  </a:lnTo>
                  <a:lnTo>
                    <a:pt x="1600" y="1372"/>
                  </a:lnTo>
                  <a:lnTo>
                    <a:pt x="1595" y="1323"/>
                  </a:lnTo>
                  <a:lnTo>
                    <a:pt x="1595" y="1323"/>
                  </a:lnTo>
                  <a:lnTo>
                    <a:pt x="1587" y="1252"/>
                  </a:lnTo>
                  <a:lnTo>
                    <a:pt x="1577" y="1182"/>
                  </a:lnTo>
                  <a:lnTo>
                    <a:pt x="1577" y="1182"/>
                  </a:lnTo>
                  <a:lnTo>
                    <a:pt x="1559" y="1047"/>
                  </a:lnTo>
                  <a:lnTo>
                    <a:pt x="1549" y="979"/>
                  </a:lnTo>
                  <a:lnTo>
                    <a:pt x="1539" y="912"/>
                  </a:lnTo>
                  <a:lnTo>
                    <a:pt x="1539" y="912"/>
                  </a:lnTo>
                  <a:lnTo>
                    <a:pt x="1527" y="842"/>
                  </a:lnTo>
                  <a:lnTo>
                    <a:pt x="1513" y="773"/>
                  </a:lnTo>
                  <a:lnTo>
                    <a:pt x="1495" y="704"/>
                  </a:lnTo>
                  <a:lnTo>
                    <a:pt x="1477" y="636"/>
                  </a:lnTo>
                  <a:lnTo>
                    <a:pt x="1477" y="636"/>
                  </a:lnTo>
                  <a:lnTo>
                    <a:pt x="1455" y="571"/>
                  </a:lnTo>
                  <a:lnTo>
                    <a:pt x="1443" y="539"/>
                  </a:lnTo>
                  <a:lnTo>
                    <a:pt x="1430" y="507"/>
                  </a:lnTo>
                  <a:lnTo>
                    <a:pt x="1416" y="475"/>
                  </a:lnTo>
                  <a:lnTo>
                    <a:pt x="1401" y="445"/>
                  </a:lnTo>
                  <a:lnTo>
                    <a:pt x="1385" y="414"/>
                  </a:lnTo>
                  <a:lnTo>
                    <a:pt x="1368" y="385"/>
                  </a:lnTo>
                  <a:lnTo>
                    <a:pt x="1368" y="385"/>
                  </a:lnTo>
                  <a:lnTo>
                    <a:pt x="1351" y="357"/>
                  </a:lnTo>
                  <a:lnTo>
                    <a:pt x="1332" y="330"/>
                  </a:lnTo>
                  <a:lnTo>
                    <a:pt x="1311" y="305"/>
                  </a:lnTo>
                  <a:lnTo>
                    <a:pt x="1290" y="279"/>
                  </a:lnTo>
                  <a:lnTo>
                    <a:pt x="1266" y="256"/>
                  </a:lnTo>
                  <a:lnTo>
                    <a:pt x="1243" y="234"/>
                  </a:lnTo>
                  <a:lnTo>
                    <a:pt x="1217" y="212"/>
                  </a:lnTo>
                  <a:lnTo>
                    <a:pt x="1191" y="193"/>
                  </a:lnTo>
                  <a:lnTo>
                    <a:pt x="1191" y="193"/>
                  </a:lnTo>
                  <a:lnTo>
                    <a:pt x="1167" y="176"/>
                  </a:lnTo>
                  <a:lnTo>
                    <a:pt x="1142" y="162"/>
                  </a:lnTo>
                  <a:lnTo>
                    <a:pt x="1116" y="146"/>
                  </a:lnTo>
                  <a:lnTo>
                    <a:pt x="1090" y="132"/>
                  </a:lnTo>
                  <a:lnTo>
                    <a:pt x="1036" y="106"/>
                  </a:lnTo>
                  <a:lnTo>
                    <a:pt x="981" y="85"/>
                  </a:lnTo>
                  <a:lnTo>
                    <a:pt x="981" y="85"/>
                  </a:lnTo>
                  <a:lnTo>
                    <a:pt x="920" y="63"/>
                  </a:lnTo>
                  <a:lnTo>
                    <a:pt x="858" y="44"/>
                  </a:lnTo>
                  <a:lnTo>
                    <a:pt x="796" y="28"/>
                  </a:lnTo>
                  <a:lnTo>
                    <a:pt x="733" y="16"/>
                  </a:lnTo>
                  <a:lnTo>
                    <a:pt x="733" y="16"/>
                  </a:lnTo>
                  <a:lnTo>
                    <a:pt x="700" y="12"/>
                  </a:lnTo>
                  <a:lnTo>
                    <a:pt x="668" y="8"/>
                  </a:lnTo>
                  <a:lnTo>
                    <a:pt x="636" y="5"/>
                  </a:lnTo>
                  <a:lnTo>
                    <a:pt x="603" y="2"/>
                  </a:lnTo>
                  <a:lnTo>
                    <a:pt x="571" y="0"/>
                  </a:lnTo>
                  <a:lnTo>
                    <a:pt x="538" y="0"/>
                  </a:lnTo>
                  <a:lnTo>
                    <a:pt x="506" y="2"/>
                  </a:lnTo>
                  <a:lnTo>
                    <a:pt x="473" y="3"/>
                  </a:lnTo>
                  <a:lnTo>
                    <a:pt x="473" y="3"/>
                  </a:lnTo>
                  <a:lnTo>
                    <a:pt x="442" y="6"/>
                  </a:lnTo>
                  <a:lnTo>
                    <a:pt x="412" y="11"/>
                  </a:lnTo>
                  <a:lnTo>
                    <a:pt x="381" y="16"/>
                  </a:lnTo>
                  <a:lnTo>
                    <a:pt x="351" y="22"/>
                  </a:lnTo>
                  <a:lnTo>
                    <a:pt x="320" y="31"/>
                  </a:lnTo>
                  <a:lnTo>
                    <a:pt x="290" y="40"/>
                  </a:lnTo>
                  <a:lnTo>
                    <a:pt x="261" y="50"/>
                  </a:lnTo>
                  <a:lnTo>
                    <a:pt x="232" y="61"/>
                  </a:lnTo>
                  <a:lnTo>
                    <a:pt x="232" y="61"/>
                  </a:lnTo>
                  <a:lnTo>
                    <a:pt x="205" y="74"/>
                  </a:lnTo>
                  <a:lnTo>
                    <a:pt x="178" y="89"/>
                  </a:lnTo>
                  <a:lnTo>
                    <a:pt x="152" y="105"/>
                  </a:lnTo>
                  <a:lnTo>
                    <a:pt x="128" y="122"/>
                  </a:lnTo>
                  <a:lnTo>
                    <a:pt x="103" y="141"/>
                  </a:lnTo>
                  <a:lnTo>
                    <a:pt x="80" y="162"/>
                  </a:lnTo>
                  <a:lnTo>
                    <a:pt x="58" y="183"/>
                  </a:lnTo>
                  <a:lnTo>
                    <a:pt x="38" y="205"/>
                  </a:lnTo>
                  <a:lnTo>
                    <a:pt x="38" y="205"/>
                  </a:lnTo>
                  <a:lnTo>
                    <a:pt x="19" y="230"/>
                  </a:lnTo>
                  <a:lnTo>
                    <a:pt x="2" y="254"/>
                  </a:lnTo>
                  <a:lnTo>
                    <a:pt x="2" y="254"/>
                  </a:lnTo>
                  <a:lnTo>
                    <a:pt x="0" y="259"/>
                  </a:lnTo>
                  <a:lnTo>
                    <a:pt x="0" y="262"/>
                  </a:lnTo>
                  <a:lnTo>
                    <a:pt x="2" y="265"/>
                  </a:lnTo>
                  <a:lnTo>
                    <a:pt x="5" y="266"/>
                  </a:lnTo>
                  <a:lnTo>
                    <a:pt x="7" y="267"/>
                  </a:lnTo>
                  <a:lnTo>
                    <a:pt x="12" y="267"/>
                  </a:lnTo>
                  <a:lnTo>
                    <a:pt x="15" y="266"/>
                  </a:lnTo>
                  <a:lnTo>
                    <a:pt x="16" y="263"/>
                  </a:lnTo>
                  <a:lnTo>
                    <a:pt x="16" y="26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1" name="Freeform 68">
              <a:extLst>
                <a:ext uri="{FF2B5EF4-FFF2-40B4-BE49-F238E27FC236}">
                  <a16:creationId xmlns:a16="http://schemas.microsoft.com/office/drawing/2014/main" id="{C915379F-6E6C-F43C-67CB-BA8CCA74B97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54" y="872"/>
              <a:ext cx="442" cy="321"/>
            </a:xfrm>
            <a:custGeom>
              <a:avLst/>
              <a:gdLst>
                <a:gd name="T0" fmla="*/ 25 w 1326"/>
                <a:gd name="T1" fmla="*/ 111 h 963"/>
                <a:gd name="T2" fmla="*/ 61 w 1326"/>
                <a:gd name="T3" fmla="*/ 85 h 963"/>
                <a:gd name="T4" fmla="*/ 116 w 1326"/>
                <a:gd name="T5" fmla="*/ 62 h 963"/>
                <a:gd name="T6" fmla="*/ 190 w 1326"/>
                <a:gd name="T7" fmla="*/ 42 h 963"/>
                <a:gd name="T8" fmla="*/ 265 w 1326"/>
                <a:gd name="T9" fmla="*/ 29 h 963"/>
                <a:gd name="T10" fmla="*/ 383 w 1326"/>
                <a:gd name="T11" fmla="*/ 18 h 963"/>
                <a:gd name="T12" fmla="*/ 490 w 1326"/>
                <a:gd name="T13" fmla="*/ 17 h 963"/>
                <a:gd name="T14" fmla="*/ 559 w 1326"/>
                <a:gd name="T15" fmla="*/ 20 h 963"/>
                <a:gd name="T16" fmla="*/ 675 w 1326"/>
                <a:gd name="T17" fmla="*/ 39 h 963"/>
                <a:gd name="T18" fmla="*/ 745 w 1326"/>
                <a:gd name="T19" fmla="*/ 60 h 963"/>
                <a:gd name="T20" fmla="*/ 809 w 1326"/>
                <a:gd name="T21" fmla="*/ 91 h 963"/>
                <a:gd name="T22" fmla="*/ 868 w 1326"/>
                <a:gd name="T23" fmla="*/ 130 h 963"/>
                <a:gd name="T24" fmla="*/ 904 w 1326"/>
                <a:gd name="T25" fmla="*/ 162 h 963"/>
                <a:gd name="T26" fmla="*/ 972 w 1326"/>
                <a:gd name="T27" fmla="*/ 239 h 963"/>
                <a:gd name="T28" fmla="*/ 1030 w 1326"/>
                <a:gd name="T29" fmla="*/ 323 h 963"/>
                <a:gd name="T30" fmla="*/ 1107 w 1326"/>
                <a:gd name="T31" fmla="*/ 460 h 963"/>
                <a:gd name="T32" fmla="*/ 1152 w 1326"/>
                <a:gd name="T33" fmla="*/ 555 h 963"/>
                <a:gd name="T34" fmla="*/ 1208 w 1326"/>
                <a:gd name="T35" fmla="*/ 701 h 963"/>
                <a:gd name="T36" fmla="*/ 1262 w 1326"/>
                <a:gd name="T37" fmla="*/ 859 h 963"/>
                <a:gd name="T38" fmla="*/ 1284 w 1326"/>
                <a:gd name="T39" fmla="*/ 910 h 963"/>
                <a:gd name="T40" fmla="*/ 1308 w 1326"/>
                <a:gd name="T41" fmla="*/ 959 h 963"/>
                <a:gd name="T42" fmla="*/ 1317 w 1326"/>
                <a:gd name="T43" fmla="*/ 963 h 963"/>
                <a:gd name="T44" fmla="*/ 1324 w 1326"/>
                <a:gd name="T45" fmla="*/ 957 h 963"/>
                <a:gd name="T46" fmla="*/ 1324 w 1326"/>
                <a:gd name="T47" fmla="*/ 950 h 963"/>
                <a:gd name="T48" fmla="*/ 1287 w 1326"/>
                <a:gd name="T49" fmla="*/ 873 h 963"/>
                <a:gd name="T50" fmla="*/ 1239 w 1326"/>
                <a:gd name="T51" fmla="*/ 738 h 963"/>
                <a:gd name="T52" fmla="*/ 1204 w 1326"/>
                <a:gd name="T53" fmla="*/ 638 h 963"/>
                <a:gd name="T54" fmla="*/ 1163 w 1326"/>
                <a:gd name="T55" fmla="*/ 538 h 963"/>
                <a:gd name="T56" fmla="*/ 1094 w 1326"/>
                <a:gd name="T57" fmla="*/ 396 h 963"/>
                <a:gd name="T58" fmla="*/ 1010 w 1326"/>
                <a:gd name="T59" fmla="*/ 261 h 963"/>
                <a:gd name="T60" fmla="*/ 943 w 1326"/>
                <a:gd name="T61" fmla="*/ 178 h 963"/>
                <a:gd name="T62" fmla="*/ 893 w 1326"/>
                <a:gd name="T63" fmla="*/ 127 h 963"/>
                <a:gd name="T64" fmla="*/ 853 w 1326"/>
                <a:gd name="T65" fmla="*/ 98 h 963"/>
                <a:gd name="T66" fmla="*/ 791 w 1326"/>
                <a:gd name="T67" fmla="*/ 63 h 963"/>
                <a:gd name="T68" fmla="*/ 746 w 1326"/>
                <a:gd name="T69" fmla="*/ 45 h 963"/>
                <a:gd name="T70" fmla="*/ 677 w 1326"/>
                <a:gd name="T71" fmla="*/ 21 h 963"/>
                <a:gd name="T72" fmla="*/ 606 w 1326"/>
                <a:gd name="T73" fmla="*/ 8 h 963"/>
                <a:gd name="T74" fmla="*/ 491 w 1326"/>
                <a:gd name="T75" fmla="*/ 0 h 963"/>
                <a:gd name="T76" fmla="*/ 377 w 1326"/>
                <a:gd name="T77" fmla="*/ 2 h 963"/>
                <a:gd name="T78" fmla="*/ 300 w 1326"/>
                <a:gd name="T79" fmla="*/ 8 h 963"/>
                <a:gd name="T80" fmla="*/ 181 w 1326"/>
                <a:gd name="T81" fmla="*/ 26 h 963"/>
                <a:gd name="T82" fmla="*/ 110 w 1326"/>
                <a:gd name="T83" fmla="*/ 46 h 963"/>
                <a:gd name="T84" fmla="*/ 48 w 1326"/>
                <a:gd name="T85" fmla="*/ 74 h 963"/>
                <a:gd name="T86" fmla="*/ 20 w 1326"/>
                <a:gd name="T87" fmla="*/ 92 h 963"/>
                <a:gd name="T88" fmla="*/ 2 w 1326"/>
                <a:gd name="T89" fmla="*/ 110 h 963"/>
                <a:gd name="T90" fmla="*/ 0 w 1326"/>
                <a:gd name="T91" fmla="*/ 120 h 963"/>
                <a:gd name="T92" fmla="*/ 7 w 1326"/>
                <a:gd name="T93" fmla="*/ 126 h 963"/>
                <a:gd name="T94" fmla="*/ 15 w 1326"/>
                <a:gd name="T95" fmla="*/ 123 h 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26" h="963">
                  <a:moveTo>
                    <a:pt x="15" y="123"/>
                  </a:moveTo>
                  <a:lnTo>
                    <a:pt x="15" y="123"/>
                  </a:lnTo>
                  <a:lnTo>
                    <a:pt x="25" y="111"/>
                  </a:lnTo>
                  <a:lnTo>
                    <a:pt x="36" y="103"/>
                  </a:lnTo>
                  <a:lnTo>
                    <a:pt x="48" y="94"/>
                  </a:lnTo>
                  <a:lnTo>
                    <a:pt x="61" y="85"/>
                  </a:lnTo>
                  <a:lnTo>
                    <a:pt x="74" y="79"/>
                  </a:lnTo>
                  <a:lnTo>
                    <a:pt x="88" y="72"/>
                  </a:lnTo>
                  <a:lnTo>
                    <a:pt x="116" y="62"/>
                  </a:lnTo>
                  <a:lnTo>
                    <a:pt x="116" y="62"/>
                  </a:lnTo>
                  <a:lnTo>
                    <a:pt x="152" y="50"/>
                  </a:lnTo>
                  <a:lnTo>
                    <a:pt x="190" y="42"/>
                  </a:lnTo>
                  <a:lnTo>
                    <a:pt x="228" y="34"/>
                  </a:lnTo>
                  <a:lnTo>
                    <a:pt x="265" y="29"/>
                  </a:lnTo>
                  <a:lnTo>
                    <a:pt x="265" y="29"/>
                  </a:lnTo>
                  <a:lnTo>
                    <a:pt x="304" y="24"/>
                  </a:lnTo>
                  <a:lnTo>
                    <a:pt x="343" y="21"/>
                  </a:lnTo>
                  <a:lnTo>
                    <a:pt x="383" y="18"/>
                  </a:lnTo>
                  <a:lnTo>
                    <a:pt x="422" y="17"/>
                  </a:lnTo>
                  <a:lnTo>
                    <a:pt x="422" y="17"/>
                  </a:lnTo>
                  <a:lnTo>
                    <a:pt x="490" y="17"/>
                  </a:lnTo>
                  <a:lnTo>
                    <a:pt x="525" y="18"/>
                  </a:lnTo>
                  <a:lnTo>
                    <a:pt x="559" y="20"/>
                  </a:lnTo>
                  <a:lnTo>
                    <a:pt x="559" y="20"/>
                  </a:lnTo>
                  <a:lnTo>
                    <a:pt x="606" y="26"/>
                  </a:lnTo>
                  <a:lnTo>
                    <a:pt x="652" y="34"/>
                  </a:lnTo>
                  <a:lnTo>
                    <a:pt x="675" y="39"/>
                  </a:lnTo>
                  <a:lnTo>
                    <a:pt x="698" y="46"/>
                  </a:lnTo>
                  <a:lnTo>
                    <a:pt x="722" y="53"/>
                  </a:lnTo>
                  <a:lnTo>
                    <a:pt x="745" y="60"/>
                  </a:lnTo>
                  <a:lnTo>
                    <a:pt x="767" y="71"/>
                  </a:lnTo>
                  <a:lnTo>
                    <a:pt x="788" y="81"/>
                  </a:lnTo>
                  <a:lnTo>
                    <a:pt x="809" y="91"/>
                  </a:lnTo>
                  <a:lnTo>
                    <a:pt x="830" y="104"/>
                  </a:lnTo>
                  <a:lnTo>
                    <a:pt x="849" y="117"/>
                  </a:lnTo>
                  <a:lnTo>
                    <a:pt x="868" y="130"/>
                  </a:lnTo>
                  <a:lnTo>
                    <a:pt x="887" y="146"/>
                  </a:lnTo>
                  <a:lnTo>
                    <a:pt x="904" y="162"/>
                  </a:lnTo>
                  <a:lnTo>
                    <a:pt x="904" y="162"/>
                  </a:lnTo>
                  <a:lnTo>
                    <a:pt x="922" y="179"/>
                  </a:lnTo>
                  <a:lnTo>
                    <a:pt x="939" y="200"/>
                  </a:lnTo>
                  <a:lnTo>
                    <a:pt x="972" y="239"/>
                  </a:lnTo>
                  <a:lnTo>
                    <a:pt x="1003" y="281"/>
                  </a:lnTo>
                  <a:lnTo>
                    <a:pt x="1030" y="323"/>
                  </a:lnTo>
                  <a:lnTo>
                    <a:pt x="1030" y="323"/>
                  </a:lnTo>
                  <a:lnTo>
                    <a:pt x="1058" y="368"/>
                  </a:lnTo>
                  <a:lnTo>
                    <a:pt x="1084" y="413"/>
                  </a:lnTo>
                  <a:lnTo>
                    <a:pt x="1107" y="460"/>
                  </a:lnTo>
                  <a:lnTo>
                    <a:pt x="1130" y="508"/>
                  </a:lnTo>
                  <a:lnTo>
                    <a:pt x="1130" y="508"/>
                  </a:lnTo>
                  <a:lnTo>
                    <a:pt x="1152" y="555"/>
                  </a:lnTo>
                  <a:lnTo>
                    <a:pt x="1172" y="603"/>
                  </a:lnTo>
                  <a:lnTo>
                    <a:pt x="1191" y="651"/>
                  </a:lnTo>
                  <a:lnTo>
                    <a:pt x="1208" y="701"/>
                  </a:lnTo>
                  <a:lnTo>
                    <a:pt x="1208" y="701"/>
                  </a:lnTo>
                  <a:lnTo>
                    <a:pt x="1243" y="807"/>
                  </a:lnTo>
                  <a:lnTo>
                    <a:pt x="1262" y="859"/>
                  </a:lnTo>
                  <a:lnTo>
                    <a:pt x="1272" y="885"/>
                  </a:lnTo>
                  <a:lnTo>
                    <a:pt x="1284" y="910"/>
                  </a:lnTo>
                  <a:lnTo>
                    <a:pt x="1284" y="910"/>
                  </a:lnTo>
                  <a:lnTo>
                    <a:pt x="1295" y="934"/>
                  </a:lnTo>
                  <a:lnTo>
                    <a:pt x="1308" y="959"/>
                  </a:lnTo>
                  <a:lnTo>
                    <a:pt x="1308" y="959"/>
                  </a:lnTo>
                  <a:lnTo>
                    <a:pt x="1311" y="962"/>
                  </a:lnTo>
                  <a:lnTo>
                    <a:pt x="1314" y="963"/>
                  </a:lnTo>
                  <a:lnTo>
                    <a:pt x="1317" y="963"/>
                  </a:lnTo>
                  <a:lnTo>
                    <a:pt x="1320" y="962"/>
                  </a:lnTo>
                  <a:lnTo>
                    <a:pt x="1323" y="960"/>
                  </a:lnTo>
                  <a:lnTo>
                    <a:pt x="1324" y="957"/>
                  </a:lnTo>
                  <a:lnTo>
                    <a:pt x="1326" y="955"/>
                  </a:lnTo>
                  <a:lnTo>
                    <a:pt x="1324" y="950"/>
                  </a:lnTo>
                  <a:lnTo>
                    <a:pt x="1324" y="950"/>
                  </a:lnTo>
                  <a:lnTo>
                    <a:pt x="1310" y="926"/>
                  </a:lnTo>
                  <a:lnTo>
                    <a:pt x="1298" y="899"/>
                  </a:lnTo>
                  <a:lnTo>
                    <a:pt x="1287" y="873"/>
                  </a:lnTo>
                  <a:lnTo>
                    <a:pt x="1276" y="847"/>
                  </a:lnTo>
                  <a:lnTo>
                    <a:pt x="1258" y="793"/>
                  </a:lnTo>
                  <a:lnTo>
                    <a:pt x="1239" y="738"/>
                  </a:lnTo>
                  <a:lnTo>
                    <a:pt x="1239" y="738"/>
                  </a:lnTo>
                  <a:lnTo>
                    <a:pt x="1223" y="688"/>
                  </a:lnTo>
                  <a:lnTo>
                    <a:pt x="1204" y="638"/>
                  </a:lnTo>
                  <a:lnTo>
                    <a:pt x="1184" y="587"/>
                  </a:lnTo>
                  <a:lnTo>
                    <a:pt x="1163" y="538"/>
                  </a:lnTo>
                  <a:lnTo>
                    <a:pt x="1163" y="538"/>
                  </a:lnTo>
                  <a:lnTo>
                    <a:pt x="1142" y="490"/>
                  </a:lnTo>
                  <a:lnTo>
                    <a:pt x="1119" y="442"/>
                  </a:lnTo>
                  <a:lnTo>
                    <a:pt x="1094" y="396"/>
                  </a:lnTo>
                  <a:lnTo>
                    <a:pt x="1068" y="349"/>
                  </a:lnTo>
                  <a:lnTo>
                    <a:pt x="1039" y="304"/>
                  </a:lnTo>
                  <a:lnTo>
                    <a:pt x="1010" y="261"/>
                  </a:lnTo>
                  <a:lnTo>
                    <a:pt x="978" y="219"/>
                  </a:lnTo>
                  <a:lnTo>
                    <a:pt x="943" y="178"/>
                  </a:lnTo>
                  <a:lnTo>
                    <a:pt x="943" y="178"/>
                  </a:lnTo>
                  <a:lnTo>
                    <a:pt x="927" y="161"/>
                  </a:lnTo>
                  <a:lnTo>
                    <a:pt x="910" y="143"/>
                  </a:lnTo>
                  <a:lnTo>
                    <a:pt x="893" y="127"/>
                  </a:lnTo>
                  <a:lnTo>
                    <a:pt x="874" y="113"/>
                  </a:lnTo>
                  <a:lnTo>
                    <a:pt x="874" y="113"/>
                  </a:lnTo>
                  <a:lnTo>
                    <a:pt x="853" y="98"/>
                  </a:lnTo>
                  <a:lnTo>
                    <a:pt x="833" y="85"/>
                  </a:lnTo>
                  <a:lnTo>
                    <a:pt x="813" y="74"/>
                  </a:lnTo>
                  <a:lnTo>
                    <a:pt x="791" y="63"/>
                  </a:lnTo>
                  <a:lnTo>
                    <a:pt x="791" y="63"/>
                  </a:lnTo>
                  <a:lnTo>
                    <a:pt x="769" y="53"/>
                  </a:lnTo>
                  <a:lnTo>
                    <a:pt x="746" y="45"/>
                  </a:lnTo>
                  <a:lnTo>
                    <a:pt x="723" y="36"/>
                  </a:lnTo>
                  <a:lnTo>
                    <a:pt x="700" y="29"/>
                  </a:lnTo>
                  <a:lnTo>
                    <a:pt x="677" y="21"/>
                  </a:lnTo>
                  <a:lnTo>
                    <a:pt x="654" y="17"/>
                  </a:lnTo>
                  <a:lnTo>
                    <a:pt x="606" y="8"/>
                  </a:lnTo>
                  <a:lnTo>
                    <a:pt x="606" y="8"/>
                  </a:lnTo>
                  <a:lnTo>
                    <a:pt x="568" y="4"/>
                  </a:lnTo>
                  <a:lnTo>
                    <a:pt x="529" y="1"/>
                  </a:lnTo>
                  <a:lnTo>
                    <a:pt x="491" y="0"/>
                  </a:lnTo>
                  <a:lnTo>
                    <a:pt x="454" y="0"/>
                  </a:lnTo>
                  <a:lnTo>
                    <a:pt x="454" y="0"/>
                  </a:lnTo>
                  <a:lnTo>
                    <a:pt x="377" y="2"/>
                  </a:lnTo>
                  <a:lnTo>
                    <a:pt x="338" y="4"/>
                  </a:lnTo>
                  <a:lnTo>
                    <a:pt x="300" y="8"/>
                  </a:lnTo>
                  <a:lnTo>
                    <a:pt x="300" y="8"/>
                  </a:lnTo>
                  <a:lnTo>
                    <a:pt x="259" y="13"/>
                  </a:lnTo>
                  <a:lnTo>
                    <a:pt x="220" y="18"/>
                  </a:lnTo>
                  <a:lnTo>
                    <a:pt x="181" y="26"/>
                  </a:lnTo>
                  <a:lnTo>
                    <a:pt x="142" y="36"/>
                  </a:lnTo>
                  <a:lnTo>
                    <a:pt x="142" y="36"/>
                  </a:lnTo>
                  <a:lnTo>
                    <a:pt x="110" y="46"/>
                  </a:lnTo>
                  <a:lnTo>
                    <a:pt x="78" y="58"/>
                  </a:lnTo>
                  <a:lnTo>
                    <a:pt x="62" y="65"/>
                  </a:lnTo>
                  <a:lnTo>
                    <a:pt x="48" y="74"/>
                  </a:lnTo>
                  <a:lnTo>
                    <a:pt x="33" y="82"/>
                  </a:lnTo>
                  <a:lnTo>
                    <a:pt x="20" y="92"/>
                  </a:lnTo>
                  <a:lnTo>
                    <a:pt x="20" y="92"/>
                  </a:lnTo>
                  <a:lnTo>
                    <a:pt x="10" y="101"/>
                  </a:lnTo>
                  <a:lnTo>
                    <a:pt x="2" y="110"/>
                  </a:lnTo>
                  <a:lnTo>
                    <a:pt x="2" y="110"/>
                  </a:lnTo>
                  <a:lnTo>
                    <a:pt x="0" y="114"/>
                  </a:lnTo>
                  <a:lnTo>
                    <a:pt x="0" y="117"/>
                  </a:lnTo>
                  <a:lnTo>
                    <a:pt x="0" y="120"/>
                  </a:lnTo>
                  <a:lnTo>
                    <a:pt x="3" y="123"/>
                  </a:lnTo>
                  <a:lnTo>
                    <a:pt x="4" y="124"/>
                  </a:lnTo>
                  <a:lnTo>
                    <a:pt x="7" y="126"/>
                  </a:lnTo>
                  <a:lnTo>
                    <a:pt x="12" y="126"/>
                  </a:lnTo>
                  <a:lnTo>
                    <a:pt x="15" y="123"/>
                  </a:lnTo>
                  <a:lnTo>
                    <a:pt x="15" y="12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2" name="Freeform 69">
              <a:extLst>
                <a:ext uri="{FF2B5EF4-FFF2-40B4-BE49-F238E27FC236}">
                  <a16:creationId xmlns:a16="http://schemas.microsoft.com/office/drawing/2014/main" id="{99D8791E-D408-CEE4-2F6D-02451D578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04" y="1277"/>
              <a:ext cx="67" cy="208"/>
            </a:xfrm>
            <a:custGeom>
              <a:avLst/>
              <a:gdLst>
                <a:gd name="T0" fmla="*/ 2 w 203"/>
                <a:gd name="T1" fmla="*/ 12 h 625"/>
                <a:gd name="T2" fmla="*/ 25 w 203"/>
                <a:gd name="T3" fmla="*/ 76 h 625"/>
                <a:gd name="T4" fmla="*/ 57 w 203"/>
                <a:gd name="T5" fmla="*/ 138 h 625"/>
                <a:gd name="T6" fmla="*/ 94 w 203"/>
                <a:gd name="T7" fmla="*/ 201 h 625"/>
                <a:gd name="T8" fmla="*/ 129 w 203"/>
                <a:gd name="T9" fmla="*/ 265 h 625"/>
                <a:gd name="T10" fmla="*/ 158 w 203"/>
                <a:gd name="T11" fmla="*/ 318 h 625"/>
                <a:gd name="T12" fmla="*/ 180 w 203"/>
                <a:gd name="T13" fmla="*/ 379 h 625"/>
                <a:gd name="T14" fmla="*/ 186 w 203"/>
                <a:gd name="T15" fmla="*/ 410 h 625"/>
                <a:gd name="T16" fmla="*/ 186 w 203"/>
                <a:gd name="T17" fmla="*/ 440 h 625"/>
                <a:gd name="T18" fmla="*/ 181 w 203"/>
                <a:gd name="T19" fmla="*/ 471 h 625"/>
                <a:gd name="T20" fmla="*/ 170 w 203"/>
                <a:gd name="T21" fmla="*/ 500 h 625"/>
                <a:gd name="T22" fmla="*/ 158 w 203"/>
                <a:gd name="T23" fmla="*/ 519 h 625"/>
                <a:gd name="T24" fmla="*/ 128 w 203"/>
                <a:gd name="T25" fmla="*/ 552 h 625"/>
                <a:gd name="T26" fmla="*/ 92 w 203"/>
                <a:gd name="T27" fmla="*/ 578 h 625"/>
                <a:gd name="T28" fmla="*/ 52 w 203"/>
                <a:gd name="T29" fmla="*/ 600 h 625"/>
                <a:gd name="T30" fmla="*/ 32 w 203"/>
                <a:gd name="T31" fmla="*/ 609 h 625"/>
                <a:gd name="T32" fmla="*/ 28 w 203"/>
                <a:gd name="T33" fmla="*/ 614 h 625"/>
                <a:gd name="T34" fmla="*/ 29 w 203"/>
                <a:gd name="T35" fmla="*/ 620 h 625"/>
                <a:gd name="T36" fmla="*/ 34 w 203"/>
                <a:gd name="T37" fmla="*/ 625 h 625"/>
                <a:gd name="T38" fmla="*/ 41 w 203"/>
                <a:gd name="T39" fmla="*/ 625 h 625"/>
                <a:gd name="T40" fmla="*/ 60 w 203"/>
                <a:gd name="T41" fmla="*/ 616 h 625"/>
                <a:gd name="T42" fmla="*/ 97 w 203"/>
                <a:gd name="T43" fmla="*/ 595 h 625"/>
                <a:gd name="T44" fmla="*/ 132 w 203"/>
                <a:gd name="T45" fmla="*/ 571 h 625"/>
                <a:gd name="T46" fmla="*/ 164 w 203"/>
                <a:gd name="T47" fmla="*/ 540 h 625"/>
                <a:gd name="T48" fmla="*/ 176 w 203"/>
                <a:gd name="T49" fmla="*/ 523 h 625"/>
                <a:gd name="T50" fmla="*/ 191 w 203"/>
                <a:gd name="T51" fmla="*/ 497 h 625"/>
                <a:gd name="T52" fmla="*/ 200 w 203"/>
                <a:gd name="T53" fmla="*/ 468 h 625"/>
                <a:gd name="T54" fmla="*/ 203 w 203"/>
                <a:gd name="T55" fmla="*/ 437 h 625"/>
                <a:gd name="T56" fmla="*/ 202 w 203"/>
                <a:gd name="T57" fmla="*/ 407 h 625"/>
                <a:gd name="T58" fmla="*/ 199 w 203"/>
                <a:gd name="T59" fmla="*/ 391 h 625"/>
                <a:gd name="T60" fmla="*/ 186 w 203"/>
                <a:gd name="T61" fmla="*/ 341 h 625"/>
                <a:gd name="T62" fmla="*/ 158 w 203"/>
                <a:gd name="T63" fmla="*/ 281 h 625"/>
                <a:gd name="T64" fmla="*/ 141 w 203"/>
                <a:gd name="T65" fmla="*/ 247 h 625"/>
                <a:gd name="T66" fmla="*/ 84 w 203"/>
                <a:gd name="T67" fmla="*/ 150 h 625"/>
                <a:gd name="T68" fmla="*/ 65 w 203"/>
                <a:gd name="T69" fmla="*/ 115 h 625"/>
                <a:gd name="T70" fmla="*/ 31 w 203"/>
                <a:gd name="T71" fmla="*/ 44 h 625"/>
                <a:gd name="T72" fmla="*/ 18 w 203"/>
                <a:gd name="T73" fmla="*/ 8 h 625"/>
                <a:gd name="T74" fmla="*/ 16 w 203"/>
                <a:gd name="T75" fmla="*/ 3 h 625"/>
                <a:gd name="T76" fmla="*/ 10 w 203"/>
                <a:gd name="T77" fmla="*/ 0 h 625"/>
                <a:gd name="T78" fmla="*/ 5 w 203"/>
                <a:gd name="T79" fmla="*/ 3 h 625"/>
                <a:gd name="T80" fmla="*/ 0 w 203"/>
                <a:gd name="T81" fmla="*/ 8 h 625"/>
                <a:gd name="T82" fmla="*/ 2 w 203"/>
                <a:gd name="T83" fmla="*/ 12 h 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3" h="625">
                  <a:moveTo>
                    <a:pt x="2" y="12"/>
                  </a:moveTo>
                  <a:lnTo>
                    <a:pt x="2" y="12"/>
                  </a:lnTo>
                  <a:lnTo>
                    <a:pt x="12" y="44"/>
                  </a:lnTo>
                  <a:lnTo>
                    <a:pt x="25" y="76"/>
                  </a:lnTo>
                  <a:lnTo>
                    <a:pt x="41" y="108"/>
                  </a:lnTo>
                  <a:lnTo>
                    <a:pt x="57" y="138"/>
                  </a:lnTo>
                  <a:lnTo>
                    <a:pt x="57" y="138"/>
                  </a:lnTo>
                  <a:lnTo>
                    <a:pt x="94" y="201"/>
                  </a:lnTo>
                  <a:lnTo>
                    <a:pt x="129" y="265"/>
                  </a:lnTo>
                  <a:lnTo>
                    <a:pt x="129" y="265"/>
                  </a:lnTo>
                  <a:lnTo>
                    <a:pt x="144" y="291"/>
                  </a:lnTo>
                  <a:lnTo>
                    <a:pt x="158" y="318"/>
                  </a:lnTo>
                  <a:lnTo>
                    <a:pt x="170" y="349"/>
                  </a:lnTo>
                  <a:lnTo>
                    <a:pt x="180" y="379"/>
                  </a:lnTo>
                  <a:lnTo>
                    <a:pt x="183" y="394"/>
                  </a:lnTo>
                  <a:lnTo>
                    <a:pt x="186" y="410"/>
                  </a:lnTo>
                  <a:lnTo>
                    <a:pt x="186" y="424"/>
                  </a:lnTo>
                  <a:lnTo>
                    <a:pt x="186" y="440"/>
                  </a:lnTo>
                  <a:lnTo>
                    <a:pt x="184" y="455"/>
                  </a:lnTo>
                  <a:lnTo>
                    <a:pt x="181" y="471"/>
                  </a:lnTo>
                  <a:lnTo>
                    <a:pt x="177" y="485"/>
                  </a:lnTo>
                  <a:lnTo>
                    <a:pt x="170" y="500"/>
                  </a:lnTo>
                  <a:lnTo>
                    <a:pt x="170" y="500"/>
                  </a:lnTo>
                  <a:lnTo>
                    <a:pt x="158" y="519"/>
                  </a:lnTo>
                  <a:lnTo>
                    <a:pt x="144" y="536"/>
                  </a:lnTo>
                  <a:lnTo>
                    <a:pt x="128" y="552"/>
                  </a:lnTo>
                  <a:lnTo>
                    <a:pt x="110" y="565"/>
                  </a:lnTo>
                  <a:lnTo>
                    <a:pt x="92" y="578"/>
                  </a:lnTo>
                  <a:lnTo>
                    <a:pt x="73" y="590"/>
                  </a:lnTo>
                  <a:lnTo>
                    <a:pt x="52" y="600"/>
                  </a:lnTo>
                  <a:lnTo>
                    <a:pt x="32" y="609"/>
                  </a:lnTo>
                  <a:lnTo>
                    <a:pt x="32" y="609"/>
                  </a:lnTo>
                  <a:lnTo>
                    <a:pt x="29" y="611"/>
                  </a:lnTo>
                  <a:lnTo>
                    <a:pt x="28" y="614"/>
                  </a:lnTo>
                  <a:lnTo>
                    <a:pt x="28" y="617"/>
                  </a:lnTo>
                  <a:lnTo>
                    <a:pt x="29" y="620"/>
                  </a:lnTo>
                  <a:lnTo>
                    <a:pt x="31" y="623"/>
                  </a:lnTo>
                  <a:lnTo>
                    <a:pt x="34" y="625"/>
                  </a:lnTo>
                  <a:lnTo>
                    <a:pt x="36" y="625"/>
                  </a:lnTo>
                  <a:lnTo>
                    <a:pt x="41" y="625"/>
                  </a:lnTo>
                  <a:lnTo>
                    <a:pt x="41" y="625"/>
                  </a:lnTo>
                  <a:lnTo>
                    <a:pt x="60" y="616"/>
                  </a:lnTo>
                  <a:lnTo>
                    <a:pt x="78" y="606"/>
                  </a:lnTo>
                  <a:lnTo>
                    <a:pt x="97" y="595"/>
                  </a:lnTo>
                  <a:lnTo>
                    <a:pt x="116" y="582"/>
                  </a:lnTo>
                  <a:lnTo>
                    <a:pt x="132" y="571"/>
                  </a:lnTo>
                  <a:lnTo>
                    <a:pt x="148" y="556"/>
                  </a:lnTo>
                  <a:lnTo>
                    <a:pt x="164" y="540"/>
                  </a:lnTo>
                  <a:lnTo>
                    <a:pt x="176" y="523"/>
                  </a:lnTo>
                  <a:lnTo>
                    <a:pt x="176" y="523"/>
                  </a:lnTo>
                  <a:lnTo>
                    <a:pt x="184" y="510"/>
                  </a:lnTo>
                  <a:lnTo>
                    <a:pt x="191" y="497"/>
                  </a:lnTo>
                  <a:lnTo>
                    <a:pt x="196" y="482"/>
                  </a:lnTo>
                  <a:lnTo>
                    <a:pt x="200" y="468"/>
                  </a:lnTo>
                  <a:lnTo>
                    <a:pt x="202" y="453"/>
                  </a:lnTo>
                  <a:lnTo>
                    <a:pt x="203" y="437"/>
                  </a:lnTo>
                  <a:lnTo>
                    <a:pt x="203" y="423"/>
                  </a:lnTo>
                  <a:lnTo>
                    <a:pt x="202" y="407"/>
                  </a:lnTo>
                  <a:lnTo>
                    <a:pt x="202" y="407"/>
                  </a:lnTo>
                  <a:lnTo>
                    <a:pt x="199" y="391"/>
                  </a:lnTo>
                  <a:lnTo>
                    <a:pt x="196" y="373"/>
                  </a:lnTo>
                  <a:lnTo>
                    <a:pt x="186" y="341"/>
                  </a:lnTo>
                  <a:lnTo>
                    <a:pt x="173" y="311"/>
                  </a:lnTo>
                  <a:lnTo>
                    <a:pt x="158" y="281"/>
                  </a:lnTo>
                  <a:lnTo>
                    <a:pt x="158" y="281"/>
                  </a:lnTo>
                  <a:lnTo>
                    <a:pt x="141" y="247"/>
                  </a:lnTo>
                  <a:lnTo>
                    <a:pt x="122" y="215"/>
                  </a:lnTo>
                  <a:lnTo>
                    <a:pt x="84" y="150"/>
                  </a:lnTo>
                  <a:lnTo>
                    <a:pt x="84" y="150"/>
                  </a:lnTo>
                  <a:lnTo>
                    <a:pt x="65" y="115"/>
                  </a:lnTo>
                  <a:lnTo>
                    <a:pt x="47" y="80"/>
                  </a:lnTo>
                  <a:lnTo>
                    <a:pt x="31" y="44"/>
                  </a:lnTo>
                  <a:lnTo>
                    <a:pt x="23" y="27"/>
                  </a:lnTo>
                  <a:lnTo>
                    <a:pt x="18" y="8"/>
                  </a:lnTo>
                  <a:lnTo>
                    <a:pt x="18" y="8"/>
                  </a:lnTo>
                  <a:lnTo>
                    <a:pt x="16" y="3"/>
                  </a:lnTo>
                  <a:lnTo>
                    <a:pt x="13" y="2"/>
                  </a:lnTo>
                  <a:lnTo>
                    <a:pt x="10" y="0"/>
                  </a:lnTo>
                  <a:lnTo>
                    <a:pt x="7" y="2"/>
                  </a:lnTo>
                  <a:lnTo>
                    <a:pt x="5" y="3"/>
                  </a:lnTo>
                  <a:lnTo>
                    <a:pt x="2" y="5"/>
                  </a:lnTo>
                  <a:lnTo>
                    <a:pt x="0" y="8"/>
                  </a:lnTo>
                  <a:lnTo>
                    <a:pt x="2" y="12"/>
                  </a:lnTo>
                  <a:lnTo>
                    <a:pt x="2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3" name="Freeform 70">
              <a:extLst>
                <a:ext uri="{FF2B5EF4-FFF2-40B4-BE49-F238E27FC236}">
                  <a16:creationId xmlns:a16="http://schemas.microsoft.com/office/drawing/2014/main" id="{0BE6CD4D-EFB0-2095-E025-18342ECB9B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1" y="1526"/>
              <a:ext cx="313" cy="111"/>
            </a:xfrm>
            <a:custGeom>
              <a:avLst/>
              <a:gdLst>
                <a:gd name="T0" fmla="*/ 6 w 940"/>
                <a:gd name="T1" fmla="*/ 296 h 332"/>
                <a:gd name="T2" fmla="*/ 101 w 940"/>
                <a:gd name="T3" fmla="*/ 319 h 332"/>
                <a:gd name="T4" fmla="*/ 199 w 940"/>
                <a:gd name="T5" fmla="*/ 331 h 332"/>
                <a:gd name="T6" fmla="*/ 251 w 940"/>
                <a:gd name="T7" fmla="*/ 332 h 332"/>
                <a:gd name="T8" fmla="*/ 354 w 940"/>
                <a:gd name="T9" fmla="*/ 329 h 332"/>
                <a:gd name="T10" fmla="*/ 406 w 940"/>
                <a:gd name="T11" fmla="*/ 324 h 332"/>
                <a:gd name="T12" fmla="*/ 509 w 940"/>
                <a:gd name="T13" fmla="*/ 305 h 332"/>
                <a:gd name="T14" fmla="*/ 609 w 940"/>
                <a:gd name="T15" fmla="*/ 274 h 332"/>
                <a:gd name="T16" fmla="*/ 655 w 940"/>
                <a:gd name="T17" fmla="*/ 254 h 332"/>
                <a:gd name="T18" fmla="*/ 724 w 940"/>
                <a:gd name="T19" fmla="*/ 220 h 332"/>
                <a:gd name="T20" fmla="*/ 766 w 940"/>
                <a:gd name="T21" fmla="*/ 193 h 332"/>
                <a:gd name="T22" fmla="*/ 788 w 940"/>
                <a:gd name="T23" fmla="*/ 178 h 332"/>
                <a:gd name="T24" fmla="*/ 827 w 940"/>
                <a:gd name="T25" fmla="*/ 146 h 332"/>
                <a:gd name="T26" fmla="*/ 864 w 940"/>
                <a:gd name="T27" fmla="*/ 112 h 332"/>
                <a:gd name="T28" fmla="*/ 897 w 940"/>
                <a:gd name="T29" fmla="*/ 74 h 332"/>
                <a:gd name="T30" fmla="*/ 926 w 940"/>
                <a:gd name="T31" fmla="*/ 33 h 332"/>
                <a:gd name="T32" fmla="*/ 939 w 940"/>
                <a:gd name="T33" fmla="*/ 13 h 332"/>
                <a:gd name="T34" fmla="*/ 940 w 940"/>
                <a:gd name="T35" fmla="*/ 9 h 332"/>
                <a:gd name="T36" fmla="*/ 937 w 940"/>
                <a:gd name="T37" fmla="*/ 3 h 332"/>
                <a:gd name="T38" fmla="*/ 932 w 940"/>
                <a:gd name="T39" fmla="*/ 0 h 332"/>
                <a:gd name="T40" fmla="*/ 926 w 940"/>
                <a:gd name="T41" fmla="*/ 1 h 332"/>
                <a:gd name="T42" fmla="*/ 923 w 940"/>
                <a:gd name="T43" fmla="*/ 4 h 332"/>
                <a:gd name="T44" fmla="*/ 897 w 940"/>
                <a:gd name="T45" fmla="*/ 45 h 332"/>
                <a:gd name="T46" fmla="*/ 866 w 940"/>
                <a:gd name="T47" fmla="*/ 83 h 332"/>
                <a:gd name="T48" fmla="*/ 832 w 940"/>
                <a:gd name="T49" fmla="*/ 119 h 332"/>
                <a:gd name="T50" fmla="*/ 795 w 940"/>
                <a:gd name="T51" fmla="*/ 151 h 332"/>
                <a:gd name="T52" fmla="*/ 775 w 940"/>
                <a:gd name="T53" fmla="*/ 165 h 332"/>
                <a:gd name="T54" fmla="*/ 735 w 940"/>
                <a:gd name="T55" fmla="*/ 193 h 332"/>
                <a:gd name="T56" fmla="*/ 691 w 940"/>
                <a:gd name="T57" fmla="*/ 218 h 332"/>
                <a:gd name="T58" fmla="*/ 623 w 940"/>
                <a:gd name="T59" fmla="*/ 250 h 332"/>
                <a:gd name="T60" fmla="*/ 575 w 940"/>
                <a:gd name="T61" fmla="*/ 267 h 332"/>
                <a:gd name="T62" fmla="*/ 477 w 940"/>
                <a:gd name="T63" fmla="*/ 295 h 332"/>
                <a:gd name="T64" fmla="*/ 426 w 940"/>
                <a:gd name="T65" fmla="*/ 303 h 332"/>
                <a:gd name="T66" fmla="*/ 325 w 940"/>
                <a:gd name="T67" fmla="*/ 313 h 332"/>
                <a:gd name="T68" fmla="*/ 223 w 940"/>
                <a:gd name="T69" fmla="*/ 315 h 332"/>
                <a:gd name="T70" fmla="*/ 175 w 940"/>
                <a:gd name="T71" fmla="*/ 310 h 332"/>
                <a:gd name="T72" fmla="*/ 80 w 940"/>
                <a:gd name="T73" fmla="*/ 297 h 332"/>
                <a:gd name="T74" fmla="*/ 33 w 940"/>
                <a:gd name="T75" fmla="*/ 286 h 332"/>
                <a:gd name="T76" fmla="*/ 10 w 940"/>
                <a:gd name="T77" fmla="*/ 279 h 332"/>
                <a:gd name="T78" fmla="*/ 4 w 940"/>
                <a:gd name="T79" fmla="*/ 280 h 332"/>
                <a:gd name="T80" fmla="*/ 0 w 940"/>
                <a:gd name="T81" fmla="*/ 286 h 332"/>
                <a:gd name="T82" fmla="*/ 2 w 940"/>
                <a:gd name="T83" fmla="*/ 292 h 332"/>
                <a:gd name="T84" fmla="*/ 6 w 940"/>
                <a:gd name="T85" fmla="*/ 296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940" h="332">
                  <a:moveTo>
                    <a:pt x="6" y="296"/>
                  </a:moveTo>
                  <a:lnTo>
                    <a:pt x="6" y="296"/>
                  </a:lnTo>
                  <a:lnTo>
                    <a:pt x="54" y="309"/>
                  </a:lnTo>
                  <a:lnTo>
                    <a:pt x="101" y="319"/>
                  </a:lnTo>
                  <a:lnTo>
                    <a:pt x="149" y="326"/>
                  </a:lnTo>
                  <a:lnTo>
                    <a:pt x="199" y="331"/>
                  </a:lnTo>
                  <a:lnTo>
                    <a:pt x="199" y="331"/>
                  </a:lnTo>
                  <a:lnTo>
                    <a:pt x="251" y="332"/>
                  </a:lnTo>
                  <a:lnTo>
                    <a:pt x="303" y="332"/>
                  </a:lnTo>
                  <a:lnTo>
                    <a:pt x="354" y="329"/>
                  </a:lnTo>
                  <a:lnTo>
                    <a:pt x="406" y="324"/>
                  </a:lnTo>
                  <a:lnTo>
                    <a:pt x="406" y="324"/>
                  </a:lnTo>
                  <a:lnTo>
                    <a:pt x="456" y="315"/>
                  </a:lnTo>
                  <a:lnTo>
                    <a:pt x="509" y="305"/>
                  </a:lnTo>
                  <a:lnTo>
                    <a:pt x="559" y="290"/>
                  </a:lnTo>
                  <a:lnTo>
                    <a:pt x="609" y="274"/>
                  </a:lnTo>
                  <a:lnTo>
                    <a:pt x="609" y="274"/>
                  </a:lnTo>
                  <a:lnTo>
                    <a:pt x="655" y="254"/>
                  </a:lnTo>
                  <a:lnTo>
                    <a:pt x="701" y="232"/>
                  </a:lnTo>
                  <a:lnTo>
                    <a:pt x="724" y="220"/>
                  </a:lnTo>
                  <a:lnTo>
                    <a:pt x="746" y="207"/>
                  </a:lnTo>
                  <a:lnTo>
                    <a:pt x="766" y="193"/>
                  </a:lnTo>
                  <a:lnTo>
                    <a:pt x="788" y="178"/>
                  </a:lnTo>
                  <a:lnTo>
                    <a:pt x="788" y="178"/>
                  </a:lnTo>
                  <a:lnTo>
                    <a:pt x="808" y="162"/>
                  </a:lnTo>
                  <a:lnTo>
                    <a:pt x="827" y="146"/>
                  </a:lnTo>
                  <a:lnTo>
                    <a:pt x="846" y="129"/>
                  </a:lnTo>
                  <a:lnTo>
                    <a:pt x="864" y="112"/>
                  </a:lnTo>
                  <a:lnTo>
                    <a:pt x="879" y="94"/>
                  </a:lnTo>
                  <a:lnTo>
                    <a:pt x="897" y="74"/>
                  </a:lnTo>
                  <a:lnTo>
                    <a:pt x="911" y="55"/>
                  </a:lnTo>
                  <a:lnTo>
                    <a:pt x="926" y="33"/>
                  </a:lnTo>
                  <a:lnTo>
                    <a:pt x="926" y="33"/>
                  </a:lnTo>
                  <a:lnTo>
                    <a:pt x="939" y="13"/>
                  </a:lnTo>
                  <a:lnTo>
                    <a:pt x="939" y="13"/>
                  </a:lnTo>
                  <a:lnTo>
                    <a:pt x="940" y="9"/>
                  </a:lnTo>
                  <a:lnTo>
                    <a:pt x="939" y="6"/>
                  </a:lnTo>
                  <a:lnTo>
                    <a:pt x="937" y="3"/>
                  </a:lnTo>
                  <a:lnTo>
                    <a:pt x="935" y="1"/>
                  </a:lnTo>
                  <a:lnTo>
                    <a:pt x="932" y="0"/>
                  </a:lnTo>
                  <a:lnTo>
                    <a:pt x="929" y="0"/>
                  </a:lnTo>
                  <a:lnTo>
                    <a:pt x="926" y="1"/>
                  </a:lnTo>
                  <a:lnTo>
                    <a:pt x="923" y="4"/>
                  </a:lnTo>
                  <a:lnTo>
                    <a:pt x="923" y="4"/>
                  </a:lnTo>
                  <a:lnTo>
                    <a:pt x="910" y="25"/>
                  </a:lnTo>
                  <a:lnTo>
                    <a:pt x="897" y="45"/>
                  </a:lnTo>
                  <a:lnTo>
                    <a:pt x="882" y="64"/>
                  </a:lnTo>
                  <a:lnTo>
                    <a:pt x="866" y="83"/>
                  </a:lnTo>
                  <a:lnTo>
                    <a:pt x="849" y="101"/>
                  </a:lnTo>
                  <a:lnTo>
                    <a:pt x="832" y="119"/>
                  </a:lnTo>
                  <a:lnTo>
                    <a:pt x="814" y="135"/>
                  </a:lnTo>
                  <a:lnTo>
                    <a:pt x="795" y="151"/>
                  </a:lnTo>
                  <a:lnTo>
                    <a:pt x="795" y="151"/>
                  </a:lnTo>
                  <a:lnTo>
                    <a:pt x="775" y="165"/>
                  </a:lnTo>
                  <a:lnTo>
                    <a:pt x="755" y="180"/>
                  </a:lnTo>
                  <a:lnTo>
                    <a:pt x="735" y="193"/>
                  </a:lnTo>
                  <a:lnTo>
                    <a:pt x="713" y="206"/>
                  </a:lnTo>
                  <a:lnTo>
                    <a:pt x="691" y="218"/>
                  </a:lnTo>
                  <a:lnTo>
                    <a:pt x="669" y="229"/>
                  </a:lnTo>
                  <a:lnTo>
                    <a:pt x="623" y="250"/>
                  </a:lnTo>
                  <a:lnTo>
                    <a:pt x="623" y="250"/>
                  </a:lnTo>
                  <a:lnTo>
                    <a:pt x="575" y="267"/>
                  </a:lnTo>
                  <a:lnTo>
                    <a:pt x="526" y="281"/>
                  </a:lnTo>
                  <a:lnTo>
                    <a:pt x="477" y="295"/>
                  </a:lnTo>
                  <a:lnTo>
                    <a:pt x="426" y="303"/>
                  </a:lnTo>
                  <a:lnTo>
                    <a:pt x="426" y="303"/>
                  </a:lnTo>
                  <a:lnTo>
                    <a:pt x="375" y="310"/>
                  </a:lnTo>
                  <a:lnTo>
                    <a:pt x="325" y="313"/>
                  </a:lnTo>
                  <a:lnTo>
                    <a:pt x="274" y="315"/>
                  </a:lnTo>
                  <a:lnTo>
                    <a:pt x="223" y="315"/>
                  </a:lnTo>
                  <a:lnTo>
                    <a:pt x="223" y="315"/>
                  </a:lnTo>
                  <a:lnTo>
                    <a:pt x="175" y="310"/>
                  </a:lnTo>
                  <a:lnTo>
                    <a:pt x="128" y="305"/>
                  </a:lnTo>
                  <a:lnTo>
                    <a:pt x="80" y="297"/>
                  </a:lnTo>
                  <a:lnTo>
                    <a:pt x="33" y="286"/>
                  </a:lnTo>
                  <a:lnTo>
                    <a:pt x="33" y="286"/>
                  </a:lnTo>
                  <a:lnTo>
                    <a:pt x="10" y="279"/>
                  </a:lnTo>
                  <a:lnTo>
                    <a:pt x="10" y="279"/>
                  </a:lnTo>
                  <a:lnTo>
                    <a:pt x="7" y="279"/>
                  </a:lnTo>
                  <a:lnTo>
                    <a:pt x="4" y="280"/>
                  </a:lnTo>
                  <a:lnTo>
                    <a:pt x="2" y="283"/>
                  </a:lnTo>
                  <a:lnTo>
                    <a:pt x="0" y="286"/>
                  </a:lnTo>
                  <a:lnTo>
                    <a:pt x="0" y="289"/>
                  </a:lnTo>
                  <a:lnTo>
                    <a:pt x="2" y="292"/>
                  </a:lnTo>
                  <a:lnTo>
                    <a:pt x="3" y="295"/>
                  </a:lnTo>
                  <a:lnTo>
                    <a:pt x="6" y="296"/>
                  </a:lnTo>
                  <a:lnTo>
                    <a:pt x="6" y="29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4" name="Freeform 71">
              <a:extLst>
                <a:ext uri="{FF2B5EF4-FFF2-40B4-BE49-F238E27FC236}">
                  <a16:creationId xmlns:a16="http://schemas.microsoft.com/office/drawing/2014/main" id="{0EB5DB78-BFE5-2025-998D-960B1F74F17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2" y="1167"/>
              <a:ext cx="195" cy="101"/>
            </a:xfrm>
            <a:custGeom>
              <a:avLst/>
              <a:gdLst>
                <a:gd name="T0" fmla="*/ 18 w 586"/>
                <a:gd name="T1" fmla="*/ 296 h 302"/>
                <a:gd name="T2" fmla="*/ 29 w 586"/>
                <a:gd name="T3" fmla="*/ 273 h 302"/>
                <a:gd name="T4" fmla="*/ 44 w 586"/>
                <a:gd name="T5" fmla="*/ 250 h 302"/>
                <a:gd name="T6" fmla="*/ 81 w 586"/>
                <a:gd name="T7" fmla="*/ 211 h 302"/>
                <a:gd name="T8" fmla="*/ 106 w 586"/>
                <a:gd name="T9" fmla="*/ 189 h 302"/>
                <a:gd name="T10" fmla="*/ 161 w 586"/>
                <a:gd name="T11" fmla="*/ 151 h 302"/>
                <a:gd name="T12" fmla="*/ 190 w 586"/>
                <a:gd name="T13" fmla="*/ 134 h 302"/>
                <a:gd name="T14" fmla="*/ 254 w 586"/>
                <a:gd name="T15" fmla="*/ 100 h 302"/>
                <a:gd name="T16" fmla="*/ 319 w 586"/>
                <a:gd name="T17" fmla="*/ 73 h 302"/>
                <a:gd name="T18" fmla="*/ 386 w 586"/>
                <a:gd name="T19" fmla="*/ 50 h 302"/>
                <a:gd name="T20" fmla="*/ 454 w 586"/>
                <a:gd name="T21" fmla="*/ 31 h 302"/>
                <a:gd name="T22" fmla="*/ 484 w 586"/>
                <a:gd name="T23" fmla="*/ 25 h 302"/>
                <a:gd name="T24" fmla="*/ 547 w 586"/>
                <a:gd name="T25" fmla="*/ 18 h 302"/>
                <a:gd name="T26" fmla="*/ 577 w 586"/>
                <a:gd name="T27" fmla="*/ 18 h 302"/>
                <a:gd name="T28" fmla="*/ 584 w 586"/>
                <a:gd name="T29" fmla="*/ 16 h 302"/>
                <a:gd name="T30" fmla="*/ 586 w 586"/>
                <a:gd name="T31" fmla="*/ 11 h 302"/>
                <a:gd name="T32" fmla="*/ 584 w 586"/>
                <a:gd name="T33" fmla="*/ 5 h 302"/>
                <a:gd name="T34" fmla="*/ 577 w 586"/>
                <a:gd name="T35" fmla="*/ 0 h 302"/>
                <a:gd name="T36" fmla="*/ 549 w 586"/>
                <a:gd name="T37" fmla="*/ 0 h 302"/>
                <a:gd name="T38" fmla="*/ 493 w 586"/>
                <a:gd name="T39" fmla="*/ 6 h 302"/>
                <a:gd name="T40" fmla="*/ 465 w 586"/>
                <a:gd name="T41" fmla="*/ 12 h 302"/>
                <a:gd name="T42" fmla="*/ 397 w 586"/>
                <a:gd name="T43" fmla="*/ 28 h 302"/>
                <a:gd name="T44" fmla="*/ 331 w 586"/>
                <a:gd name="T45" fmla="*/ 50 h 302"/>
                <a:gd name="T46" fmla="*/ 296 w 586"/>
                <a:gd name="T47" fmla="*/ 63 h 302"/>
                <a:gd name="T48" fmla="*/ 231 w 586"/>
                <a:gd name="T49" fmla="*/ 92 h 302"/>
                <a:gd name="T50" fmla="*/ 166 w 586"/>
                <a:gd name="T51" fmla="*/ 127 h 302"/>
                <a:gd name="T52" fmla="*/ 106 w 586"/>
                <a:gd name="T53" fmla="*/ 167 h 302"/>
                <a:gd name="T54" fmla="*/ 79 w 586"/>
                <a:gd name="T55" fmla="*/ 190 h 302"/>
                <a:gd name="T56" fmla="*/ 44 w 586"/>
                <a:gd name="T57" fmla="*/ 224 h 302"/>
                <a:gd name="T58" fmla="*/ 24 w 586"/>
                <a:gd name="T59" fmla="*/ 250 h 302"/>
                <a:gd name="T60" fmla="*/ 8 w 586"/>
                <a:gd name="T61" fmla="*/ 278 h 302"/>
                <a:gd name="T62" fmla="*/ 0 w 586"/>
                <a:gd name="T63" fmla="*/ 292 h 302"/>
                <a:gd name="T64" fmla="*/ 0 w 586"/>
                <a:gd name="T65" fmla="*/ 299 h 302"/>
                <a:gd name="T66" fmla="*/ 6 w 586"/>
                <a:gd name="T67" fmla="*/ 302 h 302"/>
                <a:gd name="T68" fmla="*/ 12 w 586"/>
                <a:gd name="T69" fmla="*/ 302 h 302"/>
                <a:gd name="T70" fmla="*/ 18 w 586"/>
                <a:gd name="T71" fmla="*/ 296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586" h="302">
                  <a:moveTo>
                    <a:pt x="18" y="296"/>
                  </a:moveTo>
                  <a:lnTo>
                    <a:pt x="18" y="296"/>
                  </a:lnTo>
                  <a:lnTo>
                    <a:pt x="24" y="285"/>
                  </a:lnTo>
                  <a:lnTo>
                    <a:pt x="29" y="273"/>
                  </a:lnTo>
                  <a:lnTo>
                    <a:pt x="37" y="262"/>
                  </a:lnTo>
                  <a:lnTo>
                    <a:pt x="44" y="250"/>
                  </a:lnTo>
                  <a:lnTo>
                    <a:pt x="63" y="230"/>
                  </a:lnTo>
                  <a:lnTo>
                    <a:pt x="81" y="211"/>
                  </a:lnTo>
                  <a:lnTo>
                    <a:pt x="81" y="211"/>
                  </a:lnTo>
                  <a:lnTo>
                    <a:pt x="106" y="189"/>
                  </a:lnTo>
                  <a:lnTo>
                    <a:pt x="134" y="169"/>
                  </a:lnTo>
                  <a:lnTo>
                    <a:pt x="161" y="151"/>
                  </a:lnTo>
                  <a:lnTo>
                    <a:pt x="190" y="134"/>
                  </a:lnTo>
                  <a:lnTo>
                    <a:pt x="190" y="134"/>
                  </a:lnTo>
                  <a:lnTo>
                    <a:pt x="222" y="116"/>
                  </a:lnTo>
                  <a:lnTo>
                    <a:pt x="254" y="100"/>
                  </a:lnTo>
                  <a:lnTo>
                    <a:pt x="286" y="86"/>
                  </a:lnTo>
                  <a:lnTo>
                    <a:pt x="319" y="73"/>
                  </a:lnTo>
                  <a:lnTo>
                    <a:pt x="352" y="60"/>
                  </a:lnTo>
                  <a:lnTo>
                    <a:pt x="386" y="50"/>
                  </a:lnTo>
                  <a:lnTo>
                    <a:pt x="419" y="40"/>
                  </a:lnTo>
                  <a:lnTo>
                    <a:pt x="454" y="31"/>
                  </a:lnTo>
                  <a:lnTo>
                    <a:pt x="454" y="31"/>
                  </a:lnTo>
                  <a:lnTo>
                    <a:pt x="484" y="25"/>
                  </a:lnTo>
                  <a:lnTo>
                    <a:pt x="515" y="21"/>
                  </a:lnTo>
                  <a:lnTo>
                    <a:pt x="547" y="18"/>
                  </a:lnTo>
                  <a:lnTo>
                    <a:pt x="577" y="18"/>
                  </a:lnTo>
                  <a:lnTo>
                    <a:pt x="577" y="18"/>
                  </a:lnTo>
                  <a:lnTo>
                    <a:pt x="581" y="18"/>
                  </a:lnTo>
                  <a:lnTo>
                    <a:pt x="584" y="16"/>
                  </a:lnTo>
                  <a:lnTo>
                    <a:pt x="586" y="13"/>
                  </a:lnTo>
                  <a:lnTo>
                    <a:pt x="586" y="11"/>
                  </a:lnTo>
                  <a:lnTo>
                    <a:pt x="586" y="8"/>
                  </a:lnTo>
                  <a:lnTo>
                    <a:pt x="584" y="5"/>
                  </a:lnTo>
                  <a:lnTo>
                    <a:pt x="581" y="2"/>
                  </a:lnTo>
                  <a:lnTo>
                    <a:pt x="577" y="0"/>
                  </a:lnTo>
                  <a:lnTo>
                    <a:pt x="577" y="0"/>
                  </a:lnTo>
                  <a:lnTo>
                    <a:pt x="549" y="0"/>
                  </a:lnTo>
                  <a:lnTo>
                    <a:pt x="520" y="2"/>
                  </a:lnTo>
                  <a:lnTo>
                    <a:pt x="493" y="6"/>
                  </a:lnTo>
                  <a:lnTo>
                    <a:pt x="465" y="12"/>
                  </a:lnTo>
                  <a:lnTo>
                    <a:pt x="465" y="12"/>
                  </a:lnTo>
                  <a:lnTo>
                    <a:pt x="431" y="19"/>
                  </a:lnTo>
                  <a:lnTo>
                    <a:pt x="397" y="28"/>
                  </a:lnTo>
                  <a:lnTo>
                    <a:pt x="363" y="38"/>
                  </a:lnTo>
                  <a:lnTo>
                    <a:pt x="331" y="50"/>
                  </a:lnTo>
                  <a:lnTo>
                    <a:pt x="331" y="50"/>
                  </a:lnTo>
                  <a:lnTo>
                    <a:pt x="296" y="63"/>
                  </a:lnTo>
                  <a:lnTo>
                    <a:pt x="263" y="77"/>
                  </a:lnTo>
                  <a:lnTo>
                    <a:pt x="231" y="92"/>
                  </a:lnTo>
                  <a:lnTo>
                    <a:pt x="197" y="109"/>
                  </a:lnTo>
                  <a:lnTo>
                    <a:pt x="166" y="127"/>
                  </a:lnTo>
                  <a:lnTo>
                    <a:pt x="135" y="147"/>
                  </a:lnTo>
                  <a:lnTo>
                    <a:pt x="106" y="167"/>
                  </a:lnTo>
                  <a:lnTo>
                    <a:pt x="79" y="190"/>
                  </a:lnTo>
                  <a:lnTo>
                    <a:pt x="79" y="190"/>
                  </a:lnTo>
                  <a:lnTo>
                    <a:pt x="54" y="212"/>
                  </a:lnTo>
                  <a:lnTo>
                    <a:pt x="44" y="224"/>
                  </a:lnTo>
                  <a:lnTo>
                    <a:pt x="34" y="237"/>
                  </a:lnTo>
                  <a:lnTo>
                    <a:pt x="24" y="250"/>
                  </a:lnTo>
                  <a:lnTo>
                    <a:pt x="15" y="263"/>
                  </a:lnTo>
                  <a:lnTo>
                    <a:pt x="8" y="278"/>
                  </a:lnTo>
                  <a:lnTo>
                    <a:pt x="0" y="292"/>
                  </a:lnTo>
                  <a:lnTo>
                    <a:pt x="0" y="292"/>
                  </a:lnTo>
                  <a:lnTo>
                    <a:pt x="0" y="296"/>
                  </a:lnTo>
                  <a:lnTo>
                    <a:pt x="0" y="299"/>
                  </a:lnTo>
                  <a:lnTo>
                    <a:pt x="3" y="301"/>
                  </a:lnTo>
                  <a:lnTo>
                    <a:pt x="6" y="302"/>
                  </a:lnTo>
                  <a:lnTo>
                    <a:pt x="9" y="302"/>
                  </a:lnTo>
                  <a:lnTo>
                    <a:pt x="12" y="302"/>
                  </a:lnTo>
                  <a:lnTo>
                    <a:pt x="15" y="299"/>
                  </a:lnTo>
                  <a:lnTo>
                    <a:pt x="18" y="296"/>
                  </a:lnTo>
                  <a:lnTo>
                    <a:pt x="18" y="29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5" name="Freeform 72">
              <a:extLst>
                <a:ext uri="{FF2B5EF4-FFF2-40B4-BE49-F238E27FC236}">
                  <a16:creationId xmlns:a16="http://schemas.microsoft.com/office/drawing/2014/main" id="{6862E3B0-FE4C-B961-F769-1AEE423E61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1" y="1105"/>
              <a:ext cx="211" cy="54"/>
            </a:xfrm>
            <a:custGeom>
              <a:avLst/>
              <a:gdLst>
                <a:gd name="T0" fmla="*/ 13 w 634"/>
                <a:gd name="T1" fmla="*/ 161 h 163"/>
                <a:gd name="T2" fmla="*/ 13 w 634"/>
                <a:gd name="T3" fmla="*/ 161 h 163"/>
                <a:gd name="T4" fmla="*/ 40 w 634"/>
                <a:gd name="T5" fmla="*/ 145 h 163"/>
                <a:gd name="T6" fmla="*/ 68 w 634"/>
                <a:gd name="T7" fmla="*/ 131 h 163"/>
                <a:gd name="T8" fmla="*/ 95 w 634"/>
                <a:gd name="T9" fmla="*/ 116 h 163"/>
                <a:gd name="T10" fmla="*/ 123 w 634"/>
                <a:gd name="T11" fmla="*/ 103 h 163"/>
                <a:gd name="T12" fmla="*/ 152 w 634"/>
                <a:gd name="T13" fmla="*/ 92 h 163"/>
                <a:gd name="T14" fmla="*/ 181 w 634"/>
                <a:gd name="T15" fmla="*/ 80 h 163"/>
                <a:gd name="T16" fmla="*/ 211 w 634"/>
                <a:gd name="T17" fmla="*/ 70 h 163"/>
                <a:gd name="T18" fmla="*/ 240 w 634"/>
                <a:gd name="T19" fmla="*/ 60 h 163"/>
                <a:gd name="T20" fmla="*/ 240 w 634"/>
                <a:gd name="T21" fmla="*/ 60 h 163"/>
                <a:gd name="T22" fmla="*/ 271 w 634"/>
                <a:gd name="T23" fmla="*/ 52 h 163"/>
                <a:gd name="T24" fmla="*/ 300 w 634"/>
                <a:gd name="T25" fmla="*/ 45 h 163"/>
                <a:gd name="T26" fmla="*/ 330 w 634"/>
                <a:gd name="T27" fmla="*/ 39 h 163"/>
                <a:gd name="T28" fmla="*/ 360 w 634"/>
                <a:gd name="T29" fmla="*/ 33 h 163"/>
                <a:gd name="T30" fmla="*/ 421 w 634"/>
                <a:gd name="T31" fmla="*/ 25 h 163"/>
                <a:gd name="T32" fmla="*/ 482 w 634"/>
                <a:gd name="T33" fmla="*/ 20 h 163"/>
                <a:gd name="T34" fmla="*/ 482 w 634"/>
                <a:gd name="T35" fmla="*/ 20 h 163"/>
                <a:gd name="T36" fmla="*/ 518 w 634"/>
                <a:gd name="T37" fmla="*/ 18 h 163"/>
                <a:gd name="T38" fmla="*/ 553 w 634"/>
                <a:gd name="T39" fmla="*/ 18 h 163"/>
                <a:gd name="T40" fmla="*/ 626 w 634"/>
                <a:gd name="T41" fmla="*/ 18 h 163"/>
                <a:gd name="T42" fmla="*/ 626 w 634"/>
                <a:gd name="T43" fmla="*/ 18 h 163"/>
                <a:gd name="T44" fmla="*/ 628 w 634"/>
                <a:gd name="T45" fmla="*/ 16 h 163"/>
                <a:gd name="T46" fmla="*/ 631 w 634"/>
                <a:gd name="T47" fmla="*/ 15 h 163"/>
                <a:gd name="T48" fmla="*/ 633 w 634"/>
                <a:gd name="T49" fmla="*/ 12 h 163"/>
                <a:gd name="T50" fmla="*/ 634 w 634"/>
                <a:gd name="T51" fmla="*/ 9 h 163"/>
                <a:gd name="T52" fmla="*/ 633 w 634"/>
                <a:gd name="T53" fmla="*/ 6 h 163"/>
                <a:gd name="T54" fmla="*/ 631 w 634"/>
                <a:gd name="T55" fmla="*/ 3 h 163"/>
                <a:gd name="T56" fmla="*/ 628 w 634"/>
                <a:gd name="T57" fmla="*/ 0 h 163"/>
                <a:gd name="T58" fmla="*/ 626 w 634"/>
                <a:gd name="T59" fmla="*/ 0 h 163"/>
                <a:gd name="T60" fmla="*/ 626 w 634"/>
                <a:gd name="T61" fmla="*/ 0 h 163"/>
                <a:gd name="T62" fmla="*/ 562 w 634"/>
                <a:gd name="T63" fmla="*/ 0 h 163"/>
                <a:gd name="T64" fmla="*/ 498 w 634"/>
                <a:gd name="T65" fmla="*/ 2 h 163"/>
                <a:gd name="T66" fmla="*/ 434 w 634"/>
                <a:gd name="T67" fmla="*/ 6 h 163"/>
                <a:gd name="T68" fmla="*/ 372 w 634"/>
                <a:gd name="T69" fmla="*/ 13 h 163"/>
                <a:gd name="T70" fmla="*/ 372 w 634"/>
                <a:gd name="T71" fmla="*/ 13 h 163"/>
                <a:gd name="T72" fmla="*/ 342 w 634"/>
                <a:gd name="T73" fmla="*/ 19 h 163"/>
                <a:gd name="T74" fmla="*/ 311 w 634"/>
                <a:gd name="T75" fmla="*/ 25 h 163"/>
                <a:gd name="T76" fmla="*/ 281 w 634"/>
                <a:gd name="T77" fmla="*/ 32 h 163"/>
                <a:gd name="T78" fmla="*/ 250 w 634"/>
                <a:gd name="T79" fmla="*/ 39 h 163"/>
                <a:gd name="T80" fmla="*/ 221 w 634"/>
                <a:gd name="T81" fmla="*/ 48 h 163"/>
                <a:gd name="T82" fmla="*/ 191 w 634"/>
                <a:gd name="T83" fmla="*/ 58 h 163"/>
                <a:gd name="T84" fmla="*/ 162 w 634"/>
                <a:gd name="T85" fmla="*/ 68 h 163"/>
                <a:gd name="T86" fmla="*/ 133 w 634"/>
                <a:gd name="T87" fmla="*/ 80 h 163"/>
                <a:gd name="T88" fmla="*/ 133 w 634"/>
                <a:gd name="T89" fmla="*/ 80 h 163"/>
                <a:gd name="T90" fmla="*/ 100 w 634"/>
                <a:gd name="T91" fmla="*/ 94 h 163"/>
                <a:gd name="T92" fmla="*/ 68 w 634"/>
                <a:gd name="T93" fmla="*/ 110 h 163"/>
                <a:gd name="T94" fmla="*/ 36 w 634"/>
                <a:gd name="T95" fmla="*/ 128 h 163"/>
                <a:gd name="T96" fmla="*/ 4 w 634"/>
                <a:gd name="T97" fmla="*/ 147 h 163"/>
                <a:gd name="T98" fmla="*/ 4 w 634"/>
                <a:gd name="T99" fmla="*/ 147 h 163"/>
                <a:gd name="T100" fmla="*/ 1 w 634"/>
                <a:gd name="T101" fmla="*/ 148 h 163"/>
                <a:gd name="T102" fmla="*/ 0 w 634"/>
                <a:gd name="T103" fmla="*/ 153 h 163"/>
                <a:gd name="T104" fmla="*/ 0 w 634"/>
                <a:gd name="T105" fmla="*/ 155 h 163"/>
                <a:gd name="T106" fmla="*/ 1 w 634"/>
                <a:gd name="T107" fmla="*/ 158 h 163"/>
                <a:gd name="T108" fmla="*/ 4 w 634"/>
                <a:gd name="T109" fmla="*/ 161 h 163"/>
                <a:gd name="T110" fmla="*/ 7 w 634"/>
                <a:gd name="T111" fmla="*/ 163 h 163"/>
                <a:gd name="T112" fmla="*/ 10 w 634"/>
                <a:gd name="T113" fmla="*/ 163 h 163"/>
                <a:gd name="T114" fmla="*/ 13 w 634"/>
                <a:gd name="T115" fmla="*/ 161 h 163"/>
                <a:gd name="T116" fmla="*/ 13 w 634"/>
                <a:gd name="T117" fmla="*/ 16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634" h="163">
                  <a:moveTo>
                    <a:pt x="13" y="161"/>
                  </a:moveTo>
                  <a:lnTo>
                    <a:pt x="13" y="161"/>
                  </a:lnTo>
                  <a:lnTo>
                    <a:pt x="40" y="145"/>
                  </a:lnTo>
                  <a:lnTo>
                    <a:pt x="68" y="131"/>
                  </a:lnTo>
                  <a:lnTo>
                    <a:pt x="95" y="116"/>
                  </a:lnTo>
                  <a:lnTo>
                    <a:pt x="123" y="103"/>
                  </a:lnTo>
                  <a:lnTo>
                    <a:pt x="152" y="92"/>
                  </a:lnTo>
                  <a:lnTo>
                    <a:pt x="181" y="80"/>
                  </a:lnTo>
                  <a:lnTo>
                    <a:pt x="211" y="70"/>
                  </a:lnTo>
                  <a:lnTo>
                    <a:pt x="240" y="60"/>
                  </a:lnTo>
                  <a:lnTo>
                    <a:pt x="240" y="60"/>
                  </a:lnTo>
                  <a:lnTo>
                    <a:pt x="271" y="52"/>
                  </a:lnTo>
                  <a:lnTo>
                    <a:pt x="300" y="45"/>
                  </a:lnTo>
                  <a:lnTo>
                    <a:pt x="330" y="39"/>
                  </a:lnTo>
                  <a:lnTo>
                    <a:pt x="360" y="33"/>
                  </a:lnTo>
                  <a:lnTo>
                    <a:pt x="421" y="25"/>
                  </a:lnTo>
                  <a:lnTo>
                    <a:pt x="482" y="20"/>
                  </a:lnTo>
                  <a:lnTo>
                    <a:pt x="482" y="20"/>
                  </a:lnTo>
                  <a:lnTo>
                    <a:pt x="518" y="18"/>
                  </a:lnTo>
                  <a:lnTo>
                    <a:pt x="553" y="18"/>
                  </a:lnTo>
                  <a:lnTo>
                    <a:pt x="626" y="18"/>
                  </a:lnTo>
                  <a:lnTo>
                    <a:pt x="626" y="18"/>
                  </a:lnTo>
                  <a:lnTo>
                    <a:pt x="628" y="16"/>
                  </a:lnTo>
                  <a:lnTo>
                    <a:pt x="631" y="15"/>
                  </a:lnTo>
                  <a:lnTo>
                    <a:pt x="633" y="12"/>
                  </a:lnTo>
                  <a:lnTo>
                    <a:pt x="634" y="9"/>
                  </a:lnTo>
                  <a:lnTo>
                    <a:pt x="633" y="6"/>
                  </a:lnTo>
                  <a:lnTo>
                    <a:pt x="631" y="3"/>
                  </a:lnTo>
                  <a:lnTo>
                    <a:pt x="628" y="0"/>
                  </a:lnTo>
                  <a:lnTo>
                    <a:pt x="626" y="0"/>
                  </a:lnTo>
                  <a:lnTo>
                    <a:pt x="626" y="0"/>
                  </a:lnTo>
                  <a:lnTo>
                    <a:pt x="562" y="0"/>
                  </a:lnTo>
                  <a:lnTo>
                    <a:pt x="498" y="2"/>
                  </a:lnTo>
                  <a:lnTo>
                    <a:pt x="434" y="6"/>
                  </a:lnTo>
                  <a:lnTo>
                    <a:pt x="372" y="13"/>
                  </a:lnTo>
                  <a:lnTo>
                    <a:pt x="372" y="13"/>
                  </a:lnTo>
                  <a:lnTo>
                    <a:pt x="342" y="19"/>
                  </a:lnTo>
                  <a:lnTo>
                    <a:pt x="311" y="25"/>
                  </a:lnTo>
                  <a:lnTo>
                    <a:pt x="281" y="32"/>
                  </a:lnTo>
                  <a:lnTo>
                    <a:pt x="250" y="39"/>
                  </a:lnTo>
                  <a:lnTo>
                    <a:pt x="221" y="48"/>
                  </a:lnTo>
                  <a:lnTo>
                    <a:pt x="191" y="58"/>
                  </a:lnTo>
                  <a:lnTo>
                    <a:pt x="162" y="68"/>
                  </a:lnTo>
                  <a:lnTo>
                    <a:pt x="133" y="80"/>
                  </a:lnTo>
                  <a:lnTo>
                    <a:pt x="133" y="80"/>
                  </a:lnTo>
                  <a:lnTo>
                    <a:pt x="100" y="94"/>
                  </a:lnTo>
                  <a:lnTo>
                    <a:pt x="68" y="110"/>
                  </a:lnTo>
                  <a:lnTo>
                    <a:pt x="36" y="128"/>
                  </a:lnTo>
                  <a:lnTo>
                    <a:pt x="4" y="147"/>
                  </a:lnTo>
                  <a:lnTo>
                    <a:pt x="4" y="147"/>
                  </a:lnTo>
                  <a:lnTo>
                    <a:pt x="1" y="148"/>
                  </a:lnTo>
                  <a:lnTo>
                    <a:pt x="0" y="153"/>
                  </a:lnTo>
                  <a:lnTo>
                    <a:pt x="0" y="155"/>
                  </a:lnTo>
                  <a:lnTo>
                    <a:pt x="1" y="158"/>
                  </a:lnTo>
                  <a:lnTo>
                    <a:pt x="4" y="161"/>
                  </a:lnTo>
                  <a:lnTo>
                    <a:pt x="7" y="163"/>
                  </a:lnTo>
                  <a:lnTo>
                    <a:pt x="10" y="163"/>
                  </a:lnTo>
                  <a:lnTo>
                    <a:pt x="13" y="161"/>
                  </a:lnTo>
                  <a:lnTo>
                    <a:pt x="13" y="16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6" name="Freeform 73">
              <a:extLst>
                <a:ext uri="{FF2B5EF4-FFF2-40B4-BE49-F238E27FC236}">
                  <a16:creationId xmlns:a16="http://schemas.microsoft.com/office/drawing/2014/main" id="{601F3F22-84FC-0BE3-0AA4-02CDD7877E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9" y="1306"/>
              <a:ext cx="44" cy="100"/>
            </a:xfrm>
            <a:custGeom>
              <a:avLst/>
              <a:gdLst>
                <a:gd name="T0" fmla="*/ 18 w 131"/>
                <a:gd name="T1" fmla="*/ 90 h 300"/>
                <a:gd name="T2" fmla="*/ 17 w 131"/>
                <a:gd name="T3" fmla="*/ 55 h 300"/>
                <a:gd name="T4" fmla="*/ 20 w 131"/>
                <a:gd name="T5" fmla="*/ 38 h 300"/>
                <a:gd name="T6" fmla="*/ 29 w 131"/>
                <a:gd name="T7" fmla="*/ 23 h 300"/>
                <a:gd name="T8" fmla="*/ 31 w 131"/>
                <a:gd name="T9" fmla="*/ 20 h 300"/>
                <a:gd name="T10" fmla="*/ 40 w 131"/>
                <a:gd name="T11" fmla="*/ 17 h 300"/>
                <a:gd name="T12" fmla="*/ 44 w 131"/>
                <a:gd name="T13" fmla="*/ 16 h 300"/>
                <a:gd name="T14" fmla="*/ 55 w 131"/>
                <a:gd name="T15" fmla="*/ 19 h 300"/>
                <a:gd name="T16" fmla="*/ 63 w 131"/>
                <a:gd name="T17" fmla="*/ 25 h 300"/>
                <a:gd name="T18" fmla="*/ 76 w 131"/>
                <a:gd name="T19" fmla="*/ 35 h 300"/>
                <a:gd name="T20" fmla="*/ 95 w 131"/>
                <a:gd name="T21" fmla="*/ 62 h 300"/>
                <a:gd name="T22" fmla="*/ 101 w 131"/>
                <a:gd name="T23" fmla="*/ 78 h 300"/>
                <a:gd name="T24" fmla="*/ 107 w 131"/>
                <a:gd name="T25" fmla="*/ 103 h 300"/>
                <a:gd name="T26" fmla="*/ 108 w 131"/>
                <a:gd name="T27" fmla="*/ 128 h 300"/>
                <a:gd name="T28" fmla="*/ 102 w 131"/>
                <a:gd name="T29" fmla="*/ 178 h 300"/>
                <a:gd name="T30" fmla="*/ 98 w 131"/>
                <a:gd name="T31" fmla="*/ 206 h 300"/>
                <a:gd name="T32" fmla="*/ 97 w 131"/>
                <a:gd name="T33" fmla="*/ 235 h 300"/>
                <a:gd name="T34" fmla="*/ 100 w 131"/>
                <a:gd name="T35" fmla="*/ 251 h 300"/>
                <a:gd name="T36" fmla="*/ 108 w 131"/>
                <a:gd name="T37" fmla="*/ 281 h 300"/>
                <a:gd name="T38" fmla="*/ 114 w 131"/>
                <a:gd name="T39" fmla="*/ 296 h 300"/>
                <a:gd name="T40" fmla="*/ 120 w 131"/>
                <a:gd name="T41" fmla="*/ 300 h 300"/>
                <a:gd name="T42" fmla="*/ 126 w 131"/>
                <a:gd name="T43" fmla="*/ 299 h 300"/>
                <a:gd name="T44" fmla="*/ 130 w 131"/>
                <a:gd name="T45" fmla="*/ 293 h 300"/>
                <a:gd name="T46" fmla="*/ 130 w 131"/>
                <a:gd name="T47" fmla="*/ 287 h 300"/>
                <a:gd name="T48" fmla="*/ 123 w 131"/>
                <a:gd name="T49" fmla="*/ 273 h 300"/>
                <a:gd name="T50" fmla="*/ 115 w 131"/>
                <a:gd name="T51" fmla="*/ 244 h 300"/>
                <a:gd name="T52" fmla="*/ 114 w 131"/>
                <a:gd name="T53" fmla="*/ 229 h 300"/>
                <a:gd name="T54" fmla="*/ 117 w 131"/>
                <a:gd name="T55" fmla="*/ 202 h 300"/>
                <a:gd name="T56" fmla="*/ 121 w 131"/>
                <a:gd name="T57" fmla="*/ 174 h 300"/>
                <a:gd name="T58" fmla="*/ 126 w 131"/>
                <a:gd name="T59" fmla="*/ 120 h 300"/>
                <a:gd name="T60" fmla="*/ 124 w 131"/>
                <a:gd name="T61" fmla="*/ 93 h 300"/>
                <a:gd name="T62" fmla="*/ 115 w 131"/>
                <a:gd name="T63" fmla="*/ 67 h 300"/>
                <a:gd name="T64" fmla="*/ 108 w 131"/>
                <a:gd name="T65" fmla="*/ 49 h 300"/>
                <a:gd name="T66" fmla="*/ 86 w 131"/>
                <a:gd name="T67" fmla="*/ 20 h 300"/>
                <a:gd name="T68" fmla="*/ 71 w 131"/>
                <a:gd name="T69" fmla="*/ 9 h 300"/>
                <a:gd name="T70" fmla="*/ 59 w 131"/>
                <a:gd name="T71" fmla="*/ 1 h 300"/>
                <a:gd name="T72" fmla="*/ 44 w 131"/>
                <a:gd name="T73" fmla="*/ 0 h 300"/>
                <a:gd name="T74" fmla="*/ 31 w 131"/>
                <a:gd name="T75" fmla="*/ 1 h 300"/>
                <a:gd name="T76" fmla="*/ 18 w 131"/>
                <a:gd name="T77" fmla="*/ 7 h 300"/>
                <a:gd name="T78" fmla="*/ 11 w 131"/>
                <a:gd name="T79" fmla="*/ 16 h 300"/>
                <a:gd name="T80" fmla="*/ 2 w 131"/>
                <a:gd name="T81" fmla="*/ 35 h 300"/>
                <a:gd name="T82" fmla="*/ 0 w 131"/>
                <a:gd name="T83" fmla="*/ 57 h 300"/>
                <a:gd name="T84" fmla="*/ 1 w 131"/>
                <a:gd name="T85" fmla="*/ 90 h 300"/>
                <a:gd name="T86" fmla="*/ 2 w 131"/>
                <a:gd name="T87" fmla="*/ 93 h 300"/>
                <a:gd name="T88" fmla="*/ 7 w 131"/>
                <a:gd name="T89" fmla="*/ 97 h 300"/>
                <a:gd name="T90" fmla="*/ 14 w 131"/>
                <a:gd name="T91" fmla="*/ 97 h 300"/>
                <a:gd name="T92" fmla="*/ 18 w 131"/>
                <a:gd name="T93" fmla="*/ 93 h 300"/>
                <a:gd name="T94" fmla="*/ 18 w 131"/>
                <a:gd name="T95" fmla="*/ 9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1" h="300">
                  <a:moveTo>
                    <a:pt x="18" y="90"/>
                  </a:moveTo>
                  <a:lnTo>
                    <a:pt x="18" y="90"/>
                  </a:lnTo>
                  <a:lnTo>
                    <a:pt x="17" y="72"/>
                  </a:lnTo>
                  <a:lnTo>
                    <a:pt x="17" y="55"/>
                  </a:lnTo>
                  <a:lnTo>
                    <a:pt x="17" y="45"/>
                  </a:lnTo>
                  <a:lnTo>
                    <a:pt x="20" y="38"/>
                  </a:lnTo>
                  <a:lnTo>
                    <a:pt x="23" y="29"/>
                  </a:lnTo>
                  <a:lnTo>
                    <a:pt x="29" y="23"/>
                  </a:lnTo>
                  <a:lnTo>
                    <a:pt x="29" y="23"/>
                  </a:lnTo>
                  <a:lnTo>
                    <a:pt x="31" y="20"/>
                  </a:lnTo>
                  <a:lnTo>
                    <a:pt x="36" y="17"/>
                  </a:lnTo>
                  <a:lnTo>
                    <a:pt x="40" y="17"/>
                  </a:lnTo>
                  <a:lnTo>
                    <a:pt x="44" y="16"/>
                  </a:lnTo>
                  <a:lnTo>
                    <a:pt x="44" y="16"/>
                  </a:lnTo>
                  <a:lnTo>
                    <a:pt x="49" y="17"/>
                  </a:lnTo>
                  <a:lnTo>
                    <a:pt x="55" y="19"/>
                  </a:lnTo>
                  <a:lnTo>
                    <a:pt x="63" y="25"/>
                  </a:lnTo>
                  <a:lnTo>
                    <a:pt x="63" y="25"/>
                  </a:lnTo>
                  <a:lnTo>
                    <a:pt x="71" y="29"/>
                  </a:lnTo>
                  <a:lnTo>
                    <a:pt x="76" y="35"/>
                  </a:lnTo>
                  <a:lnTo>
                    <a:pt x="86" y="48"/>
                  </a:lnTo>
                  <a:lnTo>
                    <a:pt x="95" y="62"/>
                  </a:lnTo>
                  <a:lnTo>
                    <a:pt x="101" y="78"/>
                  </a:lnTo>
                  <a:lnTo>
                    <a:pt x="101" y="78"/>
                  </a:lnTo>
                  <a:lnTo>
                    <a:pt x="105" y="90"/>
                  </a:lnTo>
                  <a:lnTo>
                    <a:pt x="107" y="103"/>
                  </a:lnTo>
                  <a:lnTo>
                    <a:pt x="108" y="116"/>
                  </a:lnTo>
                  <a:lnTo>
                    <a:pt x="108" y="128"/>
                  </a:lnTo>
                  <a:lnTo>
                    <a:pt x="107" y="154"/>
                  </a:lnTo>
                  <a:lnTo>
                    <a:pt x="102" y="178"/>
                  </a:lnTo>
                  <a:lnTo>
                    <a:pt x="102" y="178"/>
                  </a:lnTo>
                  <a:lnTo>
                    <a:pt x="98" y="206"/>
                  </a:lnTo>
                  <a:lnTo>
                    <a:pt x="97" y="221"/>
                  </a:lnTo>
                  <a:lnTo>
                    <a:pt x="97" y="235"/>
                  </a:lnTo>
                  <a:lnTo>
                    <a:pt x="97" y="235"/>
                  </a:lnTo>
                  <a:lnTo>
                    <a:pt x="100" y="251"/>
                  </a:lnTo>
                  <a:lnTo>
                    <a:pt x="102" y="266"/>
                  </a:lnTo>
                  <a:lnTo>
                    <a:pt x="108" y="281"/>
                  </a:lnTo>
                  <a:lnTo>
                    <a:pt x="114" y="296"/>
                  </a:lnTo>
                  <a:lnTo>
                    <a:pt x="114" y="296"/>
                  </a:lnTo>
                  <a:lnTo>
                    <a:pt x="117" y="299"/>
                  </a:lnTo>
                  <a:lnTo>
                    <a:pt x="120" y="300"/>
                  </a:lnTo>
                  <a:lnTo>
                    <a:pt x="123" y="300"/>
                  </a:lnTo>
                  <a:lnTo>
                    <a:pt x="126" y="299"/>
                  </a:lnTo>
                  <a:lnTo>
                    <a:pt x="128" y="296"/>
                  </a:lnTo>
                  <a:lnTo>
                    <a:pt x="130" y="293"/>
                  </a:lnTo>
                  <a:lnTo>
                    <a:pt x="131" y="290"/>
                  </a:lnTo>
                  <a:lnTo>
                    <a:pt x="130" y="287"/>
                  </a:lnTo>
                  <a:lnTo>
                    <a:pt x="130" y="287"/>
                  </a:lnTo>
                  <a:lnTo>
                    <a:pt x="123" y="273"/>
                  </a:lnTo>
                  <a:lnTo>
                    <a:pt x="118" y="258"/>
                  </a:lnTo>
                  <a:lnTo>
                    <a:pt x="115" y="244"/>
                  </a:lnTo>
                  <a:lnTo>
                    <a:pt x="114" y="229"/>
                  </a:lnTo>
                  <a:lnTo>
                    <a:pt x="114" y="229"/>
                  </a:lnTo>
                  <a:lnTo>
                    <a:pt x="115" y="215"/>
                  </a:lnTo>
                  <a:lnTo>
                    <a:pt x="117" y="202"/>
                  </a:lnTo>
                  <a:lnTo>
                    <a:pt x="121" y="174"/>
                  </a:lnTo>
                  <a:lnTo>
                    <a:pt x="121" y="174"/>
                  </a:lnTo>
                  <a:lnTo>
                    <a:pt x="124" y="148"/>
                  </a:lnTo>
                  <a:lnTo>
                    <a:pt x="126" y="120"/>
                  </a:lnTo>
                  <a:lnTo>
                    <a:pt x="126" y="107"/>
                  </a:lnTo>
                  <a:lnTo>
                    <a:pt x="124" y="93"/>
                  </a:lnTo>
                  <a:lnTo>
                    <a:pt x="120" y="80"/>
                  </a:lnTo>
                  <a:lnTo>
                    <a:pt x="115" y="67"/>
                  </a:lnTo>
                  <a:lnTo>
                    <a:pt x="115" y="67"/>
                  </a:lnTo>
                  <a:lnTo>
                    <a:pt x="108" y="49"/>
                  </a:lnTo>
                  <a:lnTo>
                    <a:pt x="98" y="33"/>
                  </a:lnTo>
                  <a:lnTo>
                    <a:pt x="86" y="20"/>
                  </a:lnTo>
                  <a:lnTo>
                    <a:pt x="79" y="13"/>
                  </a:lnTo>
                  <a:lnTo>
                    <a:pt x="71" y="9"/>
                  </a:lnTo>
                  <a:lnTo>
                    <a:pt x="71" y="9"/>
                  </a:lnTo>
                  <a:lnTo>
                    <a:pt x="59" y="1"/>
                  </a:lnTo>
                  <a:lnTo>
                    <a:pt x="52" y="0"/>
                  </a:lnTo>
                  <a:lnTo>
                    <a:pt x="44" y="0"/>
                  </a:lnTo>
                  <a:lnTo>
                    <a:pt x="39" y="0"/>
                  </a:lnTo>
                  <a:lnTo>
                    <a:pt x="31" y="1"/>
                  </a:lnTo>
                  <a:lnTo>
                    <a:pt x="26" y="4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1" y="16"/>
                  </a:lnTo>
                  <a:lnTo>
                    <a:pt x="5" y="25"/>
                  </a:lnTo>
                  <a:lnTo>
                    <a:pt x="2" y="35"/>
                  </a:lnTo>
                  <a:lnTo>
                    <a:pt x="0" y="46"/>
                  </a:lnTo>
                  <a:lnTo>
                    <a:pt x="0" y="57"/>
                  </a:lnTo>
                  <a:lnTo>
                    <a:pt x="0" y="68"/>
                  </a:lnTo>
                  <a:lnTo>
                    <a:pt x="1" y="90"/>
                  </a:lnTo>
                  <a:lnTo>
                    <a:pt x="1" y="90"/>
                  </a:lnTo>
                  <a:lnTo>
                    <a:pt x="2" y="93"/>
                  </a:lnTo>
                  <a:lnTo>
                    <a:pt x="4" y="96"/>
                  </a:lnTo>
                  <a:lnTo>
                    <a:pt x="7" y="97"/>
                  </a:lnTo>
                  <a:lnTo>
                    <a:pt x="11" y="99"/>
                  </a:lnTo>
                  <a:lnTo>
                    <a:pt x="14" y="97"/>
                  </a:lnTo>
                  <a:lnTo>
                    <a:pt x="17" y="96"/>
                  </a:lnTo>
                  <a:lnTo>
                    <a:pt x="18" y="93"/>
                  </a:lnTo>
                  <a:lnTo>
                    <a:pt x="18" y="90"/>
                  </a:lnTo>
                  <a:lnTo>
                    <a:pt x="18" y="9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7" name="Freeform 74">
              <a:extLst>
                <a:ext uri="{FF2B5EF4-FFF2-40B4-BE49-F238E27FC236}">
                  <a16:creationId xmlns:a16="http://schemas.microsoft.com/office/drawing/2014/main" id="{A3FE1230-6DEC-22F4-2E3B-E1CBAB2E5C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2" y="1454"/>
              <a:ext cx="37" cy="89"/>
            </a:xfrm>
            <a:custGeom>
              <a:avLst/>
              <a:gdLst>
                <a:gd name="T0" fmla="*/ 95 w 113"/>
                <a:gd name="T1" fmla="*/ 37 h 268"/>
                <a:gd name="T2" fmla="*/ 78 w 113"/>
                <a:gd name="T3" fmla="*/ 17 h 268"/>
                <a:gd name="T4" fmla="*/ 62 w 113"/>
                <a:gd name="T5" fmla="*/ 5 h 268"/>
                <a:gd name="T6" fmla="*/ 44 w 113"/>
                <a:gd name="T7" fmla="*/ 0 h 268"/>
                <a:gd name="T8" fmla="*/ 36 w 113"/>
                <a:gd name="T9" fmla="*/ 1 h 268"/>
                <a:gd name="T10" fmla="*/ 21 w 113"/>
                <a:gd name="T11" fmla="*/ 8 h 268"/>
                <a:gd name="T12" fmla="*/ 13 w 113"/>
                <a:gd name="T13" fmla="*/ 20 h 268"/>
                <a:gd name="T14" fmla="*/ 5 w 113"/>
                <a:gd name="T15" fmla="*/ 34 h 268"/>
                <a:gd name="T16" fmla="*/ 2 w 113"/>
                <a:gd name="T17" fmla="*/ 50 h 268"/>
                <a:gd name="T18" fmla="*/ 0 w 113"/>
                <a:gd name="T19" fmla="*/ 88 h 268"/>
                <a:gd name="T20" fmla="*/ 10 w 113"/>
                <a:gd name="T21" fmla="*/ 124 h 268"/>
                <a:gd name="T22" fmla="*/ 18 w 113"/>
                <a:gd name="T23" fmla="*/ 143 h 268"/>
                <a:gd name="T24" fmla="*/ 52 w 113"/>
                <a:gd name="T25" fmla="*/ 191 h 268"/>
                <a:gd name="T26" fmla="*/ 65 w 113"/>
                <a:gd name="T27" fmla="*/ 207 h 268"/>
                <a:gd name="T28" fmla="*/ 88 w 113"/>
                <a:gd name="T29" fmla="*/ 242 h 268"/>
                <a:gd name="T30" fmla="*/ 95 w 113"/>
                <a:gd name="T31" fmla="*/ 261 h 268"/>
                <a:gd name="T32" fmla="*/ 98 w 113"/>
                <a:gd name="T33" fmla="*/ 265 h 268"/>
                <a:gd name="T34" fmla="*/ 104 w 113"/>
                <a:gd name="T35" fmla="*/ 268 h 268"/>
                <a:gd name="T36" fmla="*/ 110 w 113"/>
                <a:gd name="T37" fmla="*/ 265 h 268"/>
                <a:gd name="T38" fmla="*/ 113 w 113"/>
                <a:gd name="T39" fmla="*/ 261 h 268"/>
                <a:gd name="T40" fmla="*/ 113 w 113"/>
                <a:gd name="T41" fmla="*/ 257 h 268"/>
                <a:gd name="T42" fmla="*/ 100 w 113"/>
                <a:gd name="T43" fmla="*/ 226 h 268"/>
                <a:gd name="T44" fmla="*/ 81 w 113"/>
                <a:gd name="T45" fmla="*/ 198 h 268"/>
                <a:gd name="T46" fmla="*/ 49 w 113"/>
                <a:gd name="T47" fmla="*/ 158 h 268"/>
                <a:gd name="T48" fmla="*/ 39 w 113"/>
                <a:gd name="T49" fmla="*/ 143 h 268"/>
                <a:gd name="T50" fmla="*/ 24 w 113"/>
                <a:gd name="T51" fmla="*/ 116 h 268"/>
                <a:gd name="T52" fmla="*/ 17 w 113"/>
                <a:gd name="T53" fmla="*/ 93 h 268"/>
                <a:gd name="T54" fmla="*/ 17 w 113"/>
                <a:gd name="T55" fmla="*/ 84 h 268"/>
                <a:gd name="T56" fmla="*/ 18 w 113"/>
                <a:gd name="T57" fmla="*/ 52 h 268"/>
                <a:gd name="T58" fmla="*/ 23 w 113"/>
                <a:gd name="T59" fmla="*/ 37 h 268"/>
                <a:gd name="T60" fmla="*/ 31 w 113"/>
                <a:gd name="T61" fmla="*/ 24 h 268"/>
                <a:gd name="T62" fmla="*/ 34 w 113"/>
                <a:gd name="T63" fmla="*/ 21 h 268"/>
                <a:gd name="T64" fmla="*/ 44 w 113"/>
                <a:gd name="T65" fmla="*/ 17 h 268"/>
                <a:gd name="T66" fmla="*/ 59 w 113"/>
                <a:gd name="T67" fmla="*/ 23 h 268"/>
                <a:gd name="T68" fmla="*/ 71 w 113"/>
                <a:gd name="T69" fmla="*/ 34 h 268"/>
                <a:gd name="T70" fmla="*/ 81 w 113"/>
                <a:gd name="T71" fmla="*/ 46 h 268"/>
                <a:gd name="T72" fmla="*/ 87 w 113"/>
                <a:gd name="T73" fmla="*/ 49 h 268"/>
                <a:gd name="T74" fmla="*/ 94 w 113"/>
                <a:gd name="T75" fmla="*/ 48 h 268"/>
                <a:gd name="T76" fmla="*/ 97 w 113"/>
                <a:gd name="T77" fmla="*/ 43 h 268"/>
                <a:gd name="T78" fmla="*/ 95 w 113"/>
                <a:gd name="T79" fmla="*/ 37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3" h="268">
                  <a:moveTo>
                    <a:pt x="95" y="37"/>
                  </a:moveTo>
                  <a:lnTo>
                    <a:pt x="95" y="37"/>
                  </a:lnTo>
                  <a:lnTo>
                    <a:pt x="84" y="23"/>
                  </a:lnTo>
                  <a:lnTo>
                    <a:pt x="78" y="17"/>
                  </a:lnTo>
                  <a:lnTo>
                    <a:pt x="71" y="10"/>
                  </a:lnTo>
                  <a:lnTo>
                    <a:pt x="62" y="5"/>
                  </a:lnTo>
                  <a:lnTo>
                    <a:pt x="53" y="1"/>
                  </a:lnTo>
                  <a:lnTo>
                    <a:pt x="44" y="0"/>
                  </a:lnTo>
                  <a:lnTo>
                    <a:pt x="36" y="1"/>
                  </a:lnTo>
                  <a:lnTo>
                    <a:pt x="36" y="1"/>
                  </a:lnTo>
                  <a:lnTo>
                    <a:pt x="29" y="4"/>
                  </a:lnTo>
                  <a:lnTo>
                    <a:pt x="21" y="8"/>
                  </a:lnTo>
                  <a:lnTo>
                    <a:pt x="17" y="14"/>
                  </a:lnTo>
                  <a:lnTo>
                    <a:pt x="13" y="20"/>
                  </a:lnTo>
                  <a:lnTo>
                    <a:pt x="8" y="27"/>
                  </a:lnTo>
                  <a:lnTo>
                    <a:pt x="5" y="34"/>
                  </a:lnTo>
                  <a:lnTo>
                    <a:pt x="2" y="50"/>
                  </a:lnTo>
                  <a:lnTo>
                    <a:pt x="2" y="50"/>
                  </a:lnTo>
                  <a:lnTo>
                    <a:pt x="0" y="69"/>
                  </a:lnTo>
                  <a:lnTo>
                    <a:pt x="0" y="88"/>
                  </a:lnTo>
                  <a:lnTo>
                    <a:pt x="2" y="107"/>
                  </a:lnTo>
                  <a:lnTo>
                    <a:pt x="10" y="124"/>
                  </a:lnTo>
                  <a:lnTo>
                    <a:pt x="10" y="124"/>
                  </a:lnTo>
                  <a:lnTo>
                    <a:pt x="18" y="143"/>
                  </a:lnTo>
                  <a:lnTo>
                    <a:pt x="29" y="159"/>
                  </a:lnTo>
                  <a:lnTo>
                    <a:pt x="52" y="191"/>
                  </a:lnTo>
                  <a:lnTo>
                    <a:pt x="52" y="191"/>
                  </a:lnTo>
                  <a:lnTo>
                    <a:pt x="65" y="207"/>
                  </a:lnTo>
                  <a:lnTo>
                    <a:pt x="78" y="225"/>
                  </a:lnTo>
                  <a:lnTo>
                    <a:pt x="88" y="242"/>
                  </a:lnTo>
                  <a:lnTo>
                    <a:pt x="92" y="252"/>
                  </a:lnTo>
                  <a:lnTo>
                    <a:pt x="95" y="261"/>
                  </a:lnTo>
                  <a:lnTo>
                    <a:pt x="95" y="261"/>
                  </a:lnTo>
                  <a:lnTo>
                    <a:pt x="98" y="265"/>
                  </a:lnTo>
                  <a:lnTo>
                    <a:pt x="100" y="267"/>
                  </a:lnTo>
                  <a:lnTo>
                    <a:pt x="104" y="268"/>
                  </a:lnTo>
                  <a:lnTo>
                    <a:pt x="107" y="267"/>
                  </a:lnTo>
                  <a:lnTo>
                    <a:pt x="110" y="265"/>
                  </a:lnTo>
                  <a:lnTo>
                    <a:pt x="111" y="264"/>
                  </a:lnTo>
                  <a:lnTo>
                    <a:pt x="113" y="261"/>
                  </a:lnTo>
                  <a:lnTo>
                    <a:pt x="113" y="257"/>
                  </a:lnTo>
                  <a:lnTo>
                    <a:pt x="113" y="257"/>
                  </a:lnTo>
                  <a:lnTo>
                    <a:pt x="107" y="241"/>
                  </a:lnTo>
                  <a:lnTo>
                    <a:pt x="100" y="226"/>
                  </a:lnTo>
                  <a:lnTo>
                    <a:pt x="89" y="212"/>
                  </a:lnTo>
                  <a:lnTo>
                    <a:pt x="81" y="198"/>
                  </a:lnTo>
                  <a:lnTo>
                    <a:pt x="59" y="171"/>
                  </a:lnTo>
                  <a:lnTo>
                    <a:pt x="49" y="158"/>
                  </a:lnTo>
                  <a:lnTo>
                    <a:pt x="39" y="143"/>
                  </a:lnTo>
                  <a:lnTo>
                    <a:pt x="39" y="143"/>
                  </a:lnTo>
                  <a:lnTo>
                    <a:pt x="30" y="130"/>
                  </a:lnTo>
                  <a:lnTo>
                    <a:pt x="24" y="116"/>
                  </a:lnTo>
                  <a:lnTo>
                    <a:pt x="18" y="100"/>
                  </a:lnTo>
                  <a:lnTo>
                    <a:pt x="17" y="93"/>
                  </a:lnTo>
                  <a:lnTo>
                    <a:pt x="17" y="84"/>
                  </a:lnTo>
                  <a:lnTo>
                    <a:pt x="17" y="84"/>
                  </a:lnTo>
                  <a:lnTo>
                    <a:pt x="17" y="68"/>
                  </a:lnTo>
                  <a:lnTo>
                    <a:pt x="18" y="52"/>
                  </a:lnTo>
                  <a:lnTo>
                    <a:pt x="20" y="45"/>
                  </a:lnTo>
                  <a:lnTo>
                    <a:pt x="23" y="37"/>
                  </a:lnTo>
                  <a:lnTo>
                    <a:pt x="27" y="30"/>
                  </a:lnTo>
                  <a:lnTo>
                    <a:pt x="31" y="24"/>
                  </a:lnTo>
                  <a:lnTo>
                    <a:pt x="31" y="24"/>
                  </a:lnTo>
                  <a:lnTo>
                    <a:pt x="34" y="21"/>
                  </a:lnTo>
                  <a:lnTo>
                    <a:pt x="37" y="18"/>
                  </a:lnTo>
                  <a:lnTo>
                    <a:pt x="44" y="17"/>
                  </a:lnTo>
                  <a:lnTo>
                    <a:pt x="52" y="20"/>
                  </a:lnTo>
                  <a:lnTo>
                    <a:pt x="59" y="23"/>
                  </a:lnTo>
                  <a:lnTo>
                    <a:pt x="65" y="29"/>
                  </a:lnTo>
                  <a:lnTo>
                    <a:pt x="71" y="34"/>
                  </a:lnTo>
                  <a:lnTo>
                    <a:pt x="81" y="46"/>
                  </a:lnTo>
                  <a:lnTo>
                    <a:pt x="81" y="46"/>
                  </a:lnTo>
                  <a:lnTo>
                    <a:pt x="84" y="49"/>
                  </a:lnTo>
                  <a:lnTo>
                    <a:pt x="87" y="49"/>
                  </a:lnTo>
                  <a:lnTo>
                    <a:pt x="89" y="49"/>
                  </a:lnTo>
                  <a:lnTo>
                    <a:pt x="94" y="48"/>
                  </a:lnTo>
                  <a:lnTo>
                    <a:pt x="95" y="46"/>
                  </a:lnTo>
                  <a:lnTo>
                    <a:pt x="97" y="43"/>
                  </a:lnTo>
                  <a:lnTo>
                    <a:pt x="97" y="40"/>
                  </a:lnTo>
                  <a:lnTo>
                    <a:pt x="95" y="37"/>
                  </a:lnTo>
                  <a:lnTo>
                    <a:pt x="95" y="3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8" name="Freeform 75">
              <a:extLst>
                <a:ext uri="{FF2B5EF4-FFF2-40B4-BE49-F238E27FC236}">
                  <a16:creationId xmlns:a16="http://schemas.microsoft.com/office/drawing/2014/main" id="{7DF30966-15CC-FF29-6FBF-6304E248155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4" y="1614"/>
              <a:ext cx="49" cy="673"/>
            </a:xfrm>
            <a:custGeom>
              <a:avLst/>
              <a:gdLst>
                <a:gd name="T0" fmla="*/ 80 w 149"/>
                <a:gd name="T1" fmla="*/ 8 h 2021"/>
                <a:gd name="T2" fmla="*/ 109 w 149"/>
                <a:gd name="T3" fmla="*/ 402 h 2021"/>
                <a:gd name="T4" fmla="*/ 120 w 149"/>
                <a:gd name="T5" fmla="*/ 598 h 2021"/>
                <a:gd name="T6" fmla="*/ 129 w 149"/>
                <a:gd name="T7" fmla="*/ 795 h 2021"/>
                <a:gd name="T8" fmla="*/ 132 w 149"/>
                <a:gd name="T9" fmla="*/ 894 h 2021"/>
                <a:gd name="T10" fmla="*/ 132 w 149"/>
                <a:gd name="T11" fmla="*/ 1090 h 2021"/>
                <a:gd name="T12" fmla="*/ 129 w 149"/>
                <a:gd name="T13" fmla="*/ 1188 h 2021"/>
                <a:gd name="T14" fmla="*/ 118 w 149"/>
                <a:gd name="T15" fmla="*/ 1384 h 2021"/>
                <a:gd name="T16" fmla="*/ 94 w 149"/>
                <a:gd name="T17" fmla="*/ 1579 h 2021"/>
                <a:gd name="T18" fmla="*/ 80 w 149"/>
                <a:gd name="T19" fmla="*/ 1676 h 2021"/>
                <a:gd name="T20" fmla="*/ 39 w 149"/>
                <a:gd name="T21" fmla="*/ 1868 h 2021"/>
                <a:gd name="T22" fmla="*/ 15 w 149"/>
                <a:gd name="T23" fmla="*/ 1962 h 2021"/>
                <a:gd name="T24" fmla="*/ 0 w 149"/>
                <a:gd name="T25" fmla="*/ 2010 h 2021"/>
                <a:gd name="T26" fmla="*/ 0 w 149"/>
                <a:gd name="T27" fmla="*/ 2014 h 2021"/>
                <a:gd name="T28" fmla="*/ 3 w 149"/>
                <a:gd name="T29" fmla="*/ 2019 h 2021"/>
                <a:gd name="T30" fmla="*/ 9 w 149"/>
                <a:gd name="T31" fmla="*/ 2021 h 2021"/>
                <a:gd name="T32" fmla="*/ 15 w 149"/>
                <a:gd name="T33" fmla="*/ 2019 h 2021"/>
                <a:gd name="T34" fmla="*/ 16 w 149"/>
                <a:gd name="T35" fmla="*/ 2014 h 2021"/>
                <a:gd name="T36" fmla="*/ 44 w 149"/>
                <a:gd name="T37" fmla="*/ 1920 h 2021"/>
                <a:gd name="T38" fmla="*/ 67 w 149"/>
                <a:gd name="T39" fmla="*/ 1824 h 2021"/>
                <a:gd name="T40" fmla="*/ 105 w 149"/>
                <a:gd name="T41" fmla="*/ 1630 h 2021"/>
                <a:gd name="T42" fmla="*/ 119 w 149"/>
                <a:gd name="T43" fmla="*/ 1534 h 2021"/>
                <a:gd name="T44" fmla="*/ 138 w 149"/>
                <a:gd name="T45" fmla="*/ 1339 h 2021"/>
                <a:gd name="T46" fmla="*/ 144 w 149"/>
                <a:gd name="T47" fmla="*/ 1242 h 2021"/>
                <a:gd name="T48" fmla="*/ 149 w 149"/>
                <a:gd name="T49" fmla="*/ 1045 h 2021"/>
                <a:gd name="T50" fmla="*/ 148 w 149"/>
                <a:gd name="T51" fmla="*/ 847 h 2021"/>
                <a:gd name="T52" fmla="*/ 145 w 149"/>
                <a:gd name="T53" fmla="*/ 749 h 2021"/>
                <a:gd name="T54" fmla="*/ 135 w 149"/>
                <a:gd name="T55" fmla="*/ 551 h 2021"/>
                <a:gd name="T56" fmla="*/ 129 w 149"/>
                <a:gd name="T57" fmla="*/ 452 h 2021"/>
                <a:gd name="T58" fmla="*/ 102 w 149"/>
                <a:gd name="T59" fmla="*/ 58 h 2021"/>
                <a:gd name="T60" fmla="*/ 97 w 149"/>
                <a:gd name="T61" fmla="*/ 8 h 2021"/>
                <a:gd name="T62" fmla="*/ 96 w 149"/>
                <a:gd name="T63" fmla="*/ 5 h 2021"/>
                <a:gd name="T64" fmla="*/ 91 w 149"/>
                <a:gd name="T65" fmla="*/ 1 h 2021"/>
                <a:gd name="T66" fmla="*/ 86 w 149"/>
                <a:gd name="T67" fmla="*/ 1 h 2021"/>
                <a:gd name="T68" fmla="*/ 80 w 149"/>
                <a:gd name="T69" fmla="*/ 5 h 2021"/>
                <a:gd name="T70" fmla="*/ 80 w 149"/>
                <a:gd name="T71" fmla="*/ 8 h 20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9" h="2021">
                  <a:moveTo>
                    <a:pt x="80" y="8"/>
                  </a:moveTo>
                  <a:lnTo>
                    <a:pt x="80" y="8"/>
                  </a:lnTo>
                  <a:lnTo>
                    <a:pt x="94" y="204"/>
                  </a:lnTo>
                  <a:lnTo>
                    <a:pt x="109" y="402"/>
                  </a:lnTo>
                  <a:lnTo>
                    <a:pt x="109" y="402"/>
                  </a:lnTo>
                  <a:lnTo>
                    <a:pt x="120" y="598"/>
                  </a:lnTo>
                  <a:lnTo>
                    <a:pt x="125" y="696"/>
                  </a:lnTo>
                  <a:lnTo>
                    <a:pt x="129" y="795"/>
                  </a:lnTo>
                  <a:lnTo>
                    <a:pt x="129" y="795"/>
                  </a:lnTo>
                  <a:lnTo>
                    <a:pt x="132" y="894"/>
                  </a:lnTo>
                  <a:lnTo>
                    <a:pt x="132" y="992"/>
                  </a:lnTo>
                  <a:lnTo>
                    <a:pt x="132" y="1090"/>
                  </a:lnTo>
                  <a:lnTo>
                    <a:pt x="129" y="1188"/>
                  </a:lnTo>
                  <a:lnTo>
                    <a:pt x="129" y="1188"/>
                  </a:lnTo>
                  <a:lnTo>
                    <a:pt x="123" y="1287"/>
                  </a:lnTo>
                  <a:lnTo>
                    <a:pt x="118" y="1384"/>
                  </a:lnTo>
                  <a:lnTo>
                    <a:pt x="107" y="1482"/>
                  </a:lnTo>
                  <a:lnTo>
                    <a:pt x="94" y="1579"/>
                  </a:lnTo>
                  <a:lnTo>
                    <a:pt x="94" y="1579"/>
                  </a:lnTo>
                  <a:lnTo>
                    <a:pt x="80" y="1676"/>
                  </a:lnTo>
                  <a:lnTo>
                    <a:pt x="61" y="1772"/>
                  </a:lnTo>
                  <a:lnTo>
                    <a:pt x="39" y="1868"/>
                  </a:lnTo>
                  <a:lnTo>
                    <a:pt x="28" y="1916"/>
                  </a:lnTo>
                  <a:lnTo>
                    <a:pt x="15" y="1962"/>
                  </a:lnTo>
                  <a:lnTo>
                    <a:pt x="15" y="1962"/>
                  </a:lnTo>
                  <a:lnTo>
                    <a:pt x="0" y="2010"/>
                  </a:lnTo>
                  <a:lnTo>
                    <a:pt x="0" y="2010"/>
                  </a:lnTo>
                  <a:lnTo>
                    <a:pt x="0" y="2014"/>
                  </a:lnTo>
                  <a:lnTo>
                    <a:pt x="0" y="2017"/>
                  </a:lnTo>
                  <a:lnTo>
                    <a:pt x="3" y="2019"/>
                  </a:lnTo>
                  <a:lnTo>
                    <a:pt x="6" y="2020"/>
                  </a:lnTo>
                  <a:lnTo>
                    <a:pt x="9" y="2021"/>
                  </a:lnTo>
                  <a:lnTo>
                    <a:pt x="12" y="2020"/>
                  </a:lnTo>
                  <a:lnTo>
                    <a:pt x="15" y="2019"/>
                  </a:lnTo>
                  <a:lnTo>
                    <a:pt x="16" y="2014"/>
                  </a:lnTo>
                  <a:lnTo>
                    <a:pt x="16" y="2014"/>
                  </a:lnTo>
                  <a:lnTo>
                    <a:pt x="31" y="1968"/>
                  </a:lnTo>
                  <a:lnTo>
                    <a:pt x="44" y="1920"/>
                  </a:lnTo>
                  <a:lnTo>
                    <a:pt x="55" y="1872"/>
                  </a:lnTo>
                  <a:lnTo>
                    <a:pt x="67" y="1824"/>
                  </a:lnTo>
                  <a:lnTo>
                    <a:pt x="87" y="1727"/>
                  </a:lnTo>
                  <a:lnTo>
                    <a:pt x="105" y="1630"/>
                  </a:lnTo>
                  <a:lnTo>
                    <a:pt x="105" y="1630"/>
                  </a:lnTo>
                  <a:lnTo>
                    <a:pt x="119" y="1534"/>
                  </a:lnTo>
                  <a:lnTo>
                    <a:pt x="129" y="1437"/>
                  </a:lnTo>
                  <a:lnTo>
                    <a:pt x="138" y="1339"/>
                  </a:lnTo>
                  <a:lnTo>
                    <a:pt x="144" y="1242"/>
                  </a:lnTo>
                  <a:lnTo>
                    <a:pt x="144" y="1242"/>
                  </a:lnTo>
                  <a:lnTo>
                    <a:pt x="148" y="1143"/>
                  </a:lnTo>
                  <a:lnTo>
                    <a:pt x="149" y="1045"/>
                  </a:lnTo>
                  <a:lnTo>
                    <a:pt x="149" y="946"/>
                  </a:lnTo>
                  <a:lnTo>
                    <a:pt x="148" y="847"/>
                  </a:lnTo>
                  <a:lnTo>
                    <a:pt x="148" y="847"/>
                  </a:lnTo>
                  <a:lnTo>
                    <a:pt x="145" y="749"/>
                  </a:lnTo>
                  <a:lnTo>
                    <a:pt x="141" y="650"/>
                  </a:lnTo>
                  <a:lnTo>
                    <a:pt x="135" y="551"/>
                  </a:lnTo>
                  <a:lnTo>
                    <a:pt x="129" y="452"/>
                  </a:lnTo>
                  <a:lnTo>
                    <a:pt x="129" y="452"/>
                  </a:lnTo>
                  <a:lnTo>
                    <a:pt x="116" y="255"/>
                  </a:lnTo>
                  <a:lnTo>
                    <a:pt x="102" y="58"/>
                  </a:lnTo>
                  <a:lnTo>
                    <a:pt x="102" y="58"/>
                  </a:lnTo>
                  <a:lnTo>
                    <a:pt x="97" y="8"/>
                  </a:lnTo>
                  <a:lnTo>
                    <a:pt x="97" y="8"/>
                  </a:lnTo>
                  <a:lnTo>
                    <a:pt x="96" y="5"/>
                  </a:lnTo>
                  <a:lnTo>
                    <a:pt x="94" y="2"/>
                  </a:lnTo>
                  <a:lnTo>
                    <a:pt x="91" y="1"/>
                  </a:lnTo>
                  <a:lnTo>
                    <a:pt x="89" y="0"/>
                  </a:lnTo>
                  <a:lnTo>
                    <a:pt x="86" y="1"/>
                  </a:lnTo>
                  <a:lnTo>
                    <a:pt x="83" y="2"/>
                  </a:lnTo>
                  <a:lnTo>
                    <a:pt x="80" y="5"/>
                  </a:lnTo>
                  <a:lnTo>
                    <a:pt x="80" y="8"/>
                  </a:lnTo>
                  <a:lnTo>
                    <a:pt x="80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79" name="Freeform 76">
              <a:extLst>
                <a:ext uri="{FF2B5EF4-FFF2-40B4-BE49-F238E27FC236}">
                  <a16:creationId xmlns:a16="http://schemas.microsoft.com/office/drawing/2014/main" id="{E2C6930A-753B-F73C-4BD2-95B14C964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73" y="1881"/>
              <a:ext cx="467" cy="649"/>
            </a:xfrm>
            <a:custGeom>
              <a:avLst/>
              <a:gdLst>
                <a:gd name="T0" fmla="*/ 77 w 1401"/>
                <a:gd name="T1" fmla="*/ 132 h 1948"/>
                <a:gd name="T2" fmla="*/ 167 w 1401"/>
                <a:gd name="T3" fmla="*/ 296 h 1948"/>
                <a:gd name="T4" fmla="*/ 222 w 1401"/>
                <a:gd name="T5" fmla="*/ 429 h 1948"/>
                <a:gd name="T6" fmla="*/ 270 w 1401"/>
                <a:gd name="T7" fmla="*/ 617 h 1948"/>
                <a:gd name="T8" fmla="*/ 288 w 1401"/>
                <a:gd name="T9" fmla="*/ 765 h 1948"/>
                <a:gd name="T10" fmla="*/ 300 w 1401"/>
                <a:gd name="T11" fmla="*/ 1020 h 1948"/>
                <a:gd name="T12" fmla="*/ 307 w 1401"/>
                <a:gd name="T13" fmla="*/ 1328 h 1948"/>
                <a:gd name="T14" fmla="*/ 312 w 1401"/>
                <a:gd name="T15" fmla="*/ 1405 h 1948"/>
                <a:gd name="T16" fmla="*/ 309 w 1401"/>
                <a:gd name="T17" fmla="*/ 1451 h 1948"/>
                <a:gd name="T18" fmla="*/ 284 w 1401"/>
                <a:gd name="T19" fmla="*/ 1698 h 1948"/>
                <a:gd name="T20" fmla="*/ 285 w 1401"/>
                <a:gd name="T21" fmla="*/ 1788 h 1948"/>
                <a:gd name="T22" fmla="*/ 301 w 1401"/>
                <a:gd name="T23" fmla="*/ 1865 h 1948"/>
                <a:gd name="T24" fmla="*/ 323 w 1401"/>
                <a:gd name="T25" fmla="*/ 1908 h 1948"/>
                <a:gd name="T26" fmla="*/ 356 w 1401"/>
                <a:gd name="T27" fmla="*/ 1935 h 1948"/>
                <a:gd name="T28" fmla="*/ 407 w 1401"/>
                <a:gd name="T29" fmla="*/ 1948 h 1948"/>
                <a:gd name="T30" fmla="*/ 478 w 1401"/>
                <a:gd name="T31" fmla="*/ 1936 h 1948"/>
                <a:gd name="T32" fmla="*/ 558 w 1401"/>
                <a:gd name="T33" fmla="*/ 1903 h 1948"/>
                <a:gd name="T34" fmla="*/ 694 w 1401"/>
                <a:gd name="T35" fmla="*/ 1817 h 1948"/>
                <a:gd name="T36" fmla="*/ 816 w 1401"/>
                <a:gd name="T37" fmla="*/ 1733 h 1948"/>
                <a:gd name="T38" fmla="*/ 1007 w 1401"/>
                <a:gd name="T39" fmla="*/ 1605 h 1948"/>
                <a:gd name="T40" fmla="*/ 1121 w 1401"/>
                <a:gd name="T41" fmla="*/ 1517 h 1948"/>
                <a:gd name="T42" fmla="*/ 1227 w 1401"/>
                <a:gd name="T43" fmla="*/ 1418 h 1948"/>
                <a:gd name="T44" fmla="*/ 1327 w 1401"/>
                <a:gd name="T45" fmla="*/ 1313 h 1948"/>
                <a:gd name="T46" fmla="*/ 1401 w 1401"/>
                <a:gd name="T47" fmla="*/ 1247 h 1948"/>
                <a:gd name="T48" fmla="*/ 1397 w 1401"/>
                <a:gd name="T49" fmla="*/ 1236 h 1948"/>
                <a:gd name="T50" fmla="*/ 1387 w 1401"/>
                <a:gd name="T51" fmla="*/ 1238 h 1948"/>
                <a:gd name="T52" fmla="*/ 1249 w 1401"/>
                <a:gd name="T53" fmla="*/ 1370 h 1948"/>
                <a:gd name="T54" fmla="*/ 1146 w 1401"/>
                <a:gd name="T55" fmla="*/ 1470 h 1948"/>
                <a:gd name="T56" fmla="*/ 1036 w 1401"/>
                <a:gd name="T57" fmla="*/ 1563 h 1948"/>
                <a:gd name="T58" fmla="*/ 795 w 1401"/>
                <a:gd name="T59" fmla="*/ 1727 h 1948"/>
                <a:gd name="T60" fmla="*/ 694 w 1401"/>
                <a:gd name="T61" fmla="*/ 1795 h 1948"/>
                <a:gd name="T62" fmla="*/ 584 w 1401"/>
                <a:gd name="T63" fmla="*/ 1868 h 1948"/>
                <a:gd name="T64" fmla="*/ 464 w 1401"/>
                <a:gd name="T65" fmla="*/ 1923 h 1948"/>
                <a:gd name="T66" fmla="*/ 410 w 1401"/>
                <a:gd name="T67" fmla="*/ 1930 h 1948"/>
                <a:gd name="T68" fmla="*/ 358 w 1401"/>
                <a:gd name="T69" fmla="*/ 1916 h 1948"/>
                <a:gd name="T70" fmla="*/ 335 w 1401"/>
                <a:gd name="T71" fmla="*/ 1894 h 1948"/>
                <a:gd name="T72" fmla="*/ 313 w 1401"/>
                <a:gd name="T73" fmla="*/ 1846 h 1948"/>
                <a:gd name="T74" fmla="*/ 301 w 1401"/>
                <a:gd name="T75" fmla="*/ 1734 h 1948"/>
                <a:gd name="T76" fmla="*/ 309 w 1401"/>
                <a:gd name="T77" fmla="*/ 1609 h 1948"/>
                <a:gd name="T78" fmla="*/ 329 w 1401"/>
                <a:gd name="T79" fmla="*/ 1415 h 1948"/>
                <a:gd name="T80" fmla="*/ 323 w 1401"/>
                <a:gd name="T81" fmla="*/ 1294 h 1948"/>
                <a:gd name="T82" fmla="*/ 317 w 1401"/>
                <a:gd name="T83" fmla="*/ 988 h 1948"/>
                <a:gd name="T84" fmla="*/ 309 w 1401"/>
                <a:gd name="T85" fmla="*/ 786 h 1948"/>
                <a:gd name="T86" fmla="*/ 283 w 1401"/>
                <a:gd name="T87" fmla="*/ 593 h 1948"/>
                <a:gd name="T88" fmla="*/ 232 w 1401"/>
                <a:gd name="T89" fmla="*/ 408 h 1948"/>
                <a:gd name="T90" fmla="*/ 178 w 1401"/>
                <a:gd name="T91" fmla="*/ 281 h 1948"/>
                <a:gd name="T92" fmla="*/ 90 w 1401"/>
                <a:gd name="T93" fmla="*/ 119 h 1948"/>
                <a:gd name="T94" fmla="*/ 16 w 1401"/>
                <a:gd name="T95" fmla="*/ 4 h 1948"/>
                <a:gd name="T96" fmla="*/ 4 w 1401"/>
                <a:gd name="T97" fmla="*/ 1 h 1948"/>
                <a:gd name="T98" fmla="*/ 2 w 1401"/>
                <a:gd name="T99" fmla="*/ 13 h 1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01" h="1948">
                  <a:moveTo>
                    <a:pt x="2" y="13"/>
                  </a:moveTo>
                  <a:lnTo>
                    <a:pt x="2" y="13"/>
                  </a:lnTo>
                  <a:lnTo>
                    <a:pt x="52" y="91"/>
                  </a:lnTo>
                  <a:lnTo>
                    <a:pt x="77" y="132"/>
                  </a:lnTo>
                  <a:lnTo>
                    <a:pt x="101" y="173"/>
                  </a:lnTo>
                  <a:lnTo>
                    <a:pt x="123" y="213"/>
                  </a:lnTo>
                  <a:lnTo>
                    <a:pt x="145" y="254"/>
                  </a:lnTo>
                  <a:lnTo>
                    <a:pt x="167" y="296"/>
                  </a:lnTo>
                  <a:lnTo>
                    <a:pt x="186" y="339"/>
                  </a:lnTo>
                  <a:lnTo>
                    <a:pt x="186" y="339"/>
                  </a:lnTo>
                  <a:lnTo>
                    <a:pt x="204" y="384"/>
                  </a:lnTo>
                  <a:lnTo>
                    <a:pt x="222" y="429"/>
                  </a:lnTo>
                  <a:lnTo>
                    <a:pt x="236" y="476"/>
                  </a:lnTo>
                  <a:lnTo>
                    <a:pt x="249" y="522"/>
                  </a:lnTo>
                  <a:lnTo>
                    <a:pt x="261" y="570"/>
                  </a:lnTo>
                  <a:lnTo>
                    <a:pt x="270" y="617"/>
                  </a:lnTo>
                  <a:lnTo>
                    <a:pt x="278" y="665"/>
                  </a:lnTo>
                  <a:lnTo>
                    <a:pt x="284" y="714"/>
                  </a:lnTo>
                  <a:lnTo>
                    <a:pt x="284" y="714"/>
                  </a:lnTo>
                  <a:lnTo>
                    <a:pt x="288" y="765"/>
                  </a:lnTo>
                  <a:lnTo>
                    <a:pt x="293" y="816"/>
                  </a:lnTo>
                  <a:lnTo>
                    <a:pt x="296" y="866"/>
                  </a:lnTo>
                  <a:lnTo>
                    <a:pt x="297" y="917"/>
                  </a:lnTo>
                  <a:lnTo>
                    <a:pt x="300" y="1020"/>
                  </a:lnTo>
                  <a:lnTo>
                    <a:pt x="301" y="1123"/>
                  </a:lnTo>
                  <a:lnTo>
                    <a:pt x="301" y="1123"/>
                  </a:lnTo>
                  <a:lnTo>
                    <a:pt x="303" y="1225"/>
                  </a:lnTo>
                  <a:lnTo>
                    <a:pt x="307" y="1328"/>
                  </a:lnTo>
                  <a:lnTo>
                    <a:pt x="307" y="1328"/>
                  </a:lnTo>
                  <a:lnTo>
                    <a:pt x="310" y="1366"/>
                  </a:lnTo>
                  <a:lnTo>
                    <a:pt x="312" y="1386"/>
                  </a:lnTo>
                  <a:lnTo>
                    <a:pt x="312" y="1405"/>
                  </a:lnTo>
                  <a:lnTo>
                    <a:pt x="312" y="1405"/>
                  </a:lnTo>
                  <a:lnTo>
                    <a:pt x="310" y="1428"/>
                  </a:lnTo>
                  <a:lnTo>
                    <a:pt x="309" y="1451"/>
                  </a:lnTo>
                  <a:lnTo>
                    <a:pt x="309" y="1451"/>
                  </a:lnTo>
                  <a:lnTo>
                    <a:pt x="303" y="1514"/>
                  </a:lnTo>
                  <a:lnTo>
                    <a:pt x="296" y="1575"/>
                  </a:lnTo>
                  <a:lnTo>
                    <a:pt x="288" y="1637"/>
                  </a:lnTo>
                  <a:lnTo>
                    <a:pt x="284" y="1698"/>
                  </a:lnTo>
                  <a:lnTo>
                    <a:pt x="284" y="1698"/>
                  </a:lnTo>
                  <a:lnTo>
                    <a:pt x="284" y="1728"/>
                  </a:lnTo>
                  <a:lnTo>
                    <a:pt x="284" y="1759"/>
                  </a:lnTo>
                  <a:lnTo>
                    <a:pt x="285" y="1788"/>
                  </a:lnTo>
                  <a:lnTo>
                    <a:pt x="290" y="1818"/>
                  </a:lnTo>
                  <a:lnTo>
                    <a:pt x="290" y="1818"/>
                  </a:lnTo>
                  <a:lnTo>
                    <a:pt x="294" y="1842"/>
                  </a:lnTo>
                  <a:lnTo>
                    <a:pt x="301" y="1865"/>
                  </a:lnTo>
                  <a:lnTo>
                    <a:pt x="306" y="1877"/>
                  </a:lnTo>
                  <a:lnTo>
                    <a:pt x="310" y="1888"/>
                  </a:lnTo>
                  <a:lnTo>
                    <a:pt x="317" y="1898"/>
                  </a:lnTo>
                  <a:lnTo>
                    <a:pt x="323" y="1908"/>
                  </a:lnTo>
                  <a:lnTo>
                    <a:pt x="323" y="1908"/>
                  </a:lnTo>
                  <a:lnTo>
                    <a:pt x="333" y="1919"/>
                  </a:lnTo>
                  <a:lnTo>
                    <a:pt x="345" y="1927"/>
                  </a:lnTo>
                  <a:lnTo>
                    <a:pt x="356" y="1935"/>
                  </a:lnTo>
                  <a:lnTo>
                    <a:pt x="368" y="1940"/>
                  </a:lnTo>
                  <a:lnTo>
                    <a:pt x="381" y="1943"/>
                  </a:lnTo>
                  <a:lnTo>
                    <a:pt x="394" y="1946"/>
                  </a:lnTo>
                  <a:lnTo>
                    <a:pt x="407" y="1948"/>
                  </a:lnTo>
                  <a:lnTo>
                    <a:pt x="422" y="1946"/>
                  </a:lnTo>
                  <a:lnTo>
                    <a:pt x="436" y="1945"/>
                  </a:lnTo>
                  <a:lnTo>
                    <a:pt x="449" y="1943"/>
                  </a:lnTo>
                  <a:lnTo>
                    <a:pt x="478" y="1936"/>
                  </a:lnTo>
                  <a:lnTo>
                    <a:pt x="504" y="1927"/>
                  </a:lnTo>
                  <a:lnTo>
                    <a:pt x="529" y="1917"/>
                  </a:lnTo>
                  <a:lnTo>
                    <a:pt x="529" y="1917"/>
                  </a:lnTo>
                  <a:lnTo>
                    <a:pt x="558" y="1903"/>
                  </a:lnTo>
                  <a:lnTo>
                    <a:pt x="587" y="1888"/>
                  </a:lnTo>
                  <a:lnTo>
                    <a:pt x="614" y="1871"/>
                  </a:lnTo>
                  <a:lnTo>
                    <a:pt x="640" y="1853"/>
                  </a:lnTo>
                  <a:lnTo>
                    <a:pt x="694" y="1817"/>
                  </a:lnTo>
                  <a:lnTo>
                    <a:pt x="746" y="1779"/>
                  </a:lnTo>
                  <a:lnTo>
                    <a:pt x="746" y="1779"/>
                  </a:lnTo>
                  <a:lnTo>
                    <a:pt x="781" y="1756"/>
                  </a:lnTo>
                  <a:lnTo>
                    <a:pt x="816" y="1733"/>
                  </a:lnTo>
                  <a:lnTo>
                    <a:pt x="887" y="1689"/>
                  </a:lnTo>
                  <a:lnTo>
                    <a:pt x="887" y="1689"/>
                  </a:lnTo>
                  <a:lnTo>
                    <a:pt x="966" y="1634"/>
                  </a:lnTo>
                  <a:lnTo>
                    <a:pt x="1007" y="1605"/>
                  </a:lnTo>
                  <a:lnTo>
                    <a:pt x="1046" y="1576"/>
                  </a:lnTo>
                  <a:lnTo>
                    <a:pt x="1046" y="1576"/>
                  </a:lnTo>
                  <a:lnTo>
                    <a:pt x="1084" y="1547"/>
                  </a:lnTo>
                  <a:lnTo>
                    <a:pt x="1121" y="1517"/>
                  </a:lnTo>
                  <a:lnTo>
                    <a:pt x="1158" y="1485"/>
                  </a:lnTo>
                  <a:lnTo>
                    <a:pt x="1192" y="1451"/>
                  </a:lnTo>
                  <a:lnTo>
                    <a:pt x="1192" y="1451"/>
                  </a:lnTo>
                  <a:lnTo>
                    <a:pt x="1227" y="1418"/>
                  </a:lnTo>
                  <a:lnTo>
                    <a:pt x="1261" y="1383"/>
                  </a:lnTo>
                  <a:lnTo>
                    <a:pt x="1294" y="1348"/>
                  </a:lnTo>
                  <a:lnTo>
                    <a:pt x="1327" y="1313"/>
                  </a:lnTo>
                  <a:lnTo>
                    <a:pt x="1327" y="1313"/>
                  </a:lnTo>
                  <a:lnTo>
                    <a:pt x="1362" y="1281"/>
                  </a:lnTo>
                  <a:lnTo>
                    <a:pt x="1398" y="1249"/>
                  </a:lnTo>
                  <a:lnTo>
                    <a:pt x="1398" y="1249"/>
                  </a:lnTo>
                  <a:lnTo>
                    <a:pt x="1401" y="1247"/>
                  </a:lnTo>
                  <a:lnTo>
                    <a:pt x="1401" y="1244"/>
                  </a:lnTo>
                  <a:lnTo>
                    <a:pt x="1401" y="1241"/>
                  </a:lnTo>
                  <a:lnTo>
                    <a:pt x="1400" y="1238"/>
                  </a:lnTo>
                  <a:lnTo>
                    <a:pt x="1397" y="1236"/>
                  </a:lnTo>
                  <a:lnTo>
                    <a:pt x="1394" y="1235"/>
                  </a:lnTo>
                  <a:lnTo>
                    <a:pt x="1389" y="1236"/>
                  </a:lnTo>
                  <a:lnTo>
                    <a:pt x="1387" y="1238"/>
                  </a:lnTo>
                  <a:lnTo>
                    <a:pt x="1387" y="1238"/>
                  </a:lnTo>
                  <a:lnTo>
                    <a:pt x="1350" y="1268"/>
                  </a:lnTo>
                  <a:lnTo>
                    <a:pt x="1316" y="1302"/>
                  </a:lnTo>
                  <a:lnTo>
                    <a:pt x="1282" y="1335"/>
                  </a:lnTo>
                  <a:lnTo>
                    <a:pt x="1249" y="1370"/>
                  </a:lnTo>
                  <a:lnTo>
                    <a:pt x="1249" y="1370"/>
                  </a:lnTo>
                  <a:lnTo>
                    <a:pt x="1216" y="1405"/>
                  </a:lnTo>
                  <a:lnTo>
                    <a:pt x="1181" y="1438"/>
                  </a:lnTo>
                  <a:lnTo>
                    <a:pt x="1146" y="1470"/>
                  </a:lnTo>
                  <a:lnTo>
                    <a:pt x="1111" y="1502"/>
                  </a:lnTo>
                  <a:lnTo>
                    <a:pt x="1111" y="1502"/>
                  </a:lnTo>
                  <a:lnTo>
                    <a:pt x="1074" y="1533"/>
                  </a:lnTo>
                  <a:lnTo>
                    <a:pt x="1036" y="1563"/>
                  </a:lnTo>
                  <a:lnTo>
                    <a:pt x="997" y="1592"/>
                  </a:lnTo>
                  <a:lnTo>
                    <a:pt x="958" y="1620"/>
                  </a:lnTo>
                  <a:lnTo>
                    <a:pt x="877" y="1673"/>
                  </a:lnTo>
                  <a:lnTo>
                    <a:pt x="795" y="1727"/>
                  </a:lnTo>
                  <a:lnTo>
                    <a:pt x="795" y="1727"/>
                  </a:lnTo>
                  <a:lnTo>
                    <a:pt x="745" y="1760"/>
                  </a:lnTo>
                  <a:lnTo>
                    <a:pt x="694" y="1795"/>
                  </a:lnTo>
                  <a:lnTo>
                    <a:pt x="694" y="1795"/>
                  </a:lnTo>
                  <a:lnTo>
                    <a:pt x="640" y="1833"/>
                  </a:lnTo>
                  <a:lnTo>
                    <a:pt x="613" y="1850"/>
                  </a:lnTo>
                  <a:lnTo>
                    <a:pt x="584" y="1868"/>
                  </a:lnTo>
                  <a:lnTo>
                    <a:pt x="584" y="1868"/>
                  </a:lnTo>
                  <a:lnTo>
                    <a:pt x="555" y="1885"/>
                  </a:lnTo>
                  <a:lnTo>
                    <a:pt x="526" y="1900"/>
                  </a:lnTo>
                  <a:lnTo>
                    <a:pt x="496" y="1913"/>
                  </a:lnTo>
                  <a:lnTo>
                    <a:pt x="464" y="1923"/>
                  </a:lnTo>
                  <a:lnTo>
                    <a:pt x="464" y="1923"/>
                  </a:lnTo>
                  <a:lnTo>
                    <a:pt x="438" y="1927"/>
                  </a:lnTo>
                  <a:lnTo>
                    <a:pt x="423" y="1929"/>
                  </a:lnTo>
                  <a:lnTo>
                    <a:pt x="410" y="1930"/>
                  </a:lnTo>
                  <a:lnTo>
                    <a:pt x="396" y="1929"/>
                  </a:lnTo>
                  <a:lnTo>
                    <a:pt x="383" y="1927"/>
                  </a:lnTo>
                  <a:lnTo>
                    <a:pt x="370" y="1923"/>
                  </a:lnTo>
                  <a:lnTo>
                    <a:pt x="358" y="1916"/>
                  </a:lnTo>
                  <a:lnTo>
                    <a:pt x="358" y="1916"/>
                  </a:lnTo>
                  <a:lnTo>
                    <a:pt x="349" y="1910"/>
                  </a:lnTo>
                  <a:lnTo>
                    <a:pt x="342" y="1903"/>
                  </a:lnTo>
                  <a:lnTo>
                    <a:pt x="335" y="1894"/>
                  </a:lnTo>
                  <a:lnTo>
                    <a:pt x="329" y="1885"/>
                  </a:lnTo>
                  <a:lnTo>
                    <a:pt x="320" y="1866"/>
                  </a:lnTo>
                  <a:lnTo>
                    <a:pt x="313" y="1846"/>
                  </a:lnTo>
                  <a:lnTo>
                    <a:pt x="313" y="1846"/>
                  </a:lnTo>
                  <a:lnTo>
                    <a:pt x="307" y="1818"/>
                  </a:lnTo>
                  <a:lnTo>
                    <a:pt x="303" y="1791"/>
                  </a:lnTo>
                  <a:lnTo>
                    <a:pt x="301" y="1762"/>
                  </a:lnTo>
                  <a:lnTo>
                    <a:pt x="301" y="1734"/>
                  </a:lnTo>
                  <a:lnTo>
                    <a:pt x="301" y="1734"/>
                  </a:lnTo>
                  <a:lnTo>
                    <a:pt x="301" y="1704"/>
                  </a:lnTo>
                  <a:lnTo>
                    <a:pt x="303" y="1672"/>
                  </a:lnTo>
                  <a:lnTo>
                    <a:pt x="309" y="1609"/>
                  </a:lnTo>
                  <a:lnTo>
                    <a:pt x="323" y="1485"/>
                  </a:lnTo>
                  <a:lnTo>
                    <a:pt x="323" y="1485"/>
                  </a:lnTo>
                  <a:lnTo>
                    <a:pt x="327" y="1438"/>
                  </a:lnTo>
                  <a:lnTo>
                    <a:pt x="329" y="1415"/>
                  </a:lnTo>
                  <a:lnTo>
                    <a:pt x="329" y="1390"/>
                  </a:lnTo>
                  <a:lnTo>
                    <a:pt x="329" y="1390"/>
                  </a:lnTo>
                  <a:lnTo>
                    <a:pt x="326" y="1342"/>
                  </a:lnTo>
                  <a:lnTo>
                    <a:pt x="323" y="1294"/>
                  </a:lnTo>
                  <a:lnTo>
                    <a:pt x="323" y="1294"/>
                  </a:lnTo>
                  <a:lnTo>
                    <a:pt x="320" y="1193"/>
                  </a:lnTo>
                  <a:lnTo>
                    <a:pt x="320" y="1193"/>
                  </a:lnTo>
                  <a:lnTo>
                    <a:pt x="317" y="988"/>
                  </a:lnTo>
                  <a:lnTo>
                    <a:pt x="314" y="887"/>
                  </a:lnTo>
                  <a:lnTo>
                    <a:pt x="312" y="836"/>
                  </a:lnTo>
                  <a:lnTo>
                    <a:pt x="309" y="786"/>
                  </a:lnTo>
                  <a:lnTo>
                    <a:pt x="309" y="786"/>
                  </a:lnTo>
                  <a:lnTo>
                    <a:pt x="304" y="737"/>
                  </a:lnTo>
                  <a:lnTo>
                    <a:pt x="299" y="689"/>
                  </a:lnTo>
                  <a:lnTo>
                    <a:pt x="291" y="641"/>
                  </a:lnTo>
                  <a:lnTo>
                    <a:pt x="283" y="593"/>
                  </a:lnTo>
                  <a:lnTo>
                    <a:pt x="274" y="547"/>
                  </a:lnTo>
                  <a:lnTo>
                    <a:pt x="261" y="501"/>
                  </a:lnTo>
                  <a:lnTo>
                    <a:pt x="248" y="454"/>
                  </a:lnTo>
                  <a:lnTo>
                    <a:pt x="232" y="408"/>
                  </a:lnTo>
                  <a:lnTo>
                    <a:pt x="232" y="408"/>
                  </a:lnTo>
                  <a:lnTo>
                    <a:pt x="216" y="366"/>
                  </a:lnTo>
                  <a:lnTo>
                    <a:pt x="197" y="322"/>
                  </a:lnTo>
                  <a:lnTo>
                    <a:pt x="178" y="281"/>
                  </a:lnTo>
                  <a:lnTo>
                    <a:pt x="158" y="239"/>
                  </a:lnTo>
                  <a:lnTo>
                    <a:pt x="136" y="199"/>
                  </a:lnTo>
                  <a:lnTo>
                    <a:pt x="113" y="159"/>
                  </a:lnTo>
                  <a:lnTo>
                    <a:pt x="90" y="119"/>
                  </a:lnTo>
                  <a:lnTo>
                    <a:pt x="65" y="80"/>
                  </a:lnTo>
                  <a:lnTo>
                    <a:pt x="65" y="80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13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0" name="Freeform 77">
              <a:extLst>
                <a:ext uri="{FF2B5EF4-FFF2-40B4-BE49-F238E27FC236}">
                  <a16:creationId xmlns:a16="http://schemas.microsoft.com/office/drawing/2014/main" id="{513A88AF-09E8-AD52-075B-737CCCB0B2D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" y="1991"/>
              <a:ext cx="216" cy="542"/>
            </a:xfrm>
            <a:custGeom>
              <a:avLst/>
              <a:gdLst>
                <a:gd name="T0" fmla="*/ 534 w 649"/>
                <a:gd name="T1" fmla="*/ 163 h 1624"/>
                <a:gd name="T2" fmla="*/ 462 w 649"/>
                <a:gd name="T3" fmla="*/ 324 h 1624"/>
                <a:gd name="T4" fmla="*/ 410 w 649"/>
                <a:gd name="T5" fmla="*/ 497 h 1624"/>
                <a:gd name="T6" fmla="*/ 378 w 649"/>
                <a:gd name="T7" fmla="*/ 674 h 1624"/>
                <a:gd name="T8" fmla="*/ 342 w 649"/>
                <a:gd name="T9" fmla="*/ 839 h 1624"/>
                <a:gd name="T10" fmla="*/ 290 w 649"/>
                <a:gd name="T11" fmla="*/ 999 h 1624"/>
                <a:gd name="T12" fmla="*/ 240 w 649"/>
                <a:gd name="T13" fmla="*/ 1108 h 1624"/>
                <a:gd name="T14" fmla="*/ 179 w 649"/>
                <a:gd name="T15" fmla="*/ 1215 h 1624"/>
                <a:gd name="T16" fmla="*/ 97 w 649"/>
                <a:gd name="T17" fmla="*/ 1354 h 1624"/>
                <a:gd name="T18" fmla="*/ 30 w 649"/>
                <a:gd name="T19" fmla="*/ 1498 h 1624"/>
                <a:gd name="T20" fmla="*/ 0 w 649"/>
                <a:gd name="T21" fmla="*/ 1613 h 1624"/>
                <a:gd name="T22" fmla="*/ 4 w 649"/>
                <a:gd name="T23" fmla="*/ 1623 h 1624"/>
                <a:gd name="T24" fmla="*/ 14 w 649"/>
                <a:gd name="T25" fmla="*/ 1621 h 1624"/>
                <a:gd name="T26" fmla="*/ 100 w 649"/>
                <a:gd name="T27" fmla="*/ 1524 h 1624"/>
                <a:gd name="T28" fmla="*/ 213 w 649"/>
                <a:gd name="T29" fmla="*/ 1404 h 1624"/>
                <a:gd name="T30" fmla="*/ 268 w 649"/>
                <a:gd name="T31" fmla="*/ 1365 h 1624"/>
                <a:gd name="T32" fmla="*/ 304 w 649"/>
                <a:gd name="T33" fmla="*/ 1353 h 1624"/>
                <a:gd name="T34" fmla="*/ 334 w 649"/>
                <a:gd name="T35" fmla="*/ 1360 h 1624"/>
                <a:gd name="T36" fmla="*/ 375 w 649"/>
                <a:gd name="T37" fmla="*/ 1398 h 1624"/>
                <a:gd name="T38" fmla="*/ 429 w 649"/>
                <a:gd name="T39" fmla="*/ 1470 h 1624"/>
                <a:gd name="T40" fmla="*/ 458 w 649"/>
                <a:gd name="T41" fmla="*/ 1507 h 1624"/>
                <a:gd name="T42" fmla="*/ 505 w 649"/>
                <a:gd name="T43" fmla="*/ 1539 h 1624"/>
                <a:gd name="T44" fmla="*/ 637 w 649"/>
                <a:gd name="T45" fmla="*/ 1607 h 1624"/>
                <a:gd name="T46" fmla="*/ 649 w 649"/>
                <a:gd name="T47" fmla="*/ 1604 h 1624"/>
                <a:gd name="T48" fmla="*/ 646 w 649"/>
                <a:gd name="T49" fmla="*/ 1592 h 1624"/>
                <a:gd name="T50" fmla="*/ 526 w 649"/>
                <a:gd name="T51" fmla="*/ 1529 h 1624"/>
                <a:gd name="T52" fmla="*/ 475 w 649"/>
                <a:gd name="T53" fmla="*/ 1498 h 1624"/>
                <a:gd name="T54" fmla="*/ 449 w 649"/>
                <a:gd name="T55" fmla="*/ 1469 h 1624"/>
                <a:gd name="T56" fmla="*/ 382 w 649"/>
                <a:gd name="T57" fmla="*/ 1378 h 1624"/>
                <a:gd name="T58" fmla="*/ 332 w 649"/>
                <a:gd name="T59" fmla="*/ 1340 h 1624"/>
                <a:gd name="T60" fmla="*/ 301 w 649"/>
                <a:gd name="T61" fmla="*/ 1336 h 1624"/>
                <a:gd name="T62" fmla="*/ 243 w 649"/>
                <a:gd name="T63" fmla="*/ 1359 h 1624"/>
                <a:gd name="T64" fmla="*/ 188 w 649"/>
                <a:gd name="T65" fmla="*/ 1404 h 1624"/>
                <a:gd name="T66" fmla="*/ 103 w 649"/>
                <a:gd name="T67" fmla="*/ 1494 h 1624"/>
                <a:gd name="T68" fmla="*/ 14 w 649"/>
                <a:gd name="T69" fmla="*/ 1598 h 1624"/>
                <a:gd name="T70" fmla="*/ 17 w 649"/>
                <a:gd name="T71" fmla="*/ 1619 h 1624"/>
                <a:gd name="T72" fmla="*/ 62 w 649"/>
                <a:gd name="T73" fmla="*/ 1466 h 1624"/>
                <a:gd name="T74" fmla="*/ 133 w 649"/>
                <a:gd name="T75" fmla="*/ 1325 h 1624"/>
                <a:gd name="T76" fmla="*/ 219 w 649"/>
                <a:gd name="T77" fmla="*/ 1185 h 1624"/>
                <a:gd name="T78" fmla="*/ 291 w 649"/>
                <a:gd name="T79" fmla="*/ 1039 h 1624"/>
                <a:gd name="T80" fmla="*/ 334 w 649"/>
                <a:gd name="T81" fmla="*/ 925 h 1624"/>
                <a:gd name="T82" fmla="*/ 378 w 649"/>
                <a:gd name="T83" fmla="*/ 767 h 1624"/>
                <a:gd name="T84" fmla="*/ 417 w 649"/>
                <a:gd name="T85" fmla="*/ 549 h 1624"/>
                <a:gd name="T86" fmla="*/ 462 w 649"/>
                <a:gd name="T87" fmla="*/ 373 h 1624"/>
                <a:gd name="T88" fmla="*/ 511 w 649"/>
                <a:gd name="T89" fmla="*/ 251 h 1624"/>
                <a:gd name="T90" fmla="*/ 608 w 649"/>
                <a:gd name="T91" fmla="*/ 54 h 1624"/>
                <a:gd name="T92" fmla="*/ 627 w 649"/>
                <a:gd name="T93" fmla="*/ 6 h 1624"/>
                <a:gd name="T94" fmla="*/ 617 w 649"/>
                <a:gd name="T95" fmla="*/ 0 h 1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649" h="1624">
                  <a:moveTo>
                    <a:pt x="613" y="5"/>
                  </a:moveTo>
                  <a:lnTo>
                    <a:pt x="613" y="5"/>
                  </a:lnTo>
                  <a:lnTo>
                    <a:pt x="573" y="84"/>
                  </a:lnTo>
                  <a:lnTo>
                    <a:pt x="534" y="163"/>
                  </a:lnTo>
                  <a:lnTo>
                    <a:pt x="497" y="243"/>
                  </a:lnTo>
                  <a:lnTo>
                    <a:pt x="479" y="283"/>
                  </a:lnTo>
                  <a:lnTo>
                    <a:pt x="462" y="324"/>
                  </a:lnTo>
                  <a:lnTo>
                    <a:pt x="462" y="324"/>
                  </a:lnTo>
                  <a:lnTo>
                    <a:pt x="446" y="367"/>
                  </a:lnTo>
                  <a:lnTo>
                    <a:pt x="433" y="409"/>
                  </a:lnTo>
                  <a:lnTo>
                    <a:pt x="421" y="453"/>
                  </a:lnTo>
                  <a:lnTo>
                    <a:pt x="410" y="497"/>
                  </a:lnTo>
                  <a:lnTo>
                    <a:pt x="410" y="497"/>
                  </a:lnTo>
                  <a:lnTo>
                    <a:pt x="401" y="542"/>
                  </a:lnTo>
                  <a:lnTo>
                    <a:pt x="392" y="585"/>
                  </a:lnTo>
                  <a:lnTo>
                    <a:pt x="378" y="674"/>
                  </a:lnTo>
                  <a:lnTo>
                    <a:pt x="378" y="674"/>
                  </a:lnTo>
                  <a:lnTo>
                    <a:pt x="362" y="756"/>
                  </a:lnTo>
                  <a:lnTo>
                    <a:pt x="352" y="798"/>
                  </a:lnTo>
                  <a:lnTo>
                    <a:pt x="342" y="839"/>
                  </a:lnTo>
                  <a:lnTo>
                    <a:pt x="330" y="880"/>
                  </a:lnTo>
                  <a:lnTo>
                    <a:pt x="318" y="919"/>
                  </a:lnTo>
                  <a:lnTo>
                    <a:pt x="305" y="960"/>
                  </a:lnTo>
                  <a:lnTo>
                    <a:pt x="290" y="999"/>
                  </a:lnTo>
                  <a:lnTo>
                    <a:pt x="290" y="999"/>
                  </a:lnTo>
                  <a:lnTo>
                    <a:pt x="275" y="1035"/>
                  </a:lnTo>
                  <a:lnTo>
                    <a:pt x="258" y="1071"/>
                  </a:lnTo>
                  <a:lnTo>
                    <a:pt x="240" y="1108"/>
                  </a:lnTo>
                  <a:lnTo>
                    <a:pt x="221" y="1144"/>
                  </a:lnTo>
                  <a:lnTo>
                    <a:pt x="221" y="1144"/>
                  </a:lnTo>
                  <a:lnTo>
                    <a:pt x="201" y="1180"/>
                  </a:lnTo>
                  <a:lnTo>
                    <a:pt x="179" y="1215"/>
                  </a:lnTo>
                  <a:lnTo>
                    <a:pt x="136" y="1286"/>
                  </a:lnTo>
                  <a:lnTo>
                    <a:pt x="136" y="1286"/>
                  </a:lnTo>
                  <a:lnTo>
                    <a:pt x="116" y="1320"/>
                  </a:lnTo>
                  <a:lnTo>
                    <a:pt x="97" y="1354"/>
                  </a:lnTo>
                  <a:lnTo>
                    <a:pt x="78" y="1389"/>
                  </a:lnTo>
                  <a:lnTo>
                    <a:pt x="61" y="1424"/>
                  </a:lnTo>
                  <a:lnTo>
                    <a:pt x="45" y="1460"/>
                  </a:lnTo>
                  <a:lnTo>
                    <a:pt x="30" y="1498"/>
                  </a:lnTo>
                  <a:lnTo>
                    <a:pt x="19" y="1534"/>
                  </a:lnTo>
                  <a:lnTo>
                    <a:pt x="8" y="1574"/>
                  </a:lnTo>
                  <a:lnTo>
                    <a:pt x="8" y="1574"/>
                  </a:lnTo>
                  <a:lnTo>
                    <a:pt x="0" y="1613"/>
                  </a:lnTo>
                  <a:lnTo>
                    <a:pt x="0" y="1613"/>
                  </a:lnTo>
                  <a:lnTo>
                    <a:pt x="0" y="1616"/>
                  </a:lnTo>
                  <a:lnTo>
                    <a:pt x="0" y="1619"/>
                  </a:lnTo>
                  <a:lnTo>
                    <a:pt x="4" y="1623"/>
                  </a:lnTo>
                  <a:lnTo>
                    <a:pt x="8" y="1624"/>
                  </a:lnTo>
                  <a:lnTo>
                    <a:pt x="11" y="1623"/>
                  </a:lnTo>
                  <a:lnTo>
                    <a:pt x="14" y="1621"/>
                  </a:lnTo>
                  <a:lnTo>
                    <a:pt x="14" y="1621"/>
                  </a:lnTo>
                  <a:lnTo>
                    <a:pt x="37" y="1598"/>
                  </a:lnTo>
                  <a:lnTo>
                    <a:pt x="59" y="1574"/>
                  </a:lnTo>
                  <a:lnTo>
                    <a:pt x="100" y="1524"/>
                  </a:lnTo>
                  <a:lnTo>
                    <a:pt x="100" y="1524"/>
                  </a:lnTo>
                  <a:lnTo>
                    <a:pt x="127" y="1492"/>
                  </a:lnTo>
                  <a:lnTo>
                    <a:pt x="153" y="1462"/>
                  </a:lnTo>
                  <a:lnTo>
                    <a:pt x="182" y="1433"/>
                  </a:lnTo>
                  <a:lnTo>
                    <a:pt x="213" y="1404"/>
                  </a:lnTo>
                  <a:lnTo>
                    <a:pt x="213" y="1404"/>
                  </a:lnTo>
                  <a:lnTo>
                    <a:pt x="239" y="1383"/>
                  </a:lnTo>
                  <a:lnTo>
                    <a:pt x="253" y="1373"/>
                  </a:lnTo>
                  <a:lnTo>
                    <a:pt x="268" y="1365"/>
                  </a:lnTo>
                  <a:lnTo>
                    <a:pt x="268" y="1365"/>
                  </a:lnTo>
                  <a:lnTo>
                    <a:pt x="279" y="1360"/>
                  </a:lnTo>
                  <a:lnTo>
                    <a:pt x="291" y="1356"/>
                  </a:lnTo>
                  <a:lnTo>
                    <a:pt x="304" y="1353"/>
                  </a:lnTo>
                  <a:lnTo>
                    <a:pt x="317" y="1354"/>
                  </a:lnTo>
                  <a:lnTo>
                    <a:pt x="317" y="1354"/>
                  </a:lnTo>
                  <a:lnTo>
                    <a:pt x="326" y="1356"/>
                  </a:lnTo>
                  <a:lnTo>
                    <a:pt x="334" y="1360"/>
                  </a:lnTo>
                  <a:lnTo>
                    <a:pt x="342" y="1365"/>
                  </a:lnTo>
                  <a:lnTo>
                    <a:pt x="349" y="1370"/>
                  </a:lnTo>
                  <a:lnTo>
                    <a:pt x="363" y="1383"/>
                  </a:lnTo>
                  <a:lnTo>
                    <a:pt x="375" y="1398"/>
                  </a:lnTo>
                  <a:lnTo>
                    <a:pt x="375" y="1398"/>
                  </a:lnTo>
                  <a:lnTo>
                    <a:pt x="389" y="1415"/>
                  </a:lnTo>
                  <a:lnTo>
                    <a:pt x="403" y="1434"/>
                  </a:lnTo>
                  <a:lnTo>
                    <a:pt x="429" y="1470"/>
                  </a:lnTo>
                  <a:lnTo>
                    <a:pt x="429" y="1470"/>
                  </a:lnTo>
                  <a:lnTo>
                    <a:pt x="442" y="1489"/>
                  </a:lnTo>
                  <a:lnTo>
                    <a:pt x="458" y="1507"/>
                  </a:lnTo>
                  <a:lnTo>
                    <a:pt x="458" y="1507"/>
                  </a:lnTo>
                  <a:lnTo>
                    <a:pt x="469" y="1515"/>
                  </a:lnTo>
                  <a:lnTo>
                    <a:pt x="481" y="1524"/>
                  </a:lnTo>
                  <a:lnTo>
                    <a:pt x="505" y="1539"/>
                  </a:lnTo>
                  <a:lnTo>
                    <a:pt x="505" y="1539"/>
                  </a:lnTo>
                  <a:lnTo>
                    <a:pt x="572" y="1572"/>
                  </a:lnTo>
                  <a:lnTo>
                    <a:pt x="604" y="1590"/>
                  </a:lnTo>
                  <a:lnTo>
                    <a:pt x="637" y="1607"/>
                  </a:lnTo>
                  <a:lnTo>
                    <a:pt x="637" y="1607"/>
                  </a:lnTo>
                  <a:lnTo>
                    <a:pt x="640" y="1608"/>
                  </a:lnTo>
                  <a:lnTo>
                    <a:pt x="643" y="1608"/>
                  </a:lnTo>
                  <a:lnTo>
                    <a:pt x="646" y="1607"/>
                  </a:lnTo>
                  <a:lnTo>
                    <a:pt x="649" y="1604"/>
                  </a:lnTo>
                  <a:lnTo>
                    <a:pt x="649" y="1601"/>
                  </a:lnTo>
                  <a:lnTo>
                    <a:pt x="649" y="1598"/>
                  </a:lnTo>
                  <a:lnTo>
                    <a:pt x="647" y="1594"/>
                  </a:lnTo>
                  <a:lnTo>
                    <a:pt x="646" y="1592"/>
                  </a:lnTo>
                  <a:lnTo>
                    <a:pt x="646" y="1592"/>
                  </a:lnTo>
                  <a:lnTo>
                    <a:pt x="615" y="1575"/>
                  </a:lnTo>
                  <a:lnTo>
                    <a:pt x="585" y="1559"/>
                  </a:lnTo>
                  <a:lnTo>
                    <a:pt x="526" y="1529"/>
                  </a:lnTo>
                  <a:lnTo>
                    <a:pt x="526" y="1529"/>
                  </a:lnTo>
                  <a:lnTo>
                    <a:pt x="500" y="1515"/>
                  </a:lnTo>
                  <a:lnTo>
                    <a:pt x="487" y="1508"/>
                  </a:lnTo>
                  <a:lnTo>
                    <a:pt x="475" y="1498"/>
                  </a:lnTo>
                  <a:lnTo>
                    <a:pt x="475" y="1498"/>
                  </a:lnTo>
                  <a:lnTo>
                    <a:pt x="462" y="1485"/>
                  </a:lnTo>
                  <a:lnTo>
                    <a:pt x="449" y="1469"/>
                  </a:lnTo>
                  <a:lnTo>
                    <a:pt x="449" y="1469"/>
                  </a:lnTo>
                  <a:lnTo>
                    <a:pt x="421" y="1431"/>
                  </a:lnTo>
                  <a:lnTo>
                    <a:pt x="395" y="1394"/>
                  </a:lnTo>
                  <a:lnTo>
                    <a:pt x="395" y="1394"/>
                  </a:lnTo>
                  <a:lnTo>
                    <a:pt x="382" y="1378"/>
                  </a:lnTo>
                  <a:lnTo>
                    <a:pt x="366" y="1363"/>
                  </a:lnTo>
                  <a:lnTo>
                    <a:pt x="350" y="1350"/>
                  </a:lnTo>
                  <a:lnTo>
                    <a:pt x="342" y="1344"/>
                  </a:lnTo>
                  <a:lnTo>
                    <a:pt x="332" y="1340"/>
                  </a:lnTo>
                  <a:lnTo>
                    <a:pt x="332" y="1340"/>
                  </a:lnTo>
                  <a:lnTo>
                    <a:pt x="324" y="1338"/>
                  </a:lnTo>
                  <a:lnTo>
                    <a:pt x="317" y="1337"/>
                  </a:lnTo>
                  <a:lnTo>
                    <a:pt x="301" y="1336"/>
                  </a:lnTo>
                  <a:lnTo>
                    <a:pt x="287" y="1338"/>
                  </a:lnTo>
                  <a:lnTo>
                    <a:pt x="272" y="1344"/>
                  </a:lnTo>
                  <a:lnTo>
                    <a:pt x="258" y="1350"/>
                  </a:lnTo>
                  <a:lnTo>
                    <a:pt x="243" y="1359"/>
                  </a:lnTo>
                  <a:lnTo>
                    <a:pt x="219" y="1376"/>
                  </a:lnTo>
                  <a:lnTo>
                    <a:pt x="219" y="1376"/>
                  </a:lnTo>
                  <a:lnTo>
                    <a:pt x="203" y="1389"/>
                  </a:lnTo>
                  <a:lnTo>
                    <a:pt x="188" y="1404"/>
                  </a:lnTo>
                  <a:lnTo>
                    <a:pt x="158" y="1431"/>
                  </a:lnTo>
                  <a:lnTo>
                    <a:pt x="130" y="1462"/>
                  </a:lnTo>
                  <a:lnTo>
                    <a:pt x="103" y="1494"/>
                  </a:lnTo>
                  <a:lnTo>
                    <a:pt x="103" y="1494"/>
                  </a:lnTo>
                  <a:lnTo>
                    <a:pt x="46" y="1562"/>
                  </a:lnTo>
                  <a:lnTo>
                    <a:pt x="46" y="1562"/>
                  </a:lnTo>
                  <a:lnTo>
                    <a:pt x="24" y="1587"/>
                  </a:lnTo>
                  <a:lnTo>
                    <a:pt x="14" y="1598"/>
                  </a:lnTo>
                  <a:lnTo>
                    <a:pt x="3" y="1610"/>
                  </a:lnTo>
                  <a:lnTo>
                    <a:pt x="3" y="1610"/>
                  </a:lnTo>
                  <a:lnTo>
                    <a:pt x="17" y="1619"/>
                  </a:lnTo>
                  <a:lnTo>
                    <a:pt x="17" y="1619"/>
                  </a:lnTo>
                  <a:lnTo>
                    <a:pt x="24" y="1579"/>
                  </a:lnTo>
                  <a:lnTo>
                    <a:pt x="35" y="1540"/>
                  </a:lnTo>
                  <a:lnTo>
                    <a:pt x="48" y="1502"/>
                  </a:lnTo>
                  <a:lnTo>
                    <a:pt x="62" y="1466"/>
                  </a:lnTo>
                  <a:lnTo>
                    <a:pt x="78" y="1430"/>
                  </a:lnTo>
                  <a:lnTo>
                    <a:pt x="95" y="1395"/>
                  </a:lnTo>
                  <a:lnTo>
                    <a:pt x="114" y="1359"/>
                  </a:lnTo>
                  <a:lnTo>
                    <a:pt x="133" y="1325"/>
                  </a:lnTo>
                  <a:lnTo>
                    <a:pt x="133" y="1325"/>
                  </a:lnTo>
                  <a:lnTo>
                    <a:pt x="176" y="1254"/>
                  </a:lnTo>
                  <a:lnTo>
                    <a:pt x="219" y="1185"/>
                  </a:lnTo>
                  <a:lnTo>
                    <a:pt x="219" y="1185"/>
                  </a:lnTo>
                  <a:lnTo>
                    <a:pt x="239" y="1148"/>
                  </a:lnTo>
                  <a:lnTo>
                    <a:pt x="258" y="1113"/>
                  </a:lnTo>
                  <a:lnTo>
                    <a:pt x="275" y="1077"/>
                  </a:lnTo>
                  <a:lnTo>
                    <a:pt x="291" y="1039"/>
                  </a:lnTo>
                  <a:lnTo>
                    <a:pt x="291" y="1039"/>
                  </a:lnTo>
                  <a:lnTo>
                    <a:pt x="307" y="1002"/>
                  </a:lnTo>
                  <a:lnTo>
                    <a:pt x="321" y="964"/>
                  </a:lnTo>
                  <a:lnTo>
                    <a:pt x="334" y="925"/>
                  </a:lnTo>
                  <a:lnTo>
                    <a:pt x="347" y="886"/>
                  </a:lnTo>
                  <a:lnTo>
                    <a:pt x="358" y="846"/>
                  </a:lnTo>
                  <a:lnTo>
                    <a:pt x="368" y="807"/>
                  </a:lnTo>
                  <a:lnTo>
                    <a:pt x="378" y="767"/>
                  </a:lnTo>
                  <a:lnTo>
                    <a:pt x="385" y="727"/>
                  </a:lnTo>
                  <a:lnTo>
                    <a:pt x="385" y="727"/>
                  </a:lnTo>
                  <a:lnTo>
                    <a:pt x="401" y="637"/>
                  </a:lnTo>
                  <a:lnTo>
                    <a:pt x="417" y="549"/>
                  </a:lnTo>
                  <a:lnTo>
                    <a:pt x="427" y="504"/>
                  </a:lnTo>
                  <a:lnTo>
                    <a:pt x="437" y="460"/>
                  </a:lnTo>
                  <a:lnTo>
                    <a:pt x="449" y="417"/>
                  </a:lnTo>
                  <a:lnTo>
                    <a:pt x="462" y="373"/>
                  </a:lnTo>
                  <a:lnTo>
                    <a:pt x="462" y="373"/>
                  </a:lnTo>
                  <a:lnTo>
                    <a:pt x="478" y="333"/>
                  </a:lnTo>
                  <a:lnTo>
                    <a:pt x="494" y="292"/>
                  </a:lnTo>
                  <a:lnTo>
                    <a:pt x="511" y="251"/>
                  </a:lnTo>
                  <a:lnTo>
                    <a:pt x="530" y="211"/>
                  </a:lnTo>
                  <a:lnTo>
                    <a:pt x="569" y="132"/>
                  </a:lnTo>
                  <a:lnTo>
                    <a:pt x="608" y="54"/>
                  </a:lnTo>
                  <a:lnTo>
                    <a:pt x="608" y="54"/>
                  </a:lnTo>
                  <a:lnTo>
                    <a:pt x="627" y="13"/>
                  </a:lnTo>
                  <a:lnTo>
                    <a:pt x="627" y="13"/>
                  </a:lnTo>
                  <a:lnTo>
                    <a:pt x="629" y="10"/>
                  </a:lnTo>
                  <a:lnTo>
                    <a:pt x="627" y="6"/>
                  </a:lnTo>
                  <a:lnTo>
                    <a:pt x="626" y="3"/>
                  </a:lnTo>
                  <a:lnTo>
                    <a:pt x="623" y="2"/>
                  </a:lnTo>
                  <a:lnTo>
                    <a:pt x="620" y="0"/>
                  </a:lnTo>
                  <a:lnTo>
                    <a:pt x="617" y="0"/>
                  </a:lnTo>
                  <a:lnTo>
                    <a:pt x="614" y="2"/>
                  </a:lnTo>
                  <a:lnTo>
                    <a:pt x="613" y="5"/>
                  </a:lnTo>
                  <a:lnTo>
                    <a:pt x="613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1" name="Freeform 78">
              <a:extLst>
                <a:ext uri="{FF2B5EF4-FFF2-40B4-BE49-F238E27FC236}">
                  <a16:creationId xmlns:a16="http://schemas.microsoft.com/office/drawing/2014/main" id="{BE1DC41B-288F-CCB9-5919-73E62D8BD789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8" y="1635"/>
              <a:ext cx="180" cy="550"/>
            </a:xfrm>
            <a:custGeom>
              <a:avLst/>
              <a:gdLst>
                <a:gd name="T0" fmla="*/ 68 w 540"/>
                <a:gd name="T1" fmla="*/ 54 h 1650"/>
                <a:gd name="T2" fmla="*/ 162 w 540"/>
                <a:gd name="T3" fmla="*/ 109 h 1650"/>
                <a:gd name="T4" fmla="*/ 260 w 540"/>
                <a:gd name="T5" fmla="*/ 139 h 1650"/>
                <a:gd name="T6" fmla="*/ 349 w 540"/>
                <a:gd name="T7" fmla="*/ 149 h 1650"/>
                <a:gd name="T8" fmla="*/ 418 w 540"/>
                <a:gd name="T9" fmla="*/ 168 h 1650"/>
                <a:gd name="T10" fmla="*/ 465 w 540"/>
                <a:gd name="T11" fmla="*/ 202 h 1650"/>
                <a:gd name="T12" fmla="*/ 497 w 540"/>
                <a:gd name="T13" fmla="*/ 255 h 1650"/>
                <a:gd name="T14" fmla="*/ 517 w 540"/>
                <a:gd name="T15" fmla="*/ 351 h 1650"/>
                <a:gd name="T16" fmla="*/ 520 w 540"/>
                <a:gd name="T17" fmla="*/ 499 h 1650"/>
                <a:gd name="T18" fmla="*/ 514 w 540"/>
                <a:gd name="T19" fmla="*/ 733 h 1650"/>
                <a:gd name="T20" fmla="*/ 514 w 540"/>
                <a:gd name="T21" fmla="*/ 1075 h 1650"/>
                <a:gd name="T22" fmla="*/ 515 w 540"/>
                <a:gd name="T23" fmla="*/ 1212 h 1650"/>
                <a:gd name="T24" fmla="*/ 524 w 540"/>
                <a:gd name="T25" fmla="*/ 1344 h 1650"/>
                <a:gd name="T26" fmla="*/ 518 w 540"/>
                <a:gd name="T27" fmla="*/ 1422 h 1650"/>
                <a:gd name="T28" fmla="*/ 499 w 540"/>
                <a:gd name="T29" fmla="*/ 1479 h 1650"/>
                <a:gd name="T30" fmla="*/ 479 w 540"/>
                <a:gd name="T31" fmla="*/ 1498 h 1650"/>
                <a:gd name="T32" fmla="*/ 450 w 540"/>
                <a:gd name="T33" fmla="*/ 1507 h 1650"/>
                <a:gd name="T34" fmla="*/ 428 w 540"/>
                <a:gd name="T35" fmla="*/ 1504 h 1650"/>
                <a:gd name="T36" fmla="*/ 368 w 540"/>
                <a:gd name="T37" fmla="*/ 1463 h 1650"/>
                <a:gd name="T38" fmla="*/ 311 w 540"/>
                <a:gd name="T39" fmla="*/ 1393 h 1650"/>
                <a:gd name="T40" fmla="*/ 242 w 540"/>
                <a:gd name="T41" fmla="*/ 1287 h 1650"/>
                <a:gd name="T42" fmla="*/ 202 w 540"/>
                <a:gd name="T43" fmla="*/ 1232 h 1650"/>
                <a:gd name="T44" fmla="*/ 192 w 540"/>
                <a:gd name="T45" fmla="*/ 1231 h 1650"/>
                <a:gd name="T46" fmla="*/ 163 w 540"/>
                <a:gd name="T47" fmla="*/ 1266 h 1650"/>
                <a:gd name="T48" fmla="*/ 136 w 540"/>
                <a:gd name="T49" fmla="*/ 1345 h 1650"/>
                <a:gd name="T50" fmla="*/ 131 w 540"/>
                <a:gd name="T51" fmla="*/ 1411 h 1650"/>
                <a:gd name="T52" fmla="*/ 144 w 540"/>
                <a:gd name="T53" fmla="*/ 1502 h 1650"/>
                <a:gd name="T54" fmla="*/ 166 w 540"/>
                <a:gd name="T55" fmla="*/ 1569 h 1650"/>
                <a:gd name="T56" fmla="*/ 211 w 540"/>
                <a:gd name="T57" fmla="*/ 1647 h 1650"/>
                <a:gd name="T58" fmla="*/ 220 w 540"/>
                <a:gd name="T59" fmla="*/ 1650 h 1650"/>
                <a:gd name="T60" fmla="*/ 226 w 540"/>
                <a:gd name="T61" fmla="*/ 1639 h 1650"/>
                <a:gd name="T62" fmla="*/ 201 w 540"/>
                <a:gd name="T63" fmla="*/ 1602 h 1650"/>
                <a:gd name="T64" fmla="*/ 169 w 540"/>
                <a:gd name="T65" fmla="*/ 1528 h 1650"/>
                <a:gd name="T66" fmla="*/ 152 w 540"/>
                <a:gd name="T67" fmla="*/ 1447 h 1650"/>
                <a:gd name="T68" fmla="*/ 150 w 540"/>
                <a:gd name="T69" fmla="*/ 1360 h 1650"/>
                <a:gd name="T70" fmla="*/ 166 w 540"/>
                <a:gd name="T71" fmla="*/ 1297 h 1650"/>
                <a:gd name="T72" fmla="*/ 202 w 540"/>
                <a:gd name="T73" fmla="*/ 1244 h 1650"/>
                <a:gd name="T74" fmla="*/ 208 w 540"/>
                <a:gd name="T75" fmla="*/ 1268 h 1650"/>
                <a:gd name="T76" fmla="*/ 273 w 540"/>
                <a:gd name="T77" fmla="*/ 1370 h 1650"/>
                <a:gd name="T78" fmla="*/ 331 w 540"/>
                <a:gd name="T79" fmla="*/ 1448 h 1650"/>
                <a:gd name="T80" fmla="*/ 394 w 540"/>
                <a:gd name="T81" fmla="*/ 1507 h 1650"/>
                <a:gd name="T82" fmla="*/ 433 w 540"/>
                <a:gd name="T83" fmla="*/ 1522 h 1650"/>
                <a:gd name="T84" fmla="*/ 459 w 540"/>
                <a:gd name="T85" fmla="*/ 1524 h 1650"/>
                <a:gd name="T86" fmla="*/ 494 w 540"/>
                <a:gd name="T87" fmla="*/ 1509 h 1650"/>
                <a:gd name="T88" fmla="*/ 518 w 540"/>
                <a:gd name="T89" fmla="*/ 1482 h 1650"/>
                <a:gd name="T90" fmla="*/ 534 w 540"/>
                <a:gd name="T91" fmla="*/ 1437 h 1650"/>
                <a:gd name="T92" fmla="*/ 540 w 540"/>
                <a:gd name="T93" fmla="*/ 1360 h 1650"/>
                <a:gd name="T94" fmla="*/ 534 w 540"/>
                <a:gd name="T95" fmla="*/ 1228 h 1650"/>
                <a:gd name="T96" fmla="*/ 531 w 540"/>
                <a:gd name="T97" fmla="*/ 1004 h 1650"/>
                <a:gd name="T98" fmla="*/ 533 w 540"/>
                <a:gd name="T99" fmla="*/ 604 h 1650"/>
                <a:gd name="T100" fmla="*/ 539 w 540"/>
                <a:gd name="T101" fmla="*/ 451 h 1650"/>
                <a:gd name="T102" fmla="*/ 531 w 540"/>
                <a:gd name="T103" fmla="*/ 321 h 1650"/>
                <a:gd name="T104" fmla="*/ 511 w 540"/>
                <a:gd name="T105" fmla="*/ 245 h 1650"/>
                <a:gd name="T106" fmla="*/ 469 w 540"/>
                <a:gd name="T107" fmla="*/ 180 h 1650"/>
                <a:gd name="T108" fmla="*/ 436 w 540"/>
                <a:gd name="T109" fmla="*/ 157 h 1650"/>
                <a:gd name="T110" fmla="*/ 378 w 540"/>
                <a:gd name="T111" fmla="*/ 138 h 1650"/>
                <a:gd name="T112" fmla="*/ 243 w 540"/>
                <a:gd name="T113" fmla="*/ 117 h 1650"/>
                <a:gd name="T114" fmla="*/ 191 w 540"/>
                <a:gd name="T115" fmla="*/ 103 h 1650"/>
                <a:gd name="T116" fmla="*/ 76 w 540"/>
                <a:gd name="T117" fmla="*/ 39 h 1650"/>
                <a:gd name="T118" fmla="*/ 13 w 540"/>
                <a:gd name="T119" fmla="*/ 0 h 1650"/>
                <a:gd name="T120" fmla="*/ 1 w 540"/>
                <a:gd name="T121" fmla="*/ 4 h 1650"/>
                <a:gd name="T122" fmla="*/ 4 w 540"/>
                <a:gd name="T123" fmla="*/ 16 h 1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540" h="1650">
                  <a:moveTo>
                    <a:pt x="4" y="16"/>
                  </a:moveTo>
                  <a:lnTo>
                    <a:pt x="4" y="16"/>
                  </a:lnTo>
                  <a:lnTo>
                    <a:pt x="36" y="35"/>
                  </a:lnTo>
                  <a:lnTo>
                    <a:pt x="68" y="54"/>
                  </a:lnTo>
                  <a:lnTo>
                    <a:pt x="98" y="74"/>
                  </a:lnTo>
                  <a:lnTo>
                    <a:pt x="130" y="93"/>
                  </a:lnTo>
                  <a:lnTo>
                    <a:pt x="130" y="93"/>
                  </a:lnTo>
                  <a:lnTo>
                    <a:pt x="162" y="109"/>
                  </a:lnTo>
                  <a:lnTo>
                    <a:pt x="194" y="122"/>
                  </a:lnTo>
                  <a:lnTo>
                    <a:pt x="227" y="132"/>
                  </a:lnTo>
                  <a:lnTo>
                    <a:pt x="244" y="136"/>
                  </a:lnTo>
                  <a:lnTo>
                    <a:pt x="260" y="139"/>
                  </a:lnTo>
                  <a:lnTo>
                    <a:pt x="260" y="139"/>
                  </a:lnTo>
                  <a:lnTo>
                    <a:pt x="289" y="144"/>
                  </a:lnTo>
                  <a:lnTo>
                    <a:pt x="318" y="146"/>
                  </a:lnTo>
                  <a:lnTo>
                    <a:pt x="349" y="149"/>
                  </a:lnTo>
                  <a:lnTo>
                    <a:pt x="378" y="155"/>
                  </a:lnTo>
                  <a:lnTo>
                    <a:pt x="392" y="158"/>
                  </a:lnTo>
                  <a:lnTo>
                    <a:pt x="405" y="162"/>
                  </a:lnTo>
                  <a:lnTo>
                    <a:pt x="418" y="168"/>
                  </a:lnTo>
                  <a:lnTo>
                    <a:pt x="431" y="174"/>
                  </a:lnTo>
                  <a:lnTo>
                    <a:pt x="443" y="181"/>
                  </a:lnTo>
                  <a:lnTo>
                    <a:pt x="455" y="191"/>
                  </a:lnTo>
                  <a:lnTo>
                    <a:pt x="465" y="202"/>
                  </a:lnTo>
                  <a:lnTo>
                    <a:pt x="475" y="213"/>
                  </a:lnTo>
                  <a:lnTo>
                    <a:pt x="475" y="213"/>
                  </a:lnTo>
                  <a:lnTo>
                    <a:pt x="486" y="234"/>
                  </a:lnTo>
                  <a:lnTo>
                    <a:pt x="497" y="255"/>
                  </a:lnTo>
                  <a:lnTo>
                    <a:pt x="504" y="279"/>
                  </a:lnTo>
                  <a:lnTo>
                    <a:pt x="510" y="302"/>
                  </a:lnTo>
                  <a:lnTo>
                    <a:pt x="514" y="326"/>
                  </a:lnTo>
                  <a:lnTo>
                    <a:pt x="517" y="351"/>
                  </a:lnTo>
                  <a:lnTo>
                    <a:pt x="520" y="399"/>
                  </a:lnTo>
                  <a:lnTo>
                    <a:pt x="520" y="399"/>
                  </a:lnTo>
                  <a:lnTo>
                    <a:pt x="521" y="448"/>
                  </a:lnTo>
                  <a:lnTo>
                    <a:pt x="520" y="499"/>
                  </a:lnTo>
                  <a:lnTo>
                    <a:pt x="515" y="599"/>
                  </a:lnTo>
                  <a:lnTo>
                    <a:pt x="515" y="599"/>
                  </a:lnTo>
                  <a:lnTo>
                    <a:pt x="514" y="666"/>
                  </a:lnTo>
                  <a:lnTo>
                    <a:pt x="514" y="733"/>
                  </a:lnTo>
                  <a:lnTo>
                    <a:pt x="514" y="733"/>
                  </a:lnTo>
                  <a:lnTo>
                    <a:pt x="514" y="904"/>
                  </a:lnTo>
                  <a:lnTo>
                    <a:pt x="514" y="904"/>
                  </a:lnTo>
                  <a:lnTo>
                    <a:pt x="514" y="1075"/>
                  </a:lnTo>
                  <a:lnTo>
                    <a:pt x="514" y="1075"/>
                  </a:lnTo>
                  <a:lnTo>
                    <a:pt x="514" y="1144"/>
                  </a:lnTo>
                  <a:lnTo>
                    <a:pt x="514" y="1177"/>
                  </a:lnTo>
                  <a:lnTo>
                    <a:pt x="515" y="1212"/>
                  </a:lnTo>
                  <a:lnTo>
                    <a:pt x="515" y="1212"/>
                  </a:lnTo>
                  <a:lnTo>
                    <a:pt x="520" y="1264"/>
                  </a:lnTo>
                  <a:lnTo>
                    <a:pt x="523" y="1318"/>
                  </a:lnTo>
                  <a:lnTo>
                    <a:pt x="524" y="1344"/>
                  </a:lnTo>
                  <a:lnTo>
                    <a:pt x="524" y="1370"/>
                  </a:lnTo>
                  <a:lnTo>
                    <a:pt x="523" y="1396"/>
                  </a:lnTo>
                  <a:lnTo>
                    <a:pt x="518" y="1422"/>
                  </a:lnTo>
                  <a:lnTo>
                    <a:pt x="518" y="1422"/>
                  </a:lnTo>
                  <a:lnTo>
                    <a:pt x="515" y="1443"/>
                  </a:lnTo>
                  <a:lnTo>
                    <a:pt x="510" y="1462"/>
                  </a:lnTo>
                  <a:lnTo>
                    <a:pt x="505" y="1470"/>
                  </a:lnTo>
                  <a:lnTo>
                    <a:pt x="499" y="1479"/>
                  </a:lnTo>
                  <a:lnTo>
                    <a:pt x="494" y="1488"/>
                  </a:lnTo>
                  <a:lnTo>
                    <a:pt x="485" y="1493"/>
                  </a:lnTo>
                  <a:lnTo>
                    <a:pt x="485" y="1493"/>
                  </a:lnTo>
                  <a:lnTo>
                    <a:pt x="479" y="1498"/>
                  </a:lnTo>
                  <a:lnTo>
                    <a:pt x="472" y="1502"/>
                  </a:lnTo>
                  <a:lnTo>
                    <a:pt x="465" y="1504"/>
                  </a:lnTo>
                  <a:lnTo>
                    <a:pt x="457" y="1505"/>
                  </a:lnTo>
                  <a:lnTo>
                    <a:pt x="450" y="1507"/>
                  </a:lnTo>
                  <a:lnTo>
                    <a:pt x="443" y="1507"/>
                  </a:lnTo>
                  <a:lnTo>
                    <a:pt x="436" y="1505"/>
                  </a:lnTo>
                  <a:lnTo>
                    <a:pt x="428" y="1504"/>
                  </a:lnTo>
                  <a:lnTo>
                    <a:pt x="428" y="1504"/>
                  </a:lnTo>
                  <a:lnTo>
                    <a:pt x="411" y="1496"/>
                  </a:lnTo>
                  <a:lnTo>
                    <a:pt x="395" y="1486"/>
                  </a:lnTo>
                  <a:lnTo>
                    <a:pt x="382" y="1475"/>
                  </a:lnTo>
                  <a:lnTo>
                    <a:pt x="368" y="1463"/>
                  </a:lnTo>
                  <a:lnTo>
                    <a:pt x="368" y="1463"/>
                  </a:lnTo>
                  <a:lnTo>
                    <a:pt x="353" y="1447"/>
                  </a:lnTo>
                  <a:lnTo>
                    <a:pt x="339" y="1430"/>
                  </a:lnTo>
                  <a:lnTo>
                    <a:pt x="311" y="1393"/>
                  </a:lnTo>
                  <a:lnTo>
                    <a:pt x="311" y="1393"/>
                  </a:lnTo>
                  <a:lnTo>
                    <a:pt x="286" y="1358"/>
                  </a:lnTo>
                  <a:lnTo>
                    <a:pt x="265" y="1324"/>
                  </a:lnTo>
                  <a:lnTo>
                    <a:pt x="242" y="1287"/>
                  </a:lnTo>
                  <a:lnTo>
                    <a:pt x="218" y="1253"/>
                  </a:lnTo>
                  <a:lnTo>
                    <a:pt x="218" y="1253"/>
                  </a:lnTo>
                  <a:lnTo>
                    <a:pt x="211" y="1242"/>
                  </a:lnTo>
                  <a:lnTo>
                    <a:pt x="202" y="1232"/>
                  </a:lnTo>
                  <a:lnTo>
                    <a:pt x="202" y="1232"/>
                  </a:lnTo>
                  <a:lnTo>
                    <a:pt x="200" y="1231"/>
                  </a:lnTo>
                  <a:lnTo>
                    <a:pt x="197" y="1229"/>
                  </a:lnTo>
                  <a:lnTo>
                    <a:pt x="192" y="1231"/>
                  </a:lnTo>
                  <a:lnTo>
                    <a:pt x="189" y="1232"/>
                  </a:lnTo>
                  <a:lnTo>
                    <a:pt x="189" y="1232"/>
                  </a:lnTo>
                  <a:lnTo>
                    <a:pt x="175" y="1248"/>
                  </a:lnTo>
                  <a:lnTo>
                    <a:pt x="163" y="1266"/>
                  </a:lnTo>
                  <a:lnTo>
                    <a:pt x="153" y="1284"/>
                  </a:lnTo>
                  <a:lnTo>
                    <a:pt x="146" y="1305"/>
                  </a:lnTo>
                  <a:lnTo>
                    <a:pt x="140" y="1325"/>
                  </a:lnTo>
                  <a:lnTo>
                    <a:pt x="136" y="1345"/>
                  </a:lnTo>
                  <a:lnTo>
                    <a:pt x="133" y="1367"/>
                  </a:lnTo>
                  <a:lnTo>
                    <a:pt x="131" y="1389"/>
                  </a:lnTo>
                  <a:lnTo>
                    <a:pt x="131" y="1389"/>
                  </a:lnTo>
                  <a:lnTo>
                    <a:pt x="131" y="1411"/>
                  </a:lnTo>
                  <a:lnTo>
                    <a:pt x="133" y="1434"/>
                  </a:lnTo>
                  <a:lnTo>
                    <a:pt x="136" y="1457"/>
                  </a:lnTo>
                  <a:lnTo>
                    <a:pt x="139" y="1480"/>
                  </a:lnTo>
                  <a:lnTo>
                    <a:pt x="144" y="1502"/>
                  </a:lnTo>
                  <a:lnTo>
                    <a:pt x="150" y="1525"/>
                  </a:lnTo>
                  <a:lnTo>
                    <a:pt x="158" y="1547"/>
                  </a:lnTo>
                  <a:lnTo>
                    <a:pt x="166" y="1569"/>
                  </a:lnTo>
                  <a:lnTo>
                    <a:pt x="166" y="1569"/>
                  </a:lnTo>
                  <a:lnTo>
                    <a:pt x="175" y="1589"/>
                  </a:lnTo>
                  <a:lnTo>
                    <a:pt x="185" y="1610"/>
                  </a:lnTo>
                  <a:lnTo>
                    <a:pt x="198" y="1628"/>
                  </a:lnTo>
                  <a:lnTo>
                    <a:pt x="211" y="1647"/>
                  </a:lnTo>
                  <a:lnTo>
                    <a:pt x="211" y="1647"/>
                  </a:lnTo>
                  <a:lnTo>
                    <a:pt x="214" y="1650"/>
                  </a:lnTo>
                  <a:lnTo>
                    <a:pt x="217" y="1650"/>
                  </a:lnTo>
                  <a:lnTo>
                    <a:pt x="220" y="1650"/>
                  </a:lnTo>
                  <a:lnTo>
                    <a:pt x="223" y="1647"/>
                  </a:lnTo>
                  <a:lnTo>
                    <a:pt x="224" y="1644"/>
                  </a:lnTo>
                  <a:lnTo>
                    <a:pt x="226" y="1641"/>
                  </a:lnTo>
                  <a:lnTo>
                    <a:pt x="226" y="1639"/>
                  </a:lnTo>
                  <a:lnTo>
                    <a:pt x="224" y="1636"/>
                  </a:lnTo>
                  <a:lnTo>
                    <a:pt x="224" y="1636"/>
                  </a:lnTo>
                  <a:lnTo>
                    <a:pt x="211" y="1620"/>
                  </a:lnTo>
                  <a:lnTo>
                    <a:pt x="201" y="1602"/>
                  </a:lnTo>
                  <a:lnTo>
                    <a:pt x="191" y="1585"/>
                  </a:lnTo>
                  <a:lnTo>
                    <a:pt x="184" y="1566"/>
                  </a:lnTo>
                  <a:lnTo>
                    <a:pt x="175" y="1547"/>
                  </a:lnTo>
                  <a:lnTo>
                    <a:pt x="169" y="1528"/>
                  </a:lnTo>
                  <a:lnTo>
                    <a:pt x="159" y="1489"/>
                  </a:lnTo>
                  <a:lnTo>
                    <a:pt x="159" y="1489"/>
                  </a:lnTo>
                  <a:lnTo>
                    <a:pt x="155" y="1467"/>
                  </a:lnTo>
                  <a:lnTo>
                    <a:pt x="152" y="1447"/>
                  </a:lnTo>
                  <a:lnTo>
                    <a:pt x="149" y="1425"/>
                  </a:lnTo>
                  <a:lnTo>
                    <a:pt x="149" y="1403"/>
                  </a:lnTo>
                  <a:lnTo>
                    <a:pt x="149" y="1382"/>
                  </a:lnTo>
                  <a:lnTo>
                    <a:pt x="150" y="1360"/>
                  </a:lnTo>
                  <a:lnTo>
                    <a:pt x="155" y="1338"/>
                  </a:lnTo>
                  <a:lnTo>
                    <a:pt x="159" y="1318"/>
                  </a:lnTo>
                  <a:lnTo>
                    <a:pt x="159" y="1318"/>
                  </a:lnTo>
                  <a:lnTo>
                    <a:pt x="166" y="1297"/>
                  </a:lnTo>
                  <a:lnTo>
                    <a:pt x="176" y="1279"/>
                  </a:lnTo>
                  <a:lnTo>
                    <a:pt x="188" y="1260"/>
                  </a:lnTo>
                  <a:lnTo>
                    <a:pt x="202" y="1244"/>
                  </a:lnTo>
                  <a:lnTo>
                    <a:pt x="202" y="1244"/>
                  </a:lnTo>
                  <a:lnTo>
                    <a:pt x="189" y="1244"/>
                  </a:lnTo>
                  <a:lnTo>
                    <a:pt x="189" y="1244"/>
                  </a:lnTo>
                  <a:lnTo>
                    <a:pt x="200" y="1257"/>
                  </a:lnTo>
                  <a:lnTo>
                    <a:pt x="208" y="1268"/>
                  </a:lnTo>
                  <a:lnTo>
                    <a:pt x="226" y="1296"/>
                  </a:lnTo>
                  <a:lnTo>
                    <a:pt x="226" y="1296"/>
                  </a:lnTo>
                  <a:lnTo>
                    <a:pt x="273" y="1370"/>
                  </a:lnTo>
                  <a:lnTo>
                    <a:pt x="273" y="1370"/>
                  </a:lnTo>
                  <a:lnTo>
                    <a:pt x="301" y="1411"/>
                  </a:lnTo>
                  <a:lnTo>
                    <a:pt x="315" y="1430"/>
                  </a:lnTo>
                  <a:lnTo>
                    <a:pt x="331" y="1448"/>
                  </a:lnTo>
                  <a:lnTo>
                    <a:pt x="331" y="1448"/>
                  </a:lnTo>
                  <a:lnTo>
                    <a:pt x="346" y="1464"/>
                  </a:lnTo>
                  <a:lnTo>
                    <a:pt x="360" y="1479"/>
                  </a:lnTo>
                  <a:lnTo>
                    <a:pt x="376" y="1493"/>
                  </a:lnTo>
                  <a:lnTo>
                    <a:pt x="394" y="1507"/>
                  </a:lnTo>
                  <a:lnTo>
                    <a:pt x="394" y="1507"/>
                  </a:lnTo>
                  <a:lnTo>
                    <a:pt x="408" y="1514"/>
                  </a:lnTo>
                  <a:lnTo>
                    <a:pt x="426" y="1521"/>
                  </a:lnTo>
                  <a:lnTo>
                    <a:pt x="433" y="1522"/>
                  </a:lnTo>
                  <a:lnTo>
                    <a:pt x="441" y="1524"/>
                  </a:lnTo>
                  <a:lnTo>
                    <a:pt x="450" y="1524"/>
                  </a:lnTo>
                  <a:lnTo>
                    <a:pt x="459" y="1524"/>
                  </a:lnTo>
                  <a:lnTo>
                    <a:pt x="459" y="1524"/>
                  </a:lnTo>
                  <a:lnTo>
                    <a:pt x="469" y="1521"/>
                  </a:lnTo>
                  <a:lnTo>
                    <a:pt x="478" y="1518"/>
                  </a:lnTo>
                  <a:lnTo>
                    <a:pt x="486" y="1514"/>
                  </a:lnTo>
                  <a:lnTo>
                    <a:pt x="494" y="1509"/>
                  </a:lnTo>
                  <a:lnTo>
                    <a:pt x="501" y="1504"/>
                  </a:lnTo>
                  <a:lnTo>
                    <a:pt x="508" y="1496"/>
                  </a:lnTo>
                  <a:lnTo>
                    <a:pt x="514" y="1489"/>
                  </a:lnTo>
                  <a:lnTo>
                    <a:pt x="518" y="1482"/>
                  </a:lnTo>
                  <a:lnTo>
                    <a:pt x="518" y="1482"/>
                  </a:lnTo>
                  <a:lnTo>
                    <a:pt x="524" y="1472"/>
                  </a:lnTo>
                  <a:lnTo>
                    <a:pt x="528" y="1460"/>
                  </a:lnTo>
                  <a:lnTo>
                    <a:pt x="534" y="1437"/>
                  </a:lnTo>
                  <a:lnTo>
                    <a:pt x="537" y="1412"/>
                  </a:lnTo>
                  <a:lnTo>
                    <a:pt x="540" y="1389"/>
                  </a:lnTo>
                  <a:lnTo>
                    <a:pt x="540" y="1389"/>
                  </a:lnTo>
                  <a:lnTo>
                    <a:pt x="540" y="1360"/>
                  </a:lnTo>
                  <a:lnTo>
                    <a:pt x="540" y="1332"/>
                  </a:lnTo>
                  <a:lnTo>
                    <a:pt x="537" y="1276"/>
                  </a:lnTo>
                  <a:lnTo>
                    <a:pt x="537" y="1276"/>
                  </a:lnTo>
                  <a:lnTo>
                    <a:pt x="534" y="1228"/>
                  </a:lnTo>
                  <a:lnTo>
                    <a:pt x="533" y="1205"/>
                  </a:lnTo>
                  <a:lnTo>
                    <a:pt x="531" y="1180"/>
                  </a:lnTo>
                  <a:lnTo>
                    <a:pt x="531" y="1180"/>
                  </a:lnTo>
                  <a:lnTo>
                    <a:pt x="531" y="1004"/>
                  </a:lnTo>
                  <a:lnTo>
                    <a:pt x="531" y="1004"/>
                  </a:lnTo>
                  <a:lnTo>
                    <a:pt x="531" y="655"/>
                  </a:lnTo>
                  <a:lnTo>
                    <a:pt x="531" y="655"/>
                  </a:lnTo>
                  <a:lnTo>
                    <a:pt x="533" y="604"/>
                  </a:lnTo>
                  <a:lnTo>
                    <a:pt x="534" y="553"/>
                  </a:lnTo>
                  <a:lnTo>
                    <a:pt x="537" y="502"/>
                  </a:lnTo>
                  <a:lnTo>
                    <a:pt x="539" y="451"/>
                  </a:lnTo>
                  <a:lnTo>
                    <a:pt x="539" y="451"/>
                  </a:lnTo>
                  <a:lnTo>
                    <a:pt x="539" y="399"/>
                  </a:lnTo>
                  <a:lnTo>
                    <a:pt x="537" y="373"/>
                  </a:lnTo>
                  <a:lnTo>
                    <a:pt x="534" y="347"/>
                  </a:lnTo>
                  <a:lnTo>
                    <a:pt x="531" y="321"/>
                  </a:lnTo>
                  <a:lnTo>
                    <a:pt x="526" y="295"/>
                  </a:lnTo>
                  <a:lnTo>
                    <a:pt x="520" y="270"/>
                  </a:lnTo>
                  <a:lnTo>
                    <a:pt x="511" y="245"/>
                  </a:lnTo>
                  <a:lnTo>
                    <a:pt x="511" y="245"/>
                  </a:lnTo>
                  <a:lnTo>
                    <a:pt x="501" y="225"/>
                  </a:lnTo>
                  <a:lnTo>
                    <a:pt x="491" y="206"/>
                  </a:lnTo>
                  <a:lnTo>
                    <a:pt x="476" y="189"/>
                  </a:lnTo>
                  <a:lnTo>
                    <a:pt x="469" y="180"/>
                  </a:lnTo>
                  <a:lnTo>
                    <a:pt x="460" y="173"/>
                  </a:lnTo>
                  <a:lnTo>
                    <a:pt x="460" y="173"/>
                  </a:lnTo>
                  <a:lnTo>
                    <a:pt x="449" y="164"/>
                  </a:lnTo>
                  <a:lnTo>
                    <a:pt x="436" y="157"/>
                  </a:lnTo>
                  <a:lnTo>
                    <a:pt x="421" y="149"/>
                  </a:lnTo>
                  <a:lnTo>
                    <a:pt x="407" y="145"/>
                  </a:lnTo>
                  <a:lnTo>
                    <a:pt x="392" y="141"/>
                  </a:lnTo>
                  <a:lnTo>
                    <a:pt x="378" y="138"/>
                  </a:lnTo>
                  <a:lnTo>
                    <a:pt x="347" y="132"/>
                  </a:lnTo>
                  <a:lnTo>
                    <a:pt x="347" y="132"/>
                  </a:lnTo>
                  <a:lnTo>
                    <a:pt x="278" y="123"/>
                  </a:lnTo>
                  <a:lnTo>
                    <a:pt x="243" y="117"/>
                  </a:lnTo>
                  <a:lnTo>
                    <a:pt x="226" y="115"/>
                  </a:lnTo>
                  <a:lnTo>
                    <a:pt x="210" y="109"/>
                  </a:lnTo>
                  <a:lnTo>
                    <a:pt x="210" y="109"/>
                  </a:lnTo>
                  <a:lnTo>
                    <a:pt x="191" y="103"/>
                  </a:lnTo>
                  <a:lnTo>
                    <a:pt x="175" y="96"/>
                  </a:lnTo>
                  <a:lnTo>
                    <a:pt x="142" y="78"/>
                  </a:lnTo>
                  <a:lnTo>
                    <a:pt x="108" y="59"/>
                  </a:lnTo>
                  <a:lnTo>
                    <a:pt x="76" y="39"/>
                  </a:lnTo>
                  <a:lnTo>
                    <a:pt x="76" y="39"/>
                  </a:lnTo>
                  <a:lnTo>
                    <a:pt x="45" y="19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4" y="16"/>
                  </a:lnTo>
                  <a:lnTo>
                    <a:pt x="4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2" name="Freeform 79">
              <a:extLst>
                <a:ext uri="{FF2B5EF4-FFF2-40B4-BE49-F238E27FC236}">
                  <a16:creationId xmlns:a16="http://schemas.microsoft.com/office/drawing/2014/main" id="{729EB4EE-5A5F-803B-E4C0-BE0FB24989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01" y="2190"/>
              <a:ext cx="303" cy="269"/>
            </a:xfrm>
            <a:custGeom>
              <a:avLst/>
              <a:gdLst>
                <a:gd name="T0" fmla="*/ 893 w 907"/>
                <a:gd name="T1" fmla="*/ 3 h 807"/>
                <a:gd name="T2" fmla="*/ 857 w 907"/>
                <a:gd name="T3" fmla="*/ 45 h 807"/>
                <a:gd name="T4" fmla="*/ 774 w 907"/>
                <a:gd name="T5" fmla="*/ 123 h 807"/>
                <a:gd name="T6" fmla="*/ 687 w 907"/>
                <a:gd name="T7" fmla="*/ 193 h 807"/>
                <a:gd name="T8" fmla="*/ 550 w 907"/>
                <a:gd name="T9" fmla="*/ 291 h 807"/>
                <a:gd name="T10" fmla="*/ 502 w 907"/>
                <a:gd name="T11" fmla="*/ 325 h 807"/>
                <a:gd name="T12" fmla="*/ 408 w 907"/>
                <a:gd name="T13" fmla="*/ 395 h 807"/>
                <a:gd name="T14" fmla="*/ 363 w 907"/>
                <a:gd name="T15" fmla="*/ 431 h 807"/>
                <a:gd name="T16" fmla="*/ 274 w 907"/>
                <a:gd name="T17" fmla="*/ 511 h 807"/>
                <a:gd name="T18" fmla="*/ 190 w 907"/>
                <a:gd name="T19" fmla="*/ 595 h 807"/>
                <a:gd name="T20" fmla="*/ 96 w 907"/>
                <a:gd name="T21" fmla="*/ 694 h 807"/>
                <a:gd name="T22" fmla="*/ 3 w 907"/>
                <a:gd name="T23" fmla="*/ 792 h 807"/>
                <a:gd name="T24" fmla="*/ 0 w 907"/>
                <a:gd name="T25" fmla="*/ 798 h 807"/>
                <a:gd name="T26" fmla="*/ 3 w 907"/>
                <a:gd name="T27" fmla="*/ 804 h 807"/>
                <a:gd name="T28" fmla="*/ 9 w 907"/>
                <a:gd name="T29" fmla="*/ 807 h 807"/>
                <a:gd name="T30" fmla="*/ 15 w 907"/>
                <a:gd name="T31" fmla="*/ 804 h 807"/>
                <a:gd name="T32" fmla="*/ 98 w 907"/>
                <a:gd name="T33" fmla="*/ 717 h 807"/>
                <a:gd name="T34" fmla="*/ 222 w 907"/>
                <a:gd name="T35" fmla="*/ 586 h 807"/>
                <a:gd name="T36" fmla="*/ 308 w 907"/>
                <a:gd name="T37" fmla="*/ 502 h 807"/>
                <a:gd name="T38" fmla="*/ 353 w 907"/>
                <a:gd name="T39" fmla="*/ 463 h 807"/>
                <a:gd name="T40" fmla="*/ 424 w 907"/>
                <a:gd name="T41" fmla="*/ 403 h 807"/>
                <a:gd name="T42" fmla="*/ 447 w 907"/>
                <a:gd name="T43" fmla="*/ 384 h 807"/>
                <a:gd name="T44" fmla="*/ 539 w 907"/>
                <a:gd name="T45" fmla="*/ 319 h 807"/>
                <a:gd name="T46" fmla="*/ 677 w 907"/>
                <a:gd name="T47" fmla="*/ 222 h 807"/>
                <a:gd name="T48" fmla="*/ 722 w 907"/>
                <a:gd name="T49" fmla="*/ 188 h 807"/>
                <a:gd name="T50" fmla="*/ 819 w 907"/>
                <a:gd name="T51" fmla="*/ 107 h 807"/>
                <a:gd name="T52" fmla="*/ 864 w 907"/>
                <a:gd name="T53" fmla="*/ 62 h 807"/>
                <a:gd name="T54" fmla="*/ 906 w 907"/>
                <a:gd name="T55" fmla="*/ 14 h 807"/>
                <a:gd name="T56" fmla="*/ 907 w 907"/>
                <a:gd name="T57" fmla="*/ 11 h 807"/>
                <a:gd name="T58" fmla="*/ 907 w 907"/>
                <a:gd name="T59" fmla="*/ 4 h 807"/>
                <a:gd name="T60" fmla="*/ 903 w 907"/>
                <a:gd name="T61" fmla="*/ 0 h 807"/>
                <a:gd name="T62" fmla="*/ 896 w 907"/>
                <a:gd name="T63" fmla="*/ 0 h 807"/>
                <a:gd name="T64" fmla="*/ 893 w 907"/>
                <a:gd name="T65" fmla="*/ 3 h 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7" h="807">
                  <a:moveTo>
                    <a:pt x="893" y="3"/>
                  </a:moveTo>
                  <a:lnTo>
                    <a:pt x="893" y="3"/>
                  </a:lnTo>
                  <a:lnTo>
                    <a:pt x="876" y="24"/>
                  </a:lnTo>
                  <a:lnTo>
                    <a:pt x="857" y="45"/>
                  </a:lnTo>
                  <a:lnTo>
                    <a:pt x="816" y="85"/>
                  </a:lnTo>
                  <a:lnTo>
                    <a:pt x="774" y="123"/>
                  </a:lnTo>
                  <a:lnTo>
                    <a:pt x="732" y="159"/>
                  </a:lnTo>
                  <a:lnTo>
                    <a:pt x="687" y="193"/>
                  </a:lnTo>
                  <a:lnTo>
                    <a:pt x="641" y="226"/>
                  </a:lnTo>
                  <a:lnTo>
                    <a:pt x="550" y="291"/>
                  </a:lnTo>
                  <a:lnTo>
                    <a:pt x="550" y="291"/>
                  </a:lnTo>
                  <a:lnTo>
                    <a:pt x="502" y="325"/>
                  </a:lnTo>
                  <a:lnTo>
                    <a:pt x="454" y="358"/>
                  </a:lnTo>
                  <a:lnTo>
                    <a:pt x="408" y="395"/>
                  </a:lnTo>
                  <a:lnTo>
                    <a:pt x="363" y="431"/>
                  </a:lnTo>
                  <a:lnTo>
                    <a:pt x="363" y="431"/>
                  </a:lnTo>
                  <a:lnTo>
                    <a:pt x="318" y="470"/>
                  </a:lnTo>
                  <a:lnTo>
                    <a:pt x="274" y="511"/>
                  </a:lnTo>
                  <a:lnTo>
                    <a:pt x="231" y="553"/>
                  </a:lnTo>
                  <a:lnTo>
                    <a:pt x="190" y="595"/>
                  </a:lnTo>
                  <a:lnTo>
                    <a:pt x="190" y="595"/>
                  </a:lnTo>
                  <a:lnTo>
                    <a:pt x="96" y="694"/>
                  </a:lnTo>
                  <a:lnTo>
                    <a:pt x="3" y="792"/>
                  </a:lnTo>
                  <a:lnTo>
                    <a:pt x="3" y="792"/>
                  </a:lnTo>
                  <a:lnTo>
                    <a:pt x="2" y="795"/>
                  </a:lnTo>
                  <a:lnTo>
                    <a:pt x="0" y="798"/>
                  </a:lnTo>
                  <a:lnTo>
                    <a:pt x="2" y="802"/>
                  </a:lnTo>
                  <a:lnTo>
                    <a:pt x="3" y="804"/>
                  </a:lnTo>
                  <a:lnTo>
                    <a:pt x="6" y="807"/>
                  </a:lnTo>
                  <a:lnTo>
                    <a:pt x="9" y="807"/>
                  </a:lnTo>
                  <a:lnTo>
                    <a:pt x="12" y="807"/>
                  </a:lnTo>
                  <a:lnTo>
                    <a:pt x="15" y="804"/>
                  </a:lnTo>
                  <a:lnTo>
                    <a:pt x="15" y="804"/>
                  </a:lnTo>
                  <a:lnTo>
                    <a:pt x="98" y="717"/>
                  </a:lnTo>
                  <a:lnTo>
                    <a:pt x="180" y="630"/>
                  </a:lnTo>
                  <a:lnTo>
                    <a:pt x="222" y="586"/>
                  </a:lnTo>
                  <a:lnTo>
                    <a:pt x="264" y="544"/>
                  </a:lnTo>
                  <a:lnTo>
                    <a:pt x="308" y="502"/>
                  </a:lnTo>
                  <a:lnTo>
                    <a:pt x="353" y="463"/>
                  </a:lnTo>
                  <a:lnTo>
                    <a:pt x="353" y="463"/>
                  </a:lnTo>
                  <a:lnTo>
                    <a:pt x="399" y="422"/>
                  </a:lnTo>
                  <a:lnTo>
                    <a:pt x="424" y="403"/>
                  </a:lnTo>
                  <a:lnTo>
                    <a:pt x="447" y="384"/>
                  </a:lnTo>
                  <a:lnTo>
                    <a:pt x="447" y="384"/>
                  </a:lnTo>
                  <a:lnTo>
                    <a:pt x="539" y="319"/>
                  </a:lnTo>
                  <a:lnTo>
                    <a:pt x="539" y="319"/>
                  </a:lnTo>
                  <a:lnTo>
                    <a:pt x="632" y="255"/>
                  </a:lnTo>
                  <a:lnTo>
                    <a:pt x="677" y="222"/>
                  </a:lnTo>
                  <a:lnTo>
                    <a:pt x="722" y="188"/>
                  </a:lnTo>
                  <a:lnTo>
                    <a:pt x="722" y="188"/>
                  </a:lnTo>
                  <a:lnTo>
                    <a:pt x="771" y="149"/>
                  </a:lnTo>
                  <a:lnTo>
                    <a:pt x="819" y="107"/>
                  </a:lnTo>
                  <a:lnTo>
                    <a:pt x="841" y="85"/>
                  </a:lnTo>
                  <a:lnTo>
                    <a:pt x="864" y="62"/>
                  </a:lnTo>
                  <a:lnTo>
                    <a:pt x="886" y="39"/>
                  </a:lnTo>
                  <a:lnTo>
                    <a:pt x="906" y="14"/>
                  </a:lnTo>
                  <a:lnTo>
                    <a:pt x="906" y="14"/>
                  </a:lnTo>
                  <a:lnTo>
                    <a:pt x="907" y="11"/>
                  </a:lnTo>
                  <a:lnTo>
                    <a:pt x="907" y="8"/>
                  </a:lnTo>
                  <a:lnTo>
                    <a:pt x="907" y="4"/>
                  </a:lnTo>
                  <a:lnTo>
                    <a:pt x="905" y="3"/>
                  </a:lnTo>
                  <a:lnTo>
                    <a:pt x="903" y="0"/>
                  </a:lnTo>
                  <a:lnTo>
                    <a:pt x="899" y="0"/>
                  </a:lnTo>
                  <a:lnTo>
                    <a:pt x="896" y="0"/>
                  </a:lnTo>
                  <a:lnTo>
                    <a:pt x="893" y="3"/>
                  </a:lnTo>
                  <a:lnTo>
                    <a:pt x="893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3" name="Freeform 80">
              <a:extLst>
                <a:ext uri="{FF2B5EF4-FFF2-40B4-BE49-F238E27FC236}">
                  <a16:creationId xmlns:a16="http://schemas.microsoft.com/office/drawing/2014/main" id="{865DB840-9637-EBBA-0617-2D911ED4F610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8" y="1638"/>
              <a:ext cx="475" cy="65"/>
            </a:xfrm>
            <a:custGeom>
              <a:avLst/>
              <a:gdLst>
                <a:gd name="T0" fmla="*/ 11 w 1425"/>
                <a:gd name="T1" fmla="*/ 195 h 195"/>
                <a:gd name="T2" fmla="*/ 221 w 1425"/>
                <a:gd name="T3" fmla="*/ 161 h 195"/>
                <a:gd name="T4" fmla="*/ 430 w 1425"/>
                <a:gd name="T5" fmla="*/ 119 h 195"/>
                <a:gd name="T6" fmla="*/ 537 w 1425"/>
                <a:gd name="T7" fmla="*/ 96 h 195"/>
                <a:gd name="T8" fmla="*/ 644 w 1425"/>
                <a:gd name="T9" fmla="*/ 73 h 195"/>
                <a:gd name="T10" fmla="*/ 781 w 1425"/>
                <a:gd name="T11" fmla="*/ 48 h 195"/>
                <a:gd name="T12" fmla="*/ 918 w 1425"/>
                <a:gd name="T13" fmla="*/ 29 h 195"/>
                <a:gd name="T14" fmla="*/ 985 w 1425"/>
                <a:gd name="T15" fmla="*/ 22 h 195"/>
                <a:gd name="T16" fmla="*/ 1088 w 1425"/>
                <a:gd name="T17" fmla="*/ 18 h 195"/>
                <a:gd name="T18" fmla="*/ 1156 w 1425"/>
                <a:gd name="T19" fmla="*/ 19 h 195"/>
                <a:gd name="T20" fmla="*/ 1189 w 1425"/>
                <a:gd name="T21" fmla="*/ 22 h 195"/>
                <a:gd name="T22" fmla="*/ 1243 w 1425"/>
                <a:gd name="T23" fmla="*/ 29 h 195"/>
                <a:gd name="T24" fmla="*/ 1296 w 1425"/>
                <a:gd name="T25" fmla="*/ 41 h 195"/>
                <a:gd name="T26" fmla="*/ 1347 w 1425"/>
                <a:gd name="T27" fmla="*/ 60 h 195"/>
                <a:gd name="T28" fmla="*/ 1393 w 1425"/>
                <a:gd name="T29" fmla="*/ 87 h 195"/>
                <a:gd name="T30" fmla="*/ 1411 w 1425"/>
                <a:gd name="T31" fmla="*/ 102 h 195"/>
                <a:gd name="T32" fmla="*/ 1414 w 1425"/>
                <a:gd name="T33" fmla="*/ 103 h 195"/>
                <a:gd name="T34" fmla="*/ 1419 w 1425"/>
                <a:gd name="T35" fmla="*/ 103 h 195"/>
                <a:gd name="T36" fmla="*/ 1424 w 1425"/>
                <a:gd name="T37" fmla="*/ 99 h 195"/>
                <a:gd name="T38" fmla="*/ 1425 w 1425"/>
                <a:gd name="T39" fmla="*/ 92 h 195"/>
                <a:gd name="T40" fmla="*/ 1422 w 1425"/>
                <a:gd name="T41" fmla="*/ 89 h 195"/>
                <a:gd name="T42" fmla="*/ 1380 w 1425"/>
                <a:gd name="T43" fmla="*/ 57 h 195"/>
                <a:gd name="T44" fmla="*/ 1331 w 1425"/>
                <a:gd name="T45" fmla="*/ 34 h 195"/>
                <a:gd name="T46" fmla="*/ 1280 w 1425"/>
                <a:gd name="T47" fmla="*/ 19 h 195"/>
                <a:gd name="T48" fmla="*/ 1227 w 1425"/>
                <a:gd name="T49" fmla="*/ 9 h 195"/>
                <a:gd name="T50" fmla="*/ 1193 w 1425"/>
                <a:gd name="T51" fmla="*/ 5 h 195"/>
                <a:gd name="T52" fmla="*/ 1127 w 1425"/>
                <a:gd name="T53" fmla="*/ 0 h 195"/>
                <a:gd name="T54" fmla="*/ 1059 w 1425"/>
                <a:gd name="T55" fmla="*/ 2 h 195"/>
                <a:gd name="T56" fmla="*/ 959 w 1425"/>
                <a:gd name="T57" fmla="*/ 7 h 195"/>
                <a:gd name="T58" fmla="*/ 888 w 1425"/>
                <a:gd name="T59" fmla="*/ 15 h 195"/>
                <a:gd name="T60" fmla="*/ 747 w 1425"/>
                <a:gd name="T61" fmla="*/ 36 h 195"/>
                <a:gd name="T62" fmla="*/ 678 w 1425"/>
                <a:gd name="T63" fmla="*/ 50 h 195"/>
                <a:gd name="T64" fmla="*/ 449 w 1425"/>
                <a:gd name="T65" fmla="*/ 97 h 195"/>
                <a:gd name="T66" fmla="*/ 352 w 1425"/>
                <a:gd name="T67" fmla="*/ 118 h 195"/>
                <a:gd name="T68" fmla="*/ 156 w 1425"/>
                <a:gd name="T69" fmla="*/ 154 h 195"/>
                <a:gd name="T70" fmla="*/ 59 w 1425"/>
                <a:gd name="T71" fmla="*/ 170 h 195"/>
                <a:gd name="T72" fmla="*/ 7 w 1425"/>
                <a:gd name="T73" fmla="*/ 177 h 195"/>
                <a:gd name="T74" fmla="*/ 1 w 1425"/>
                <a:gd name="T75" fmla="*/ 182 h 195"/>
                <a:gd name="T76" fmla="*/ 0 w 1425"/>
                <a:gd name="T77" fmla="*/ 187 h 195"/>
                <a:gd name="T78" fmla="*/ 1 w 1425"/>
                <a:gd name="T79" fmla="*/ 192 h 195"/>
                <a:gd name="T80" fmla="*/ 7 w 1425"/>
                <a:gd name="T81" fmla="*/ 195 h 195"/>
                <a:gd name="T82" fmla="*/ 11 w 1425"/>
                <a:gd name="T83" fmla="*/ 195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25" h="195">
                  <a:moveTo>
                    <a:pt x="11" y="195"/>
                  </a:moveTo>
                  <a:lnTo>
                    <a:pt x="11" y="195"/>
                  </a:lnTo>
                  <a:lnTo>
                    <a:pt x="116" y="179"/>
                  </a:lnTo>
                  <a:lnTo>
                    <a:pt x="221" y="161"/>
                  </a:lnTo>
                  <a:lnTo>
                    <a:pt x="326" y="141"/>
                  </a:lnTo>
                  <a:lnTo>
                    <a:pt x="430" y="119"/>
                  </a:lnTo>
                  <a:lnTo>
                    <a:pt x="430" y="119"/>
                  </a:lnTo>
                  <a:lnTo>
                    <a:pt x="537" y="96"/>
                  </a:lnTo>
                  <a:lnTo>
                    <a:pt x="644" y="73"/>
                  </a:lnTo>
                  <a:lnTo>
                    <a:pt x="644" y="73"/>
                  </a:lnTo>
                  <a:lnTo>
                    <a:pt x="712" y="60"/>
                  </a:lnTo>
                  <a:lnTo>
                    <a:pt x="781" y="48"/>
                  </a:lnTo>
                  <a:lnTo>
                    <a:pt x="849" y="38"/>
                  </a:lnTo>
                  <a:lnTo>
                    <a:pt x="918" y="29"/>
                  </a:lnTo>
                  <a:lnTo>
                    <a:pt x="918" y="29"/>
                  </a:lnTo>
                  <a:lnTo>
                    <a:pt x="985" y="22"/>
                  </a:lnTo>
                  <a:lnTo>
                    <a:pt x="1053" y="19"/>
                  </a:lnTo>
                  <a:lnTo>
                    <a:pt x="1088" y="18"/>
                  </a:lnTo>
                  <a:lnTo>
                    <a:pt x="1121" y="18"/>
                  </a:lnTo>
                  <a:lnTo>
                    <a:pt x="1156" y="19"/>
                  </a:lnTo>
                  <a:lnTo>
                    <a:pt x="1189" y="22"/>
                  </a:lnTo>
                  <a:lnTo>
                    <a:pt x="1189" y="22"/>
                  </a:lnTo>
                  <a:lnTo>
                    <a:pt x="1215" y="25"/>
                  </a:lnTo>
                  <a:lnTo>
                    <a:pt x="1243" y="29"/>
                  </a:lnTo>
                  <a:lnTo>
                    <a:pt x="1269" y="34"/>
                  </a:lnTo>
                  <a:lnTo>
                    <a:pt x="1296" y="41"/>
                  </a:lnTo>
                  <a:lnTo>
                    <a:pt x="1322" y="48"/>
                  </a:lnTo>
                  <a:lnTo>
                    <a:pt x="1347" y="60"/>
                  </a:lnTo>
                  <a:lnTo>
                    <a:pt x="1370" y="71"/>
                  </a:lnTo>
                  <a:lnTo>
                    <a:pt x="1393" y="87"/>
                  </a:lnTo>
                  <a:lnTo>
                    <a:pt x="1393" y="87"/>
                  </a:lnTo>
                  <a:lnTo>
                    <a:pt x="1411" y="102"/>
                  </a:lnTo>
                  <a:lnTo>
                    <a:pt x="1411" y="102"/>
                  </a:lnTo>
                  <a:lnTo>
                    <a:pt x="1414" y="103"/>
                  </a:lnTo>
                  <a:lnTo>
                    <a:pt x="1417" y="103"/>
                  </a:lnTo>
                  <a:lnTo>
                    <a:pt x="1419" y="103"/>
                  </a:lnTo>
                  <a:lnTo>
                    <a:pt x="1422" y="100"/>
                  </a:lnTo>
                  <a:lnTo>
                    <a:pt x="1424" y="99"/>
                  </a:lnTo>
                  <a:lnTo>
                    <a:pt x="1425" y="95"/>
                  </a:lnTo>
                  <a:lnTo>
                    <a:pt x="1425" y="92"/>
                  </a:lnTo>
                  <a:lnTo>
                    <a:pt x="1422" y="89"/>
                  </a:lnTo>
                  <a:lnTo>
                    <a:pt x="1422" y="89"/>
                  </a:lnTo>
                  <a:lnTo>
                    <a:pt x="1402" y="71"/>
                  </a:lnTo>
                  <a:lnTo>
                    <a:pt x="1380" y="57"/>
                  </a:lnTo>
                  <a:lnTo>
                    <a:pt x="1356" y="44"/>
                  </a:lnTo>
                  <a:lnTo>
                    <a:pt x="1331" y="34"/>
                  </a:lnTo>
                  <a:lnTo>
                    <a:pt x="1306" y="25"/>
                  </a:lnTo>
                  <a:lnTo>
                    <a:pt x="1280" y="19"/>
                  </a:lnTo>
                  <a:lnTo>
                    <a:pt x="1253" y="13"/>
                  </a:lnTo>
                  <a:lnTo>
                    <a:pt x="1227" y="9"/>
                  </a:lnTo>
                  <a:lnTo>
                    <a:pt x="1227" y="9"/>
                  </a:lnTo>
                  <a:lnTo>
                    <a:pt x="1193" y="5"/>
                  </a:lnTo>
                  <a:lnTo>
                    <a:pt x="1160" y="2"/>
                  </a:lnTo>
                  <a:lnTo>
                    <a:pt x="1127" y="0"/>
                  </a:lnTo>
                  <a:lnTo>
                    <a:pt x="1092" y="0"/>
                  </a:lnTo>
                  <a:lnTo>
                    <a:pt x="1059" y="2"/>
                  </a:lnTo>
                  <a:lnTo>
                    <a:pt x="1025" y="3"/>
                  </a:lnTo>
                  <a:lnTo>
                    <a:pt x="959" y="7"/>
                  </a:lnTo>
                  <a:lnTo>
                    <a:pt x="959" y="7"/>
                  </a:lnTo>
                  <a:lnTo>
                    <a:pt x="888" y="15"/>
                  </a:lnTo>
                  <a:lnTo>
                    <a:pt x="817" y="25"/>
                  </a:lnTo>
                  <a:lnTo>
                    <a:pt x="747" y="36"/>
                  </a:lnTo>
                  <a:lnTo>
                    <a:pt x="678" y="50"/>
                  </a:lnTo>
                  <a:lnTo>
                    <a:pt x="678" y="50"/>
                  </a:lnTo>
                  <a:lnTo>
                    <a:pt x="563" y="73"/>
                  </a:lnTo>
                  <a:lnTo>
                    <a:pt x="449" y="97"/>
                  </a:lnTo>
                  <a:lnTo>
                    <a:pt x="449" y="97"/>
                  </a:lnTo>
                  <a:lnTo>
                    <a:pt x="352" y="118"/>
                  </a:lnTo>
                  <a:lnTo>
                    <a:pt x="255" y="137"/>
                  </a:lnTo>
                  <a:lnTo>
                    <a:pt x="156" y="154"/>
                  </a:lnTo>
                  <a:lnTo>
                    <a:pt x="59" y="170"/>
                  </a:lnTo>
                  <a:lnTo>
                    <a:pt x="59" y="170"/>
                  </a:lnTo>
                  <a:lnTo>
                    <a:pt x="7" y="177"/>
                  </a:lnTo>
                  <a:lnTo>
                    <a:pt x="7" y="177"/>
                  </a:lnTo>
                  <a:lnTo>
                    <a:pt x="3" y="179"/>
                  </a:lnTo>
                  <a:lnTo>
                    <a:pt x="1" y="182"/>
                  </a:lnTo>
                  <a:lnTo>
                    <a:pt x="0" y="184"/>
                  </a:lnTo>
                  <a:lnTo>
                    <a:pt x="0" y="187"/>
                  </a:lnTo>
                  <a:lnTo>
                    <a:pt x="0" y="187"/>
                  </a:lnTo>
                  <a:lnTo>
                    <a:pt x="1" y="192"/>
                  </a:lnTo>
                  <a:lnTo>
                    <a:pt x="4" y="193"/>
                  </a:lnTo>
                  <a:lnTo>
                    <a:pt x="7" y="195"/>
                  </a:lnTo>
                  <a:lnTo>
                    <a:pt x="11" y="195"/>
                  </a:lnTo>
                  <a:lnTo>
                    <a:pt x="11" y="19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4" name="Freeform 81">
              <a:extLst>
                <a:ext uri="{FF2B5EF4-FFF2-40B4-BE49-F238E27FC236}">
                  <a16:creationId xmlns:a16="http://schemas.microsoft.com/office/drawing/2014/main" id="{0E19F399-2ABD-7EBE-F4CF-2CE287D7B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9" y="1697"/>
              <a:ext cx="145" cy="19"/>
            </a:xfrm>
            <a:custGeom>
              <a:avLst/>
              <a:gdLst>
                <a:gd name="T0" fmla="*/ 9 w 433"/>
                <a:gd name="T1" fmla="*/ 57 h 57"/>
                <a:gd name="T2" fmla="*/ 9 w 433"/>
                <a:gd name="T3" fmla="*/ 57 h 57"/>
                <a:gd name="T4" fmla="*/ 90 w 433"/>
                <a:gd name="T5" fmla="*/ 52 h 57"/>
                <a:gd name="T6" fmla="*/ 172 w 433"/>
                <a:gd name="T7" fmla="*/ 45 h 57"/>
                <a:gd name="T8" fmla="*/ 253 w 433"/>
                <a:gd name="T9" fmla="*/ 38 h 57"/>
                <a:gd name="T10" fmla="*/ 335 w 433"/>
                <a:gd name="T11" fmla="*/ 29 h 57"/>
                <a:gd name="T12" fmla="*/ 335 w 433"/>
                <a:gd name="T13" fmla="*/ 29 h 57"/>
                <a:gd name="T14" fmla="*/ 427 w 433"/>
                <a:gd name="T15" fmla="*/ 18 h 57"/>
                <a:gd name="T16" fmla="*/ 427 w 433"/>
                <a:gd name="T17" fmla="*/ 18 h 57"/>
                <a:gd name="T18" fmla="*/ 430 w 433"/>
                <a:gd name="T19" fmla="*/ 16 h 57"/>
                <a:gd name="T20" fmla="*/ 432 w 433"/>
                <a:gd name="T21" fmla="*/ 13 h 57"/>
                <a:gd name="T22" fmla="*/ 433 w 433"/>
                <a:gd name="T23" fmla="*/ 10 h 57"/>
                <a:gd name="T24" fmla="*/ 433 w 433"/>
                <a:gd name="T25" fmla="*/ 6 h 57"/>
                <a:gd name="T26" fmla="*/ 433 w 433"/>
                <a:gd name="T27" fmla="*/ 6 h 57"/>
                <a:gd name="T28" fmla="*/ 432 w 433"/>
                <a:gd name="T29" fmla="*/ 3 h 57"/>
                <a:gd name="T30" fmla="*/ 429 w 433"/>
                <a:gd name="T31" fmla="*/ 2 h 57"/>
                <a:gd name="T32" fmla="*/ 426 w 433"/>
                <a:gd name="T33" fmla="*/ 0 h 57"/>
                <a:gd name="T34" fmla="*/ 423 w 433"/>
                <a:gd name="T35" fmla="*/ 0 h 57"/>
                <a:gd name="T36" fmla="*/ 423 w 433"/>
                <a:gd name="T37" fmla="*/ 0 h 57"/>
                <a:gd name="T38" fmla="*/ 342 w 433"/>
                <a:gd name="T39" fmla="*/ 10 h 57"/>
                <a:gd name="T40" fmla="*/ 262 w 433"/>
                <a:gd name="T41" fmla="*/ 19 h 57"/>
                <a:gd name="T42" fmla="*/ 181 w 433"/>
                <a:gd name="T43" fmla="*/ 28 h 57"/>
                <a:gd name="T44" fmla="*/ 101 w 433"/>
                <a:gd name="T45" fmla="*/ 34 h 57"/>
                <a:gd name="T46" fmla="*/ 101 w 433"/>
                <a:gd name="T47" fmla="*/ 34 h 57"/>
                <a:gd name="T48" fmla="*/ 9 w 433"/>
                <a:gd name="T49" fmla="*/ 39 h 57"/>
                <a:gd name="T50" fmla="*/ 9 w 433"/>
                <a:gd name="T51" fmla="*/ 39 h 57"/>
                <a:gd name="T52" fmla="*/ 4 w 433"/>
                <a:gd name="T53" fmla="*/ 41 h 57"/>
                <a:gd name="T54" fmla="*/ 3 w 433"/>
                <a:gd name="T55" fmla="*/ 42 h 57"/>
                <a:gd name="T56" fmla="*/ 0 w 433"/>
                <a:gd name="T57" fmla="*/ 45 h 57"/>
                <a:gd name="T58" fmla="*/ 0 w 433"/>
                <a:gd name="T59" fmla="*/ 48 h 57"/>
                <a:gd name="T60" fmla="*/ 0 w 433"/>
                <a:gd name="T61" fmla="*/ 51 h 57"/>
                <a:gd name="T62" fmla="*/ 3 w 433"/>
                <a:gd name="T63" fmla="*/ 54 h 57"/>
                <a:gd name="T64" fmla="*/ 4 w 433"/>
                <a:gd name="T65" fmla="*/ 57 h 57"/>
                <a:gd name="T66" fmla="*/ 9 w 433"/>
                <a:gd name="T67" fmla="*/ 57 h 57"/>
                <a:gd name="T68" fmla="*/ 9 w 433"/>
                <a:gd name="T69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33" h="57">
                  <a:moveTo>
                    <a:pt x="9" y="57"/>
                  </a:moveTo>
                  <a:lnTo>
                    <a:pt x="9" y="57"/>
                  </a:lnTo>
                  <a:lnTo>
                    <a:pt x="90" y="52"/>
                  </a:lnTo>
                  <a:lnTo>
                    <a:pt x="172" y="45"/>
                  </a:lnTo>
                  <a:lnTo>
                    <a:pt x="253" y="38"/>
                  </a:lnTo>
                  <a:lnTo>
                    <a:pt x="335" y="29"/>
                  </a:lnTo>
                  <a:lnTo>
                    <a:pt x="335" y="29"/>
                  </a:lnTo>
                  <a:lnTo>
                    <a:pt x="427" y="18"/>
                  </a:lnTo>
                  <a:lnTo>
                    <a:pt x="427" y="18"/>
                  </a:lnTo>
                  <a:lnTo>
                    <a:pt x="430" y="16"/>
                  </a:lnTo>
                  <a:lnTo>
                    <a:pt x="432" y="13"/>
                  </a:lnTo>
                  <a:lnTo>
                    <a:pt x="433" y="10"/>
                  </a:lnTo>
                  <a:lnTo>
                    <a:pt x="433" y="6"/>
                  </a:lnTo>
                  <a:lnTo>
                    <a:pt x="433" y="6"/>
                  </a:lnTo>
                  <a:lnTo>
                    <a:pt x="432" y="3"/>
                  </a:lnTo>
                  <a:lnTo>
                    <a:pt x="429" y="2"/>
                  </a:lnTo>
                  <a:lnTo>
                    <a:pt x="426" y="0"/>
                  </a:lnTo>
                  <a:lnTo>
                    <a:pt x="423" y="0"/>
                  </a:lnTo>
                  <a:lnTo>
                    <a:pt x="423" y="0"/>
                  </a:lnTo>
                  <a:lnTo>
                    <a:pt x="342" y="10"/>
                  </a:lnTo>
                  <a:lnTo>
                    <a:pt x="262" y="19"/>
                  </a:lnTo>
                  <a:lnTo>
                    <a:pt x="181" y="28"/>
                  </a:lnTo>
                  <a:lnTo>
                    <a:pt x="101" y="34"/>
                  </a:lnTo>
                  <a:lnTo>
                    <a:pt x="101" y="34"/>
                  </a:lnTo>
                  <a:lnTo>
                    <a:pt x="9" y="39"/>
                  </a:lnTo>
                  <a:lnTo>
                    <a:pt x="9" y="39"/>
                  </a:lnTo>
                  <a:lnTo>
                    <a:pt x="4" y="41"/>
                  </a:lnTo>
                  <a:lnTo>
                    <a:pt x="3" y="42"/>
                  </a:lnTo>
                  <a:lnTo>
                    <a:pt x="0" y="45"/>
                  </a:lnTo>
                  <a:lnTo>
                    <a:pt x="0" y="48"/>
                  </a:lnTo>
                  <a:lnTo>
                    <a:pt x="0" y="51"/>
                  </a:lnTo>
                  <a:lnTo>
                    <a:pt x="3" y="54"/>
                  </a:lnTo>
                  <a:lnTo>
                    <a:pt x="4" y="57"/>
                  </a:lnTo>
                  <a:lnTo>
                    <a:pt x="9" y="57"/>
                  </a:lnTo>
                  <a:lnTo>
                    <a:pt x="9" y="5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5" name="Freeform 82">
              <a:extLst>
                <a:ext uri="{FF2B5EF4-FFF2-40B4-BE49-F238E27FC236}">
                  <a16:creationId xmlns:a16="http://schemas.microsoft.com/office/drawing/2014/main" id="{F4900DA0-EAE5-0ACC-0F99-FE06265B2161}"/>
                </a:ext>
              </a:extLst>
            </p:cNvPr>
            <p:cNvSpPr>
              <a:spLocks/>
            </p:cNvSpPr>
            <p:nvPr/>
          </p:nvSpPr>
          <p:spPr bwMode="auto">
            <a:xfrm>
              <a:off x="4450" y="1710"/>
              <a:ext cx="95" cy="8"/>
            </a:xfrm>
            <a:custGeom>
              <a:avLst/>
              <a:gdLst>
                <a:gd name="T0" fmla="*/ 9 w 285"/>
                <a:gd name="T1" fmla="*/ 25 h 25"/>
                <a:gd name="T2" fmla="*/ 9 w 285"/>
                <a:gd name="T3" fmla="*/ 25 h 25"/>
                <a:gd name="T4" fmla="*/ 143 w 285"/>
                <a:gd name="T5" fmla="*/ 24 h 25"/>
                <a:gd name="T6" fmla="*/ 210 w 285"/>
                <a:gd name="T7" fmla="*/ 21 h 25"/>
                <a:gd name="T8" fmla="*/ 277 w 285"/>
                <a:gd name="T9" fmla="*/ 18 h 25"/>
                <a:gd name="T10" fmla="*/ 277 w 285"/>
                <a:gd name="T11" fmla="*/ 18 h 25"/>
                <a:gd name="T12" fmla="*/ 279 w 285"/>
                <a:gd name="T13" fmla="*/ 16 h 25"/>
                <a:gd name="T14" fmla="*/ 282 w 285"/>
                <a:gd name="T15" fmla="*/ 15 h 25"/>
                <a:gd name="T16" fmla="*/ 284 w 285"/>
                <a:gd name="T17" fmla="*/ 12 h 25"/>
                <a:gd name="T18" fmla="*/ 285 w 285"/>
                <a:gd name="T19" fmla="*/ 9 h 25"/>
                <a:gd name="T20" fmla="*/ 284 w 285"/>
                <a:gd name="T21" fmla="*/ 5 h 25"/>
                <a:gd name="T22" fmla="*/ 282 w 285"/>
                <a:gd name="T23" fmla="*/ 3 h 25"/>
                <a:gd name="T24" fmla="*/ 279 w 285"/>
                <a:gd name="T25" fmla="*/ 0 h 25"/>
                <a:gd name="T26" fmla="*/ 277 w 285"/>
                <a:gd name="T27" fmla="*/ 0 h 25"/>
                <a:gd name="T28" fmla="*/ 277 w 285"/>
                <a:gd name="T29" fmla="*/ 0 h 25"/>
                <a:gd name="T30" fmla="*/ 210 w 285"/>
                <a:gd name="T31" fmla="*/ 3 h 25"/>
                <a:gd name="T32" fmla="*/ 143 w 285"/>
                <a:gd name="T33" fmla="*/ 6 h 25"/>
                <a:gd name="T34" fmla="*/ 9 w 285"/>
                <a:gd name="T35" fmla="*/ 8 h 25"/>
                <a:gd name="T36" fmla="*/ 9 w 285"/>
                <a:gd name="T37" fmla="*/ 8 h 25"/>
                <a:gd name="T38" fmla="*/ 6 w 285"/>
                <a:gd name="T39" fmla="*/ 8 h 25"/>
                <a:gd name="T40" fmla="*/ 3 w 285"/>
                <a:gd name="T41" fmla="*/ 11 h 25"/>
                <a:gd name="T42" fmla="*/ 1 w 285"/>
                <a:gd name="T43" fmla="*/ 13 h 25"/>
                <a:gd name="T44" fmla="*/ 0 w 285"/>
                <a:gd name="T45" fmla="*/ 16 h 25"/>
                <a:gd name="T46" fmla="*/ 1 w 285"/>
                <a:gd name="T47" fmla="*/ 19 h 25"/>
                <a:gd name="T48" fmla="*/ 3 w 285"/>
                <a:gd name="T49" fmla="*/ 22 h 25"/>
                <a:gd name="T50" fmla="*/ 6 w 285"/>
                <a:gd name="T51" fmla="*/ 24 h 25"/>
                <a:gd name="T52" fmla="*/ 9 w 285"/>
                <a:gd name="T53" fmla="*/ 25 h 25"/>
                <a:gd name="T54" fmla="*/ 9 w 285"/>
                <a:gd name="T5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85" h="25">
                  <a:moveTo>
                    <a:pt x="9" y="25"/>
                  </a:moveTo>
                  <a:lnTo>
                    <a:pt x="9" y="25"/>
                  </a:lnTo>
                  <a:lnTo>
                    <a:pt x="143" y="24"/>
                  </a:lnTo>
                  <a:lnTo>
                    <a:pt x="210" y="21"/>
                  </a:lnTo>
                  <a:lnTo>
                    <a:pt x="277" y="18"/>
                  </a:lnTo>
                  <a:lnTo>
                    <a:pt x="277" y="18"/>
                  </a:lnTo>
                  <a:lnTo>
                    <a:pt x="279" y="16"/>
                  </a:lnTo>
                  <a:lnTo>
                    <a:pt x="282" y="15"/>
                  </a:lnTo>
                  <a:lnTo>
                    <a:pt x="284" y="12"/>
                  </a:lnTo>
                  <a:lnTo>
                    <a:pt x="285" y="9"/>
                  </a:lnTo>
                  <a:lnTo>
                    <a:pt x="284" y="5"/>
                  </a:lnTo>
                  <a:lnTo>
                    <a:pt x="282" y="3"/>
                  </a:lnTo>
                  <a:lnTo>
                    <a:pt x="279" y="0"/>
                  </a:lnTo>
                  <a:lnTo>
                    <a:pt x="277" y="0"/>
                  </a:lnTo>
                  <a:lnTo>
                    <a:pt x="277" y="0"/>
                  </a:lnTo>
                  <a:lnTo>
                    <a:pt x="210" y="3"/>
                  </a:lnTo>
                  <a:lnTo>
                    <a:pt x="143" y="6"/>
                  </a:lnTo>
                  <a:lnTo>
                    <a:pt x="9" y="8"/>
                  </a:lnTo>
                  <a:lnTo>
                    <a:pt x="9" y="8"/>
                  </a:lnTo>
                  <a:lnTo>
                    <a:pt x="6" y="8"/>
                  </a:lnTo>
                  <a:lnTo>
                    <a:pt x="3" y="11"/>
                  </a:lnTo>
                  <a:lnTo>
                    <a:pt x="1" y="13"/>
                  </a:lnTo>
                  <a:lnTo>
                    <a:pt x="0" y="16"/>
                  </a:lnTo>
                  <a:lnTo>
                    <a:pt x="1" y="19"/>
                  </a:lnTo>
                  <a:lnTo>
                    <a:pt x="3" y="22"/>
                  </a:lnTo>
                  <a:lnTo>
                    <a:pt x="6" y="24"/>
                  </a:lnTo>
                  <a:lnTo>
                    <a:pt x="9" y="25"/>
                  </a:lnTo>
                  <a:lnTo>
                    <a:pt x="9" y="2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6" name="Freeform 83">
              <a:extLst>
                <a:ext uri="{FF2B5EF4-FFF2-40B4-BE49-F238E27FC236}">
                  <a16:creationId xmlns:a16="http://schemas.microsoft.com/office/drawing/2014/main" id="{44227355-4B79-2CBF-6C31-9A2C1118044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45" y="1680"/>
              <a:ext cx="467" cy="686"/>
            </a:xfrm>
            <a:custGeom>
              <a:avLst/>
              <a:gdLst>
                <a:gd name="T0" fmla="*/ 258 w 1401"/>
                <a:gd name="T1" fmla="*/ 35 h 2060"/>
                <a:gd name="T2" fmla="*/ 157 w 1401"/>
                <a:gd name="T3" fmla="*/ 124 h 2060"/>
                <a:gd name="T4" fmla="*/ 97 w 1401"/>
                <a:gd name="T5" fmla="*/ 207 h 2060"/>
                <a:gd name="T6" fmla="*/ 44 w 1401"/>
                <a:gd name="T7" fmla="*/ 330 h 2060"/>
                <a:gd name="T8" fmla="*/ 19 w 1401"/>
                <a:gd name="T9" fmla="*/ 429 h 2060"/>
                <a:gd name="T10" fmla="*/ 2 w 1401"/>
                <a:gd name="T11" fmla="*/ 574 h 2060"/>
                <a:gd name="T12" fmla="*/ 3 w 1401"/>
                <a:gd name="T13" fmla="*/ 719 h 2060"/>
                <a:gd name="T14" fmla="*/ 32 w 1401"/>
                <a:gd name="T15" fmla="*/ 941 h 2060"/>
                <a:gd name="T16" fmla="*/ 81 w 1401"/>
                <a:gd name="T17" fmla="*/ 1143 h 2060"/>
                <a:gd name="T18" fmla="*/ 141 w 1401"/>
                <a:gd name="T19" fmla="*/ 1305 h 2060"/>
                <a:gd name="T20" fmla="*/ 236 w 1401"/>
                <a:gd name="T21" fmla="*/ 1504 h 2060"/>
                <a:gd name="T22" fmla="*/ 316 w 1401"/>
                <a:gd name="T23" fmla="*/ 1645 h 2060"/>
                <a:gd name="T24" fmla="*/ 435 w 1401"/>
                <a:gd name="T25" fmla="*/ 1822 h 2060"/>
                <a:gd name="T26" fmla="*/ 538 w 1401"/>
                <a:gd name="T27" fmla="*/ 1945 h 2060"/>
                <a:gd name="T28" fmla="*/ 612 w 1401"/>
                <a:gd name="T29" fmla="*/ 2009 h 2060"/>
                <a:gd name="T30" fmla="*/ 701 w 1401"/>
                <a:gd name="T31" fmla="*/ 2050 h 2060"/>
                <a:gd name="T32" fmla="*/ 764 w 1401"/>
                <a:gd name="T33" fmla="*/ 2060 h 2060"/>
                <a:gd name="T34" fmla="*/ 848 w 1401"/>
                <a:gd name="T35" fmla="*/ 2051 h 2060"/>
                <a:gd name="T36" fmla="*/ 913 w 1401"/>
                <a:gd name="T37" fmla="*/ 2031 h 2060"/>
                <a:gd name="T38" fmla="*/ 994 w 1401"/>
                <a:gd name="T39" fmla="*/ 1987 h 2060"/>
                <a:gd name="T40" fmla="*/ 1137 w 1401"/>
                <a:gd name="T41" fmla="*/ 1867 h 2060"/>
                <a:gd name="T42" fmla="*/ 1233 w 1401"/>
                <a:gd name="T43" fmla="*/ 1758 h 2060"/>
                <a:gd name="T44" fmla="*/ 1290 w 1401"/>
                <a:gd name="T45" fmla="*/ 1675 h 2060"/>
                <a:gd name="T46" fmla="*/ 1374 w 1401"/>
                <a:gd name="T47" fmla="*/ 1484 h 2060"/>
                <a:gd name="T48" fmla="*/ 1401 w 1401"/>
                <a:gd name="T49" fmla="*/ 1389 h 2060"/>
                <a:gd name="T50" fmla="*/ 1394 w 1401"/>
                <a:gd name="T51" fmla="*/ 1379 h 2060"/>
                <a:gd name="T52" fmla="*/ 1384 w 1401"/>
                <a:gd name="T53" fmla="*/ 1385 h 2060"/>
                <a:gd name="T54" fmla="*/ 1339 w 1401"/>
                <a:gd name="T55" fmla="*/ 1532 h 2060"/>
                <a:gd name="T56" fmla="*/ 1259 w 1401"/>
                <a:gd name="T57" fmla="*/ 1691 h 2060"/>
                <a:gd name="T58" fmla="*/ 1216 w 1401"/>
                <a:gd name="T59" fmla="*/ 1752 h 2060"/>
                <a:gd name="T60" fmla="*/ 1088 w 1401"/>
                <a:gd name="T61" fmla="*/ 1890 h 2060"/>
                <a:gd name="T62" fmla="*/ 958 w 1401"/>
                <a:gd name="T63" fmla="*/ 1989 h 2060"/>
                <a:gd name="T64" fmla="*/ 898 w 1401"/>
                <a:gd name="T65" fmla="*/ 2018 h 2060"/>
                <a:gd name="T66" fmla="*/ 819 w 1401"/>
                <a:gd name="T67" fmla="*/ 2040 h 2060"/>
                <a:gd name="T68" fmla="*/ 754 w 1401"/>
                <a:gd name="T69" fmla="*/ 2043 h 2060"/>
                <a:gd name="T70" fmla="*/ 670 w 1401"/>
                <a:gd name="T71" fmla="*/ 2021 h 2060"/>
                <a:gd name="T72" fmla="*/ 612 w 1401"/>
                <a:gd name="T73" fmla="*/ 1987 h 2060"/>
                <a:gd name="T74" fmla="*/ 535 w 1401"/>
                <a:gd name="T75" fmla="*/ 1918 h 2060"/>
                <a:gd name="T76" fmla="*/ 436 w 1401"/>
                <a:gd name="T77" fmla="*/ 1794 h 2060"/>
                <a:gd name="T78" fmla="*/ 348 w 1401"/>
                <a:gd name="T79" fmla="*/ 1664 h 2060"/>
                <a:gd name="T80" fmla="*/ 225 w 1401"/>
                <a:gd name="T81" fmla="*/ 1445 h 2060"/>
                <a:gd name="T82" fmla="*/ 161 w 1401"/>
                <a:gd name="T83" fmla="*/ 1310 h 2060"/>
                <a:gd name="T84" fmla="*/ 80 w 1401"/>
                <a:gd name="T85" fmla="*/ 1070 h 2060"/>
                <a:gd name="T86" fmla="*/ 35 w 1401"/>
                <a:gd name="T87" fmla="*/ 860 h 2060"/>
                <a:gd name="T88" fmla="*/ 19 w 1401"/>
                <a:gd name="T89" fmla="*/ 681 h 2060"/>
                <a:gd name="T90" fmla="*/ 22 w 1401"/>
                <a:gd name="T91" fmla="*/ 536 h 2060"/>
                <a:gd name="T92" fmla="*/ 35 w 1401"/>
                <a:gd name="T93" fmla="*/ 434 h 2060"/>
                <a:gd name="T94" fmla="*/ 71 w 1401"/>
                <a:gd name="T95" fmla="*/ 304 h 2060"/>
                <a:gd name="T96" fmla="*/ 113 w 1401"/>
                <a:gd name="T97" fmla="*/ 214 h 2060"/>
                <a:gd name="T98" fmla="*/ 193 w 1401"/>
                <a:gd name="T99" fmla="*/ 111 h 2060"/>
                <a:gd name="T100" fmla="*/ 268 w 1401"/>
                <a:gd name="T101" fmla="*/ 50 h 2060"/>
                <a:gd name="T102" fmla="*/ 329 w 1401"/>
                <a:gd name="T103" fmla="*/ 15 h 2060"/>
                <a:gd name="T104" fmla="*/ 328 w 1401"/>
                <a:gd name="T105" fmla="*/ 3 h 2060"/>
                <a:gd name="T106" fmla="*/ 317 w 1401"/>
                <a:gd name="T107" fmla="*/ 2 h 20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401" h="2060">
                  <a:moveTo>
                    <a:pt x="317" y="2"/>
                  </a:moveTo>
                  <a:lnTo>
                    <a:pt x="317" y="2"/>
                  </a:lnTo>
                  <a:lnTo>
                    <a:pt x="287" y="18"/>
                  </a:lnTo>
                  <a:lnTo>
                    <a:pt x="258" y="35"/>
                  </a:lnTo>
                  <a:lnTo>
                    <a:pt x="231" y="54"/>
                  </a:lnTo>
                  <a:lnTo>
                    <a:pt x="204" y="76"/>
                  </a:lnTo>
                  <a:lnTo>
                    <a:pt x="180" y="99"/>
                  </a:lnTo>
                  <a:lnTo>
                    <a:pt x="157" y="124"/>
                  </a:lnTo>
                  <a:lnTo>
                    <a:pt x="135" y="150"/>
                  </a:lnTo>
                  <a:lnTo>
                    <a:pt x="116" y="178"/>
                  </a:lnTo>
                  <a:lnTo>
                    <a:pt x="116" y="178"/>
                  </a:lnTo>
                  <a:lnTo>
                    <a:pt x="97" y="207"/>
                  </a:lnTo>
                  <a:lnTo>
                    <a:pt x="81" y="236"/>
                  </a:lnTo>
                  <a:lnTo>
                    <a:pt x="67" y="268"/>
                  </a:lnTo>
                  <a:lnTo>
                    <a:pt x="55" y="298"/>
                  </a:lnTo>
                  <a:lnTo>
                    <a:pt x="44" y="330"/>
                  </a:lnTo>
                  <a:lnTo>
                    <a:pt x="34" y="363"/>
                  </a:lnTo>
                  <a:lnTo>
                    <a:pt x="26" y="395"/>
                  </a:lnTo>
                  <a:lnTo>
                    <a:pt x="19" y="429"/>
                  </a:lnTo>
                  <a:lnTo>
                    <a:pt x="19" y="429"/>
                  </a:lnTo>
                  <a:lnTo>
                    <a:pt x="13" y="465"/>
                  </a:lnTo>
                  <a:lnTo>
                    <a:pt x="7" y="501"/>
                  </a:lnTo>
                  <a:lnTo>
                    <a:pt x="5" y="537"/>
                  </a:lnTo>
                  <a:lnTo>
                    <a:pt x="2" y="574"/>
                  </a:lnTo>
                  <a:lnTo>
                    <a:pt x="2" y="610"/>
                  </a:lnTo>
                  <a:lnTo>
                    <a:pt x="0" y="646"/>
                  </a:lnTo>
                  <a:lnTo>
                    <a:pt x="2" y="683"/>
                  </a:lnTo>
                  <a:lnTo>
                    <a:pt x="3" y="719"/>
                  </a:lnTo>
                  <a:lnTo>
                    <a:pt x="3" y="719"/>
                  </a:lnTo>
                  <a:lnTo>
                    <a:pt x="10" y="793"/>
                  </a:lnTo>
                  <a:lnTo>
                    <a:pt x="19" y="867"/>
                  </a:lnTo>
                  <a:lnTo>
                    <a:pt x="32" y="941"/>
                  </a:lnTo>
                  <a:lnTo>
                    <a:pt x="47" y="1014"/>
                  </a:lnTo>
                  <a:lnTo>
                    <a:pt x="47" y="1014"/>
                  </a:lnTo>
                  <a:lnTo>
                    <a:pt x="64" y="1079"/>
                  </a:lnTo>
                  <a:lnTo>
                    <a:pt x="81" y="1143"/>
                  </a:lnTo>
                  <a:lnTo>
                    <a:pt x="103" y="1208"/>
                  </a:lnTo>
                  <a:lnTo>
                    <a:pt x="126" y="1270"/>
                  </a:lnTo>
                  <a:lnTo>
                    <a:pt x="126" y="1270"/>
                  </a:lnTo>
                  <a:lnTo>
                    <a:pt x="141" y="1305"/>
                  </a:lnTo>
                  <a:lnTo>
                    <a:pt x="157" y="1340"/>
                  </a:lnTo>
                  <a:lnTo>
                    <a:pt x="189" y="1408"/>
                  </a:lnTo>
                  <a:lnTo>
                    <a:pt x="189" y="1408"/>
                  </a:lnTo>
                  <a:lnTo>
                    <a:pt x="236" y="1504"/>
                  </a:lnTo>
                  <a:lnTo>
                    <a:pt x="262" y="1552"/>
                  </a:lnTo>
                  <a:lnTo>
                    <a:pt x="288" y="1598"/>
                  </a:lnTo>
                  <a:lnTo>
                    <a:pt x="288" y="1598"/>
                  </a:lnTo>
                  <a:lnTo>
                    <a:pt x="316" y="1645"/>
                  </a:lnTo>
                  <a:lnTo>
                    <a:pt x="344" y="1690"/>
                  </a:lnTo>
                  <a:lnTo>
                    <a:pt x="373" y="1735"/>
                  </a:lnTo>
                  <a:lnTo>
                    <a:pt x="403" y="1780"/>
                  </a:lnTo>
                  <a:lnTo>
                    <a:pt x="435" y="1822"/>
                  </a:lnTo>
                  <a:lnTo>
                    <a:pt x="467" y="1864"/>
                  </a:lnTo>
                  <a:lnTo>
                    <a:pt x="501" y="1905"/>
                  </a:lnTo>
                  <a:lnTo>
                    <a:pt x="538" y="1945"/>
                  </a:lnTo>
                  <a:lnTo>
                    <a:pt x="538" y="1945"/>
                  </a:lnTo>
                  <a:lnTo>
                    <a:pt x="555" y="1963"/>
                  </a:lnTo>
                  <a:lnTo>
                    <a:pt x="572" y="1979"/>
                  </a:lnTo>
                  <a:lnTo>
                    <a:pt x="591" y="1995"/>
                  </a:lnTo>
                  <a:lnTo>
                    <a:pt x="612" y="2009"/>
                  </a:lnTo>
                  <a:lnTo>
                    <a:pt x="633" y="2022"/>
                  </a:lnTo>
                  <a:lnTo>
                    <a:pt x="655" y="2034"/>
                  </a:lnTo>
                  <a:lnTo>
                    <a:pt x="678" y="2043"/>
                  </a:lnTo>
                  <a:lnTo>
                    <a:pt x="701" y="2050"/>
                  </a:lnTo>
                  <a:lnTo>
                    <a:pt x="701" y="2050"/>
                  </a:lnTo>
                  <a:lnTo>
                    <a:pt x="722" y="2056"/>
                  </a:lnTo>
                  <a:lnTo>
                    <a:pt x="743" y="2059"/>
                  </a:lnTo>
                  <a:lnTo>
                    <a:pt x="764" y="2060"/>
                  </a:lnTo>
                  <a:lnTo>
                    <a:pt x="785" y="2060"/>
                  </a:lnTo>
                  <a:lnTo>
                    <a:pt x="806" y="2059"/>
                  </a:lnTo>
                  <a:lnTo>
                    <a:pt x="827" y="2056"/>
                  </a:lnTo>
                  <a:lnTo>
                    <a:pt x="848" y="2051"/>
                  </a:lnTo>
                  <a:lnTo>
                    <a:pt x="868" y="2047"/>
                  </a:lnTo>
                  <a:lnTo>
                    <a:pt x="868" y="2047"/>
                  </a:lnTo>
                  <a:lnTo>
                    <a:pt x="891" y="2040"/>
                  </a:lnTo>
                  <a:lnTo>
                    <a:pt x="913" y="2031"/>
                  </a:lnTo>
                  <a:lnTo>
                    <a:pt x="933" y="2021"/>
                  </a:lnTo>
                  <a:lnTo>
                    <a:pt x="953" y="2011"/>
                  </a:lnTo>
                  <a:lnTo>
                    <a:pt x="974" y="1999"/>
                  </a:lnTo>
                  <a:lnTo>
                    <a:pt x="994" y="1987"/>
                  </a:lnTo>
                  <a:lnTo>
                    <a:pt x="1033" y="1961"/>
                  </a:lnTo>
                  <a:lnTo>
                    <a:pt x="1069" y="1931"/>
                  </a:lnTo>
                  <a:lnTo>
                    <a:pt x="1104" y="1900"/>
                  </a:lnTo>
                  <a:lnTo>
                    <a:pt x="1137" y="1867"/>
                  </a:lnTo>
                  <a:lnTo>
                    <a:pt x="1169" y="1834"/>
                  </a:lnTo>
                  <a:lnTo>
                    <a:pt x="1169" y="1834"/>
                  </a:lnTo>
                  <a:lnTo>
                    <a:pt x="1201" y="1796"/>
                  </a:lnTo>
                  <a:lnTo>
                    <a:pt x="1233" y="1758"/>
                  </a:lnTo>
                  <a:lnTo>
                    <a:pt x="1262" y="1718"/>
                  </a:lnTo>
                  <a:lnTo>
                    <a:pt x="1277" y="1697"/>
                  </a:lnTo>
                  <a:lnTo>
                    <a:pt x="1290" y="1675"/>
                  </a:lnTo>
                  <a:lnTo>
                    <a:pt x="1290" y="1675"/>
                  </a:lnTo>
                  <a:lnTo>
                    <a:pt x="1314" y="1629"/>
                  </a:lnTo>
                  <a:lnTo>
                    <a:pt x="1336" y="1583"/>
                  </a:lnTo>
                  <a:lnTo>
                    <a:pt x="1356" y="1533"/>
                  </a:lnTo>
                  <a:lnTo>
                    <a:pt x="1374" y="1484"/>
                  </a:lnTo>
                  <a:lnTo>
                    <a:pt x="1374" y="1484"/>
                  </a:lnTo>
                  <a:lnTo>
                    <a:pt x="1388" y="1437"/>
                  </a:lnTo>
                  <a:lnTo>
                    <a:pt x="1401" y="1389"/>
                  </a:lnTo>
                  <a:lnTo>
                    <a:pt x="1401" y="1389"/>
                  </a:lnTo>
                  <a:lnTo>
                    <a:pt x="1401" y="1387"/>
                  </a:lnTo>
                  <a:lnTo>
                    <a:pt x="1400" y="1382"/>
                  </a:lnTo>
                  <a:lnTo>
                    <a:pt x="1397" y="1381"/>
                  </a:lnTo>
                  <a:lnTo>
                    <a:pt x="1394" y="1379"/>
                  </a:lnTo>
                  <a:lnTo>
                    <a:pt x="1391" y="1379"/>
                  </a:lnTo>
                  <a:lnTo>
                    <a:pt x="1388" y="1379"/>
                  </a:lnTo>
                  <a:lnTo>
                    <a:pt x="1385" y="1382"/>
                  </a:lnTo>
                  <a:lnTo>
                    <a:pt x="1384" y="1385"/>
                  </a:lnTo>
                  <a:lnTo>
                    <a:pt x="1384" y="1385"/>
                  </a:lnTo>
                  <a:lnTo>
                    <a:pt x="1371" y="1434"/>
                  </a:lnTo>
                  <a:lnTo>
                    <a:pt x="1356" y="1482"/>
                  </a:lnTo>
                  <a:lnTo>
                    <a:pt x="1339" y="1532"/>
                  </a:lnTo>
                  <a:lnTo>
                    <a:pt x="1320" y="1578"/>
                  </a:lnTo>
                  <a:lnTo>
                    <a:pt x="1297" y="1625"/>
                  </a:lnTo>
                  <a:lnTo>
                    <a:pt x="1274" y="1670"/>
                  </a:lnTo>
                  <a:lnTo>
                    <a:pt x="1259" y="1691"/>
                  </a:lnTo>
                  <a:lnTo>
                    <a:pt x="1246" y="1712"/>
                  </a:lnTo>
                  <a:lnTo>
                    <a:pt x="1230" y="1733"/>
                  </a:lnTo>
                  <a:lnTo>
                    <a:pt x="1216" y="1752"/>
                  </a:lnTo>
                  <a:lnTo>
                    <a:pt x="1216" y="1752"/>
                  </a:lnTo>
                  <a:lnTo>
                    <a:pt x="1185" y="1789"/>
                  </a:lnTo>
                  <a:lnTo>
                    <a:pt x="1155" y="1823"/>
                  </a:lnTo>
                  <a:lnTo>
                    <a:pt x="1122" y="1858"/>
                  </a:lnTo>
                  <a:lnTo>
                    <a:pt x="1088" y="1890"/>
                  </a:lnTo>
                  <a:lnTo>
                    <a:pt x="1053" y="1922"/>
                  </a:lnTo>
                  <a:lnTo>
                    <a:pt x="1017" y="1950"/>
                  </a:lnTo>
                  <a:lnTo>
                    <a:pt x="978" y="1976"/>
                  </a:lnTo>
                  <a:lnTo>
                    <a:pt x="958" y="1989"/>
                  </a:lnTo>
                  <a:lnTo>
                    <a:pt x="938" y="1999"/>
                  </a:lnTo>
                  <a:lnTo>
                    <a:pt x="938" y="1999"/>
                  </a:lnTo>
                  <a:lnTo>
                    <a:pt x="919" y="2009"/>
                  </a:lnTo>
                  <a:lnTo>
                    <a:pt x="898" y="2018"/>
                  </a:lnTo>
                  <a:lnTo>
                    <a:pt x="880" y="2025"/>
                  </a:lnTo>
                  <a:lnTo>
                    <a:pt x="859" y="2031"/>
                  </a:lnTo>
                  <a:lnTo>
                    <a:pt x="839" y="2035"/>
                  </a:lnTo>
                  <a:lnTo>
                    <a:pt x="819" y="2040"/>
                  </a:lnTo>
                  <a:lnTo>
                    <a:pt x="797" y="2043"/>
                  </a:lnTo>
                  <a:lnTo>
                    <a:pt x="777" y="2043"/>
                  </a:lnTo>
                  <a:lnTo>
                    <a:pt x="777" y="2043"/>
                  </a:lnTo>
                  <a:lnTo>
                    <a:pt x="754" y="2043"/>
                  </a:lnTo>
                  <a:lnTo>
                    <a:pt x="732" y="2040"/>
                  </a:lnTo>
                  <a:lnTo>
                    <a:pt x="710" y="2034"/>
                  </a:lnTo>
                  <a:lnTo>
                    <a:pt x="690" y="2028"/>
                  </a:lnTo>
                  <a:lnTo>
                    <a:pt x="670" y="2021"/>
                  </a:lnTo>
                  <a:lnTo>
                    <a:pt x="649" y="2011"/>
                  </a:lnTo>
                  <a:lnTo>
                    <a:pt x="630" y="2001"/>
                  </a:lnTo>
                  <a:lnTo>
                    <a:pt x="612" y="1987"/>
                  </a:lnTo>
                  <a:lnTo>
                    <a:pt x="612" y="1987"/>
                  </a:lnTo>
                  <a:lnTo>
                    <a:pt x="591" y="1972"/>
                  </a:lnTo>
                  <a:lnTo>
                    <a:pt x="571" y="1956"/>
                  </a:lnTo>
                  <a:lnTo>
                    <a:pt x="552" y="1937"/>
                  </a:lnTo>
                  <a:lnTo>
                    <a:pt x="535" y="1918"/>
                  </a:lnTo>
                  <a:lnTo>
                    <a:pt x="500" y="1877"/>
                  </a:lnTo>
                  <a:lnTo>
                    <a:pt x="468" y="1837"/>
                  </a:lnTo>
                  <a:lnTo>
                    <a:pt x="468" y="1837"/>
                  </a:lnTo>
                  <a:lnTo>
                    <a:pt x="436" y="1794"/>
                  </a:lnTo>
                  <a:lnTo>
                    <a:pt x="404" y="1752"/>
                  </a:lnTo>
                  <a:lnTo>
                    <a:pt x="375" y="1709"/>
                  </a:lnTo>
                  <a:lnTo>
                    <a:pt x="348" y="1664"/>
                  </a:lnTo>
                  <a:lnTo>
                    <a:pt x="348" y="1664"/>
                  </a:lnTo>
                  <a:lnTo>
                    <a:pt x="296" y="1578"/>
                  </a:lnTo>
                  <a:lnTo>
                    <a:pt x="271" y="1535"/>
                  </a:lnTo>
                  <a:lnTo>
                    <a:pt x="248" y="1490"/>
                  </a:lnTo>
                  <a:lnTo>
                    <a:pt x="225" y="1445"/>
                  </a:lnTo>
                  <a:lnTo>
                    <a:pt x="203" y="1400"/>
                  </a:lnTo>
                  <a:lnTo>
                    <a:pt x="181" y="1355"/>
                  </a:lnTo>
                  <a:lnTo>
                    <a:pt x="161" y="1310"/>
                  </a:lnTo>
                  <a:lnTo>
                    <a:pt x="161" y="1310"/>
                  </a:lnTo>
                  <a:lnTo>
                    <a:pt x="138" y="1250"/>
                  </a:lnTo>
                  <a:lnTo>
                    <a:pt x="116" y="1192"/>
                  </a:lnTo>
                  <a:lnTo>
                    <a:pt x="96" y="1131"/>
                  </a:lnTo>
                  <a:lnTo>
                    <a:pt x="80" y="1070"/>
                  </a:lnTo>
                  <a:lnTo>
                    <a:pt x="80" y="1070"/>
                  </a:lnTo>
                  <a:lnTo>
                    <a:pt x="62" y="1000"/>
                  </a:lnTo>
                  <a:lnTo>
                    <a:pt x="48" y="931"/>
                  </a:lnTo>
                  <a:lnTo>
                    <a:pt x="35" y="860"/>
                  </a:lnTo>
                  <a:lnTo>
                    <a:pt x="26" y="789"/>
                  </a:lnTo>
                  <a:lnTo>
                    <a:pt x="26" y="789"/>
                  </a:lnTo>
                  <a:lnTo>
                    <a:pt x="20" y="717"/>
                  </a:lnTo>
                  <a:lnTo>
                    <a:pt x="19" y="681"/>
                  </a:lnTo>
                  <a:lnTo>
                    <a:pt x="18" y="645"/>
                  </a:lnTo>
                  <a:lnTo>
                    <a:pt x="19" y="609"/>
                  </a:lnTo>
                  <a:lnTo>
                    <a:pt x="19" y="572"/>
                  </a:lnTo>
                  <a:lnTo>
                    <a:pt x="22" y="536"/>
                  </a:lnTo>
                  <a:lnTo>
                    <a:pt x="25" y="501"/>
                  </a:lnTo>
                  <a:lnTo>
                    <a:pt x="25" y="501"/>
                  </a:lnTo>
                  <a:lnTo>
                    <a:pt x="29" y="468"/>
                  </a:lnTo>
                  <a:lnTo>
                    <a:pt x="35" y="434"/>
                  </a:lnTo>
                  <a:lnTo>
                    <a:pt x="42" y="401"/>
                  </a:lnTo>
                  <a:lnTo>
                    <a:pt x="51" y="369"/>
                  </a:lnTo>
                  <a:lnTo>
                    <a:pt x="60" y="336"/>
                  </a:lnTo>
                  <a:lnTo>
                    <a:pt x="71" y="304"/>
                  </a:lnTo>
                  <a:lnTo>
                    <a:pt x="84" y="273"/>
                  </a:lnTo>
                  <a:lnTo>
                    <a:pt x="99" y="243"/>
                  </a:lnTo>
                  <a:lnTo>
                    <a:pt x="99" y="243"/>
                  </a:lnTo>
                  <a:lnTo>
                    <a:pt x="113" y="214"/>
                  </a:lnTo>
                  <a:lnTo>
                    <a:pt x="131" y="186"/>
                  </a:lnTo>
                  <a:lnTo>
                    <a:pt x="149" y="160"/>
                  </a:lnTo>
                  <a:lnTo>
                    <a:pt x="170" y="135"/>
                  </a:lnTo>
                  <a:lnTo>
                    <a:pt x="193" y="111"/>
                  </a:lnTo>
                  <a:lnTo>
                    <a:pt x="216" y="89"/>
                  </a:lnTo>
                  <a:lnTo>
                    <a:pt x="241" y="69"/>
                  </a:lnTo>
                  <a:lnTo>
                    <a:pt x="268" y="50"/>
                  </a:lnTo>
                  <a:lnTo>
                    <a:pt x="268" y="50"/>
                  </a:lnTo>
                  <a:lnTo>
                    <a:pt x="297" y="32"/>
                  </a:lnTo>
                  <a:lnTo>
                    <a:pt x="326" y="16"/>
                  </a:lnTo>
                  <a:lnTo>
                    <a:pt x="326" y="16"/>
                  </a:lnTo>
                  <a:lnTo>
                    <a:pt x="329" y="15"/>
                  </a:lnTo>
                  <a:lnTo>
                    <a:pt x="331" y="12"/>
                  </a:lnTo>
                  <a:lnTo>
                    <a:pt x="331" y="9"/>
                  </a:lnTo>
                  <a:lnTo>
                    <a:pt x="331" y="6"/>
                  </a:lnTo>
                  <a:lnTo>
                    <a:pt x="328" y="3"/>
                  </a:lnTo>
                  <a:lnTo>
                    <a:pt x="325" y="2"/>
                  </a:lnTo>
                  <a:lnTo>
                    <a:pt x="322" y="0"/>
                  </a:lnTo>
                  <a:lnTo>
                    <a:pt x="317" y="2"/>
                  </a:lnTo>
                  <a:lnTo>
                    <a:pt x="317" y="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7" name="Freeform 84">
              <a:extLst>
                <a:ext uri="{FF2B5EF4-FFF2-40B4-BE49-F238E27FC236}">
                  <a16:creationId xmlns:a16="http://schemas.microsoft.com/office/drawing/2014/main" id="{DC2A2558-80F9-E972-9C1A-80BF60BB686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8" y="2142"/>
              <a:ext cx="238" cy="254"/>
            </a:xfrm>
            <a:custGeom>
              <a:avLst/>
              <a:gdLst>
                <a:gd name="T0" fmla="*/ 636 w 715"/>
                <a:gd name="T1" fmla="*/ 11 h 763"/>
                <a:gd name="T2" fmla="*/ 661 w 715"/>
                <a:gd name="T3" fmla="*/ 82 h 763"/>
                <a:gd name="T4" fmla="*/ 681 w 715"/>
                <a:gd name="T5" fmla="*/ 156 h 763"/>
                <a:gd name="T6" fmla="*/ 694 w 715"/>
                <a:gd name="T7" fmla="*/ 230 h 763"/>
                <a:gd name="T8" fmla="*/ 697 w 715"/>
                <a:gd name="T9" fmla="*/ 307 h 763"/>
                <a:gd name="T10" fmla="*/ 694 w 715"/>
                <a:gd name="T11" fmla="*/ 344 h 763"/>
                <a:gd name="T12" fmla="*/ 687 w 715"/>
                <a:gd name="T13" fmla="*/ 378 h 763"/>
                <a:gd name="T14" fmla="*/ 677 w 715"/>
                <a:gd name="T15" fmla="*/ 413 h 763"/>
                <a:gd name="T16" fmla="*/ 662 w 715"/>
                <a:gd name="T17" fmla="*/ 447 h 763"/>
                <a:gd name="T18" fmla="*/ 649 w 715"/>
                <a:gd name="T19" fmla="*/ 473 h 763"/>
                <a:gd name="T20" fmla="*/ 616 w 715"/>
                <a:gd name="T21" fmla="*/ 518 h 763"/>
                <a:gd name="T22" fmla="*/ 596 w 715"/>
                <a:gd name="T23" fmla="*/ 538 h 763"/>
                <a:gd name="T24" fmla="*/ 557 w 715"/>
                <a:gd name="T25" fmla="*/ 573 h 763"/>
                <a:gd name="T26" fmla="*/ 515 w 715"/>
                <a:gd name="T27" fmla="*/ 603 h 763"/>
                <a:gd name="T28" fmla="*/ 426 w 715"/>
                <a:gd name="T29" fmla="*/ 657 h 763"/>
                <a:gd name="T30" fmla="*/ 374 w 715"/>
                <a:gd name="T31" fmla="*/ 683 h 763"/>
                <a:gd name="T32" fmla="*/ 321 w 715"/>
                <a:gd name="T33" fmla="*/ 706 h 763"/>
                <a:gd name="T34" fmla="*/ 265 w 715"/>
                <a:gd name="T35" fmla="*/ 725 h 763"/>
                <a:gd name="T36" fmla="*/ 209 w 715"/>
                <a:gd name="T37" fmla="*/ 738 h 763"/>
                <a:gd name="T38" fmla="*/ 186 w 715"/>
                <a:gd name="T39" fmla="*/ 743 h 763"/>
                <a:gd name="T40" fmla="*/ 139 w 715"/>
                <a:gd name="T41" fmla="*/ 746 h 763"/>
                <a:gd name="T42" fmla="*/ 93 w 715"/>
                <a:gd name="T43" fmla="*/ 743 h 763"/>
                <a:gd name="T44" fmla="*/ 50 w 715"/>
                <a:gd name="T45" fmla="*/ 728 h 763"/>
                <a:gd name="T46" fmla="*/ 31 w 715"/>
                <a:gd name="T47" fmla="*/ 717 h 763"/>
                <a:gd name="T48" fmla="*/ 15 w 715"/>
                <a:gd name="T49" fmla="*/ 704 h 763"/>
                <a:gd name="T50" fmla="*/ 12 w 715"/>
                <a:gd name="T51" fmla="*/ 702 h 763"/>
                <a:gd name="T52" fmla="*/ 6 w 715"/>
                <a:gd name="T53" fmla="*/ 702 h 763"/>
                <a:gd name="T54" fmla="*/ 2 w 715"/>
                <a:gd name="T55" fmla="*/ 706 h 763"/>
                <a:gd name="T56" fmla="*/ 0 w 715"/>
                <a:gd name="T57" fmla="*/ 712 h 763"/>
                <a:gd name="T58" fmla="*/ 3 w 715"/>
                <a:gd name="T59" fmla="*/ 715 h 763"/>
                <a:gd name="T60" fmla="*/ 21 w 715"/>
                <a:gd name="T61" fmla="*/ 731 h 763"/>
                <a:gd name="T62" fmla="*/ 41 w 715"/>
                <a:gd name="T63" fmla="*/ 743 h 763"/>
                <a:gd name="T64" fmla="*/ 86 w 715"/>
                <a:gd name="T65" fmla="*/ 759 h 763"/>
                <a:gd name="T66" fmla="*/ 134 w 715"/>
                <a:gd name="T67" fmla="*/ 763 h 763"/>
                <a:gd name="T68" fmla="*/ 181 w 715"/>
                <a:gd name="T69" fmla="*/ 760 h 763"/>
                <a:gd name="T70" fmla="*/ 210 w 715"/>
                <a:gd name="T71" fmla="*/ 756 h 763"/>
                <a:gd name="T72" fmla="*/ 268 w 715"/>
                <a:gd name="T73" fmla="*/ 741 h 763"/>
                <a:gd name="T74" fmla="*/ 325 w 715"/>
                <a:gd name="T75" fmla="*/ 722 h 763"/>
                <a:gd name="T76" fmla="*/ 380 w 715"/>
                <a:gd name="T77" fmla="*/ 699 h 763"/>
                <a:gd name="T78" fmla="*/ 406 w 715"/>
                <a:gd name="T79" fmla="*/ 686 h 763"/>
                <a:gd name="T80" fmla="*/ 503 w 715"/>
                <a:gd name="T81" fmla="*/ 632 h 763"/>
                <a:gd name="T82" fmla="*/ 549 w 715"/>
                <a:gd name="T83" fmla="*/ 600 h 763"/>
                <a:gd name="T84" fmla="*/ 593 w 715"/>
                <a:gd name="T85" fmla="*/ 566 h 763"/>
                <a:gd name="T86" fmla="*/ 612 w 715"/>
                <a:gd name="T87" fmla="*/ 548 h 763"/>
                <a:gd name="T88" fmla="*/ 645 w 715"/>
                <a:gd name="T89" fmla="*/ 509 h 763"/>
                <a:gd name="T90" fmla="*/ 660 w 715"/>
                <a:gd name="T91" fmla="*/ 489 h 763"/>
                <a:gd name="T92" fmla="*/ 678 w 715"/>
                <a:gd name="T93" fmla="*/ 455 h 763"/>
                <a:gd name="T94" fmla="*/ 693 w 715"/>
                <a:gd name="T95" fmla="*/ 422 h 763"/>
                <a:gd name="T96" fmla="*/ 703 w 715"/>
                <a:gd name="T97" fmla="*/ 386 h 763"/>
                <a:gd name="T98" fmla="*/ 710 w 715"/>
                <a:gd name="T99" fmla="*/ 348 h 763"/>
                <a:gd name="T100" fmla="*/ 713 w 715"/>
                <a:gd name="T101" fmla="*/ 329 h 763"/>
                <a:gd name="T102" fmla="*/ 715 w 715"/>
                <a:gd name="T103" fmla="*/ 271 h 763"/>
                <a:gd name="T104" fmla="*/ 706 w 715"/>
                <a:gd name="T105" fmla="*/ 194 h 763"/>
                <a:gd name="T106" fmla="*/ 690 w 715"/>
                <a:gd name="T107" fmla="*/ 117 h 763"/>
                <a:gd name="T108" fmla="*/ 667 w 715"/>
                <a:gd name="T109" fmla="*/ 43 h 763"/>
                <a:gd name="T110" fmla="*/ 652 w 715"/>
                <a:gd name="T111" fmla="*/ 7 h 763"/>
                <a:gd name="T112" fmla="*/ 651 w 715"/>
                <a:gd name="T113" fmla="*/ 2 h 763"/>
                <a:gd name="T114" fmla="*/ 645 w 715"/>
                <a:gd name="T115" fmla="*/ 0 h 763"/>
                <a:gd name="T116" fmla="*/ 639 w 715"/>
                <a:gd name="T117" fmla="*/ 2 h 763"/>
                <a:gd name="T118" fmla="*/ 635 w 715"/>
                <a:gd name="T119" fmla="*/ 7 h 763"/>
                <a:gd name="T120" fmla="*/ 636 w 715"/>
                <a:gd name="T121" fmla="*/ 11 h 7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15" h="763">
                  <a:moveTo>
                    <a:pt x="636" y="11"/>
                  </a:moveTo>
                  <a:lnTo>
                    <a:pt x="636" y="11"/>
                  </a:lnTo>
                  <a:lnTo>
                    <a:pt x="649" y="46"/>
                  </a:lnTo>
                  <a:lnTo>
                    <a:pt x="661" y="82"/>
                  </a:lnTo>
                  <a:lnTo>
                    <a:pt x="673" y="119"/>
                  </a:lnTo>
                  <a:lnTo>
                    <a:pt x="681" y="156"/>
                  </a:lnTo>
                  <a:lnTo>
                    <a:pt x="688" y="193"/>
                  </a:lnTo>
                  <a:lnTo>
                    <a:pt x="694" y="230"/>
                  </a:lnTo>
                  <a:lnTo>
                    <a:pt x="697" y="268"/>
                  </a:lnTo>
                  <a:lnTo>
                    <a:pt x="697" y="307"/>
                  </a:lnTo>
                  <a:lnTo>
                    <a:pt x="697" y="307"/>
                  </a:lnTo>
                  <a:lnTo>
                    <a:pt x="694" y="344"/>
                  </a:lnTo>
                  <a:lnTo>
                    <a:pt x="691" y="361"/>
                  </a:lnTo>
                  <a:lnTo>
                    <a:pt x="687" y="378"/>
                  </a:lnTo>
                  <a:lnTo>
                    <a:pt x="683" y="396"/>
                  </a:lnTo>
                  <a:lnTo>
                    <a:pt x="677" y="413"/>
                  </a:lnTo>
                  <a:lnTo>
                    <a:pt x="671" y="431"/>
                  </a:lnTo>
                  <a:lnTo>
                    <a:pt x="662" y="447"/>
                  </a:lnTo>
                  <a:lnTo>
                    <a:pt x="662" y="447"/>
                  </a:lnTo>
                  <a:lnTo>
                    <a:pt x="649" y="473"/>
                  </a:lnTo>
                  <a:lnTo>
                    <a:pt x="633" y="496"/>
                  </a:lnTo>
                  <a:lnTo>
                    <a:pt x="616" y="518"/>
                  </a:lnTo>
                  <a:lnTo>
                    <a:pt x="596" y="538"/>
                  </a:lnTo>
                  <a:lnTo>
                    <a:pt x="596" y="538"/>
                  </a:lnTo>
                  <a:lnTo>
                    <a:pt x="577" y="555"/>
                  </a:lnTo>
                  <a:lnTo>
                    <a:pt x="557" y="573"/>
                  </a:lnTo>
                  <a:lnTo>
                    <a:pt x="536" y="589"/>
                  </a:lnTo>
                  <a:lnTo>
                    <a:pt x="515" y="603"/>
                  </a:lnTo>
                  <a:lnTo>
                    <a:pt x="471" y="631"/>
                  </a:lnTo>
                  <a:lnTo>
                    <a:pt x="426" y="657"/>
                  </a:lnTo>
                  <a:lnTo>
                    <a:pt x="426" y="657"/>
                  </a:lnTo>
                  <a:lnTo>
                    <a:pt x="374" y="683"/>
                  </a:lnTo>
                  <a:lnTo>
                    <a:pt x="347" y="695"/>
                  </a:lnTo>
                  <a:lnTo>
                    <a:pt x="321" y="706"/>
                  </a:lnTo>
                  <a:lnTo>
                    <a:pt x="293" y="715"/>
                  </a:lnTo>
                  <a:lnTo>
                    <a:pt x="265" y="725"/>
                  </a:lnTo>
                  <a:lnTo>
                    <a:pt x="236" y="733"/>
                  </a:lnTo>
                  <a:lnTo>
                    <a:pt x="209" y="738"/>
                  </a:lnTo>
                  <a:lnTo>
                    <a:pt x="209" y="738"/>
                  </a:lnTo>
                  <a:lnTo>
                    <a:pt x="186" y="743"/>
                  </a:lnTo>
                  <a:lnTo>
                    <a:pt x="163" y="744"/>
                  </a:lnTo>
                  <a:lnTo>
                    <a:pt x="139" y="746"/>
                  </a:lnTo>
                  <a:lnTo>
                    <a:pt x="116" y="746"/>
                  </a:lnTo>
                  <a:lnTo>
                    <a:pt x="93" y="743"/>
                  </a:lnTo>
                  <a:lnTo>
                    <a:pt x="71" y="737"/>
                  </a:lnTo>
                  <a:lnTo>
                    <a:pt x="50" y="728"/>
                  </a:lnTo>
                  <a:lnTo>
                    <a:pt x="39" y="722"/>
                  </a:lnTo>
                  <a:lnTo>
                    <a:pt x="31" y="717"/>
                  </a:lnTo>
                  <a:lnTo>
                    <a:pt x="31" y="717"/>
                  </a:lnTo>
                  <a:lnTo>
                    <a:pt x="15" y="704"/>
                  </a:lnTo>
                  <a:lnTo>
                    <a:pt x="15" y="704"/>
                  </a:lnTo>
                  <a:lnTo>
                    <a:pt x="12" y="702"/>
                  </a:lnTo>
                  <a:lnTo>
                    <a:pt x="9" y="701"/>
                  </a:lnTo>
                  <a:lnTo>
                    <a:pt x="6" y="702"/>
                  </a:lnTo>
                  <a:lnTo>
                    <a:pt x="3" y="704"/>
                  </a:lnTo>
                  <a:lnTo>
                    <a:pt x="2" y="706"/>
                  </a:lnTo>
                  <a:lnTo>
                    <a:pt x="0" y="709"/>
                  </a:lnTo>
                  <a:lnTo>
                    <a:pt x="0" y="712"/>
                  </a:lnTo>
                  <a:lnTo>
                    <a:pt x="3" y="715"/>
                  </a:lnTo>
                  <a:lnTo>
                    <a:pt x="3" y="715"/>
                  </a:lnTo>
                  <a:lnTo>
                    <a:pt x="12" y="724"/>
                  </a:lnTo>
                  <a:lnTo>
                    <a:pt x="21" y="731"/>
                  </a:lnTo>
                  <a:lnTo>
                    <a:pt x="31" y="738"/>
                  </a:lnTo>
                  <a:lnTo>
                    <a:pt x="41" y="743"/>
                  </a:lnTo>
                  <a:lnTo>
                    <a:pt x="63" y="753"/>
                  </a:lnTo>
                  <a:lnTo>
                    <a:pt x="86" y="759"/>
                  </a:lnTo>
                  <a:lnTo>
                    <a:pt x="109" y="762"/>
                  </a:lnTo>
                  <a:lnTo>
                    <a:pt x="134" y="763"/>
                  </a:lnTo>
                  <a:lnTo>
                    <a:pt x="157" y="763"/>
                  </a:lnTo>
                  <a:lnTo>
                    <a:pt x="181" y="760"/>
                  </a:lnTo>
                  <a:lnTo>
                    <a:pt x="181" y="760"/>
                  </a:lnTo>
                  <a:lnTo>
                    <a:pt x="210" y="756"/>
                  </a:lnTo>
                  <a:lnTo>
                    <a:pt x="239" y="750"/>
                  </a:lnTo>
                  <a:lnTo>
                    <a:pt x="268" y="741"/>
                  </a:lnTo>
                  <a:lnTo>
                    <a:pt x="296" y="733"/>
                  </a:lnTo>
                  <a:lnTo>
                    <a:pt x="325" y="722"/>
                  </a:lnTo>
                  <a:lnTo>
                    <a:pt x="352" y="712"/>
                  </a:lnTo>
                  <a:lnTo>
                    <a:pt x="380" y="699"/>
                  </a:lnTo>
                  <a:lnTo>
                    <a:pt x="406" y="686"/>
                  </a:lnTo>
                  <a:lnTo>
                    <a:pt x="406" y="686"/>
                  </a:lnTo>
                  <a:lnTo>
                    <a:pt x="455" y="661"/>
                  </a:lnTo>
                  <a:lnTo>
                    <a:pt x="503" y="632"/>
                  </a:lnTo>
                  <a:lnTo>
                    <a:pt x="526" y="616"/>
                  </a:lnTo>
                  <a:lnTo>
                    <a:pt x="549" y="600"/>
                  </a:lnTo>
                  <a:lnTo>
                    <a:pt x="571" y="583"/>
                  </a:lnTo>
                  <a:lnTo>
                    <a:pt x="593" y="566"/>
                  </a:lnTo>
                  <a:lnTo>
                    <a:pt x="593" y="566"/>
                  </a:lnTo>
                  <a:lnTo>
                    <a:pt x="612" y="548"/>
                  </a:lnTo>
                  <a:lnTo>
                    <a:pt x="629" y="529"/>
                  </a:lnTo>
                  <a:lnTo>
                    <a:pt x="645" y="509"/>
                  </a:lnTo>
                  <a:lnTo>
                    <a:pt x="660" y="489"/>
                  </a:lnTo>
                  <a:lnTo>
                    <a:pt x="660" y="489"/>
                  </a:lnTo>
                  <a:lnTo>
                    <a:pt x="670" y="473"/>
                  </a:lnTo>
                  <a:lnTo>
                    <a:pt x="678" y="455"/>
                  </a:lnTo>
                  <a:lnTo>
                    <a:pt x="686" y="439"/>
                  </a:lnTo>
                  <a:lnTo>
                    <a:pt x="693" y="422"/>
                  </a:lnTo>
                  <a:lnTo>
                    <a:pt x="699" y="403"/>
                  </a:lnTo>
                  <a:lnTo>
                    <a:pt x="703" y="386"/>
                  </a:lnTo>
                  <a:lnTo>
                    <a:pt x="707" y="367"/>
                  </a:lnTo>
                  <a:lnTo>
                    <a:pt x="710" y="348"/>
                  </a:lnTo>
                  <a:lnTo>
                    <a:pt x="710" y="348"/>
                  </a:lnTo>
                  <a:lnTo>
                    <a:pt x="713" y="329"/>
                  </a:lnTo>
                  <a:lnTo>
                    <a:pt x="715" y="310"/>
                  </a:lnTo>
                  <a:lnTo>
                    <a:pt x="715" y="271"/>
                  </a:lnTo>
                  <a:lnTo>
                    <a:pt x="712" y="232"/>
                  </a:lnTo>
                  <a:lnTo>
                    <a:pt x="706" y="194"/>
                  </a:lnTo>
                  <a:lnTo>
                    <a:pt x="699" y="155"/>
                  </a:lnTo>
                  <a:lnTo>
                    <a:pt x="690" y="117"/>
                  </a:lnTo>
                  <a:lnTo>
                    <a:pt x="678" y="79"/>
                  </a:lnTo>
                  <a:lnTo>
                    <a:pt x="667" y="43"/>
                  </a:lnTo>
                  <a:lnTo>
                    <a:pt x="667" y="43"/>
                  </a:lnTo>
                  <a:lnTo>
                    <a:pt x="652" y="7"/>
                  </a:lnTo>
                  <a:lnTo>
                    <a:pt x="652" y="7"/>
                  </a:lnTo>
                  <a:lnTo>
                    <a:pt x="651" y="2"/>
                  </a:lnTo>
                  <a:lnTo>
                    <a:pt x="648" y="1"/>
                  </a:lnTo>
                  <a:lnTo>
                    <a:pt x="645" y="0"/>
                  </a:lnTo>
                  <a:lnTo>
                    <a:pt x="642" y="1"/>
                  </a:lnTo>
                  <a:lnTo>
                    <a:pt x="639" y="2"/>
                  </a:lnTo>
                  <a:lnTo>
                    <a:pt x="636" y="4"/>
                  </a:lnTo>
                  <a:lnTo>
                    <a:pt x="635" y="7"/>
                  </a:lnTo>
                  <a:lnTo>
                    <a:pt x="636" y="11"/>
                  </a:lnTo>
                  <a:lnTo>
                    <a:pt x="636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D2296085-5B15-2D18-5927-8E2ED3663EC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9" y="979"/>
              <a:ext cx="48" cy="59"/>
            </a:xfrm>
            <a:custGeom>
              <a:avLst/>
              <a:gdLst>
                <a:gd name="T0" fmla="*/ 3 w 144"/>
                <a:gd name="T1" fmla="*/ 14 h 177"/>
                <a:gd name="T2" fmla="*/ 3 w 144"/>
                <a:gd name="T3" fmla="*/ 14 h 177"/>
                <a:gd name="T4" fmla="*/ 37 w 144"/>
                <a:gd name="T5" fmla="*/ 52 h 177"/>
                <a:gd name="T6" fmla="*/ 69 w 144"/>
                <a:gd name="T7" fmla="*/ 91 h 177"/>
                <a:gd name="T8" fmla="*/ 99 w 144"/>
                <a:gd name="T9" fmla="*/ 132 h 177"/>
                <a:gd name="T10" fmla="*/ 128 w 144"/>
                <a:gd name="T11" fmla="*/ 172 h 177"/>
                <a:gd name="T12" fmla="*/ 128 w 144"/>
                <a:gd name="T13" fmla="*/ 172 h 177"/>
                <a:gd name="T14" fmla="*/ 131 w 144"/>
                <a:gd name="T15" fmla="*/ 175 h 177"/>
                <a:gd name="T16" fmla="*/ 134 w 144"/>
                <a:gd name="T17" fmla="*/ 177 h 177"/>
                <a:gd name="T18" fmla="*/ 137 w 144"/>
                <a:gd name="T19" fmla="*/ 177 h 177"/>
                <a:gd name="T20" fmla="*/ 140 w 144"/>
                <a:gd name="T21" fmla="*/ 175 h 177"/>
                <a:gd name="T22" fmla="*/ 142 w 144"/>
                <a:gd name="T23" fmla="*/ 172 h 177"/>
                <a:gd name="T24" fmla="*/ 144 w 144"/>
                <a:gd name="T25" fmla="*/ 170 h 177"/>
                <a:gd name="T26" fmla="*/ 144 w 144"/>
                <a:gd name="T27" fmla="*/ 167 h 177"/>
                <a:gd name="T28" fmla="*/ 142 w 144"/>
                <a:gd name="T29" fmla="*/ 164 h 177"/>
                <a:gd name="T30" fmla="*/ 142 w 144"/>
                <a:gd name="T31" fmla="*/ 164 h 177"/>
                <a:gd name="T32" fmla="*/ 113 w 144"/>
                <a:gd name="T33" fmla="*/ 122 h 177"/>
                <a:gd name="T34" fmla="*/ 82 w 144"/>
                <a:gd name="T35" fmla="*/ 81 h 177"/>
                <a:gd name="T36" fmla="*/ 50 w 144"/>
                <a:gd name="T37" fmla="*/ 40 h 177"/>
                <a:gd name="T38" fmla="*/ 15 w 144"/>
                <a:gd name="T39" fmla="*/ 1 h 177"/>
                <a:gd name="T40" fmla="*/ 15 w 144"/>
                <a:gd name="T41" fmla="*/ 1 h 177"/>
                <a:gd name="T42" fmla="*/ 12 w 144"/>
                <a:gd name="T43" fmla="*/ 0 h 177"/>
                <a:gd name="T44" fmla="*/ 9 w 144"/>
                <a:gd name="T45" fmla="*/ 0 h 177"/>
                <a:gd name="T46" fmla="*/ 6 w 144"/>
                <a:gd name="T47" fmla="*/ 0 h 177"/>
                <a:gd name="T48" fmla="*/ 3 w 144"/>
                <a:gd name="T49" fmla="*/ 1 h 177"/>
                <a:gd name="T50" fmla="*/ 2 w 144"/>
                <a:gd name="T51" fmla="*/ 4 h 177"/>
                <a:gd name="T52" fmla="*/ 0 w 144"/>
                <a:gd name="T53" fmla="*/ 7 h 177"/>
                <a:gd name="T54" fmla="*/ 0 w 144"/>
                <a:gd name="T55" fmla="*/ 11 h 177"/>
                <a:gd name="T56" fmla="*/ 3 w 144"/>
                <a:gd name="T57" fmla="*/ 14 h 177"/>
                <a:gd name="T58" fmla="*/ 3 w 144"/>
                <a:gd name="T59" fmla="*/ 14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4" h="177">
                  <a:moveTo>
                    <a:pt x="3" y="14"/>
                  </a:moveTo>
                  <a:lnTo>
                    <a:pt x="3" y="14"/>
                  </a:lnTo>
                  <a:lnTo>
                    <a:pt x="37" y="52"/>
                  </a:lnTo>
                  <a:lnTo>
                    <a:pt x="69" y="91"/>
                  </a:lnTo>
                  <a:lnTo>
                    <a:pt x="99" y="132"/>
                  </a:lnTo>
                  <a:lnTo>
                    <a:pt x="128" y="172"/>
                  </a:lnTo>
                  <a:lnTo>
                    <a:pt x="128" y="172"/>
                  </a:lnTo>
                  <a:lnTo>
                    <a:pt x="131" y="175"/>
                  </a:lnTo>
                  <a:lnTo>
                    <a:pt x="134" y="177"/>
                  </a:lnTo>
                  <a:lnTo>
                    <a:pt x="137" y="177"/>
                  </a:lnTo>
                  <a:lnTo>
                    <a:pt x="140" y="175"/>
                  </a:lnTo>
                  <a:lnTo>
                    <a:pt x="142" y="172"/>
                  </a:lnTo>
                  <a:lnTo>
                    <a:pt x="144" y="170"/>
                  </a:lnTo>
                  <a:lnTo>
                    <a:pt x="144" y="167"/>
                  </a:lnTo>
                  <a:lnTo>
                    <a:pt x="142" y="164"/>
                  </a:lnTo>
                  <a:lnTo>
                    <a:pt x="142" y="164"/>
                  </a:lnTo>
                  <a:lnTo>
                    <a:pt x="113" y="122"/>
                  </a:lnTo>
                  <a:lnTo>
                    <a:pt x="82" y="81"/>
                  </a:lnTo>
                  <a:lnTo>
                    <a:pt x="50" y="40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89" name="Freeform 86">
              <a:extLst>
                <a:ext uri="{FF2B5EF4-FFF2-40B4-BE49-F238E27FC236}">
                  <a16:creationId xmlns:a16="http://schemas.microsoft.com/office/drawing/2014/main" id="{D4C909CA-5655-3009-78FD-A2C3CEC122B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0" y="911"/>
              <a:ext cx="205" cy="769"/>
            </a:xfrm>
            <a:custGeom>
              <a:avLst/>
              <a:gdLst>
                <a:gd name="T0" fmla="*/ 86 w 614"/>
                <a:gd name="T1" fmla="*/ 2285 h 2308"/>
                <a:gd name="T2" fmla="*/ 201 w 614"/>
                <a:gd name="T3" fmla="*/ 2251 h 2308"/>
                <a:gd name="T4" fmla="*/ 289 w 614"/>
                <a:gd name="T5" fmla="*/ 2209 h 2308"/>
                <a:gd name="T6" fmla="*/ 334 w 614"/>
                <a:gd name="T7" fmla="*/ 2170 h 2308"/>
                <a:gd name="T8" fmla="*/ 376 w 614"/>
                <a:gd name="T9" fmla="*/ 2105 h 2308"/>
                <a:gd name="T10" fmla="*/ 414 w 614"/>
                <a:gd name="T11" fmla="*/ 1993 h 2308"/>
                <a:gd name="T12" fmla="*/ 446 w 614"/>
                <a:gd name="T13" fmla="*/ 1819 h 2308"/>
                <a:gd name="T14" fmla="*/ 466 w 614"/>
                <a:gd name="T15" fmla="*/ 1666 h 2308"/>
                <a:gd name="T16" fmla="*/ 481 w 614"/>
                <a:gd name="T17" fmla="*/ 1392 h 2308"/>
                <a:gd name="T18" fmla="*/ 482 w 614"/>
                <a:gd name="T19" fmla="*/ 1064 h 2308"/>
                <a:gd name="T20" fmla="*/ 472 w 614"/>
                <a:gd name="T21" fmla="*/ 849 h 2308"/>
                <a:gd name="T22" fmla="*/ 447 w 614"/>
                <a:gd name="T23" fmla="*/ 721 h 2308"/>
                <a:gd name="T24" fmla="*/ 398 w 614"/>
                <a:gd name="T25" fmla="*/ 594 h 2308"/>
                <a:gd name="T26" fmla="*/ 326 w 614"/>
                <a:gd name="T27" fmla="*/ 476 h 2308"/>
                <a:gd name="T28" fmla="*/ 201 w 614"/>
                <a:gd name="T29" fmla="*/ 308 h 2308"/>
                <a:gd name="T30" fmla="*/ 143 w 614"/>
                <a:gd name="T31" fmla="*/ 209 h 2308"/>
                <a:gd name="T32" fmla="*/ 118 w 614"/>
                <a:gd name="T33" fmla="*/ 144 h 2308"/>
                <a:gd name="T34" fmla="*/ 114 w 614"/>
                <a:gd name="T35" fmla="*/ 86 h 2308"/>
                <a:gd name="T36" fmla="*/ 129 w 614"/>
                <a:gd name="T37" fmla="*/ 54 h 2308"/>
                <a:gd name="T38" fmla="*/ 155 w 614"/>
                <a:gd name="T39" fmla="*/ 35 h 2308"/>
                <a:gd name="T40" fmla="*/ 207 w 614"/>
                <a:gd name="T41" fmla="*/ 20 h 2308"/>
                <a:gd name="T42" fmla="*/ 275 w 614"/>
                <a:gd name="T43" fmla="*/ 20 h 2308"/>
                <a:gd name="T44" fmla="*/ 362 w 614"/>
                <a:gd name="T45" fmla="*/ 44 h 2308"/>
                <a:gd name="T46" fmla="*/ 443 w 614"/>
                <a:gd name="T47" fmla="*/ 86 h 2308"/>
                <a:gd name="T48" fmla="*/ 533 w 614"/>
                <a:gd name="T49" fmla="*/ 154 h 2308"/>
                <a:gd name="T50" fmla="*/ 602 w 614"/>
                <a:gd name="T51" fmla="*/ 221 h 2308"/>
                <a:gd name="T52" fmla="*/ 612 w 614"/>
                <a:gd name="T53" fmla="*/ 216 h 2308"/>
                <a:gd name="T54" fmla="*/ 611 w 614"/>
                <a:gd name="T55" fmla="*/ 206 h 2308"/>
                <a:gd name="T56" fmla="*/ 472 w 614"/>
                <a:gd name="T57" fmla="*/ 83 h 2308"/>
                <a:gd name="T58" fmla="*/ 392 w 614"/>
                <a:gd name="T59" fmla="*/ 36 h 2308"/>
                <a:gd name="T60" fmla="*/ 304 w 614"/>
                <a:gd name="T61" fmla="*/ 7 h 2308"/>
                <a:gd name="T62" fmla="*/ 223 w 614"/>
                <a:gd name="T63" fmla="*/ 0 h 2308"/>
                <a:gd name="T64" fmla="*/ 165 w 614"/>
                <a:gd name="T65" fmla="*/ 10 h 2308"/>
                <a:gd name="T66" fmla="*/ 118 w 614"/>
                <a:gd name="T67" fmla="*/ 39 h 2308"/>
                <a:gd name="T68" fmla="*/ 100 w 614"/>
                <a:gd name="T69" fmla="*/ 71 h 2308"/>
                <a:gd name="T70" fmla="*/ 97 w 614"/>
                <a:gd name="T71" fmla="*/ 126 h 2308"/>
                <a:gd name="T72" fmla="*/ 126 w 614"/>
                <a:gd name="T73" fmla="*/ 211 h 2308"/>
                <a:gd name="T74" fmla="*/ 162 w 614"/>
                <a:gd name="T75" fmla="*/ 279 h 2308"/>
                <a:gd name="T76" fmla="*/ 260 w 614"/>
                <a:gd name="T77" fmla="*/ 420 h 2308"/>
                <a:gd name="T78" fmla="*/ 350 w 614"/>
                <a:gd name="T79" fmla="*/ 544 h 2308"/>
                <a:gd name="T80" fmla="*/ 398 w 614"/>
                <a:gd name="T81" fmla="*/ 636 h 2308"/>
                <a:gd name="T82" fmla="*/ 447 w 614"/>
                <a:gd name="T83" fmla="*/ 800 h 2308"/>
                <a:gd name="T84" fmla="*/ 462 w 614"/>
                <a:gd name="T85" fmla="*/ 929 h 2308"/>
                <a:gd name="T86" fmla="*/ 465 w 614"/>
                <a:gd name="T87" fmla="*/ 1115 h 2308"/>
                <a:gd name="T88" fmla="*/ 462 w 614"/>
                <a:gd name="T89" fmla="*/ 1452 h 2308"/>
                <a:gd name="T90" fmla="*/ 441 w 614"/>
                <a:gd name="T91" fmla="*/ 1732 h 2308"/>
                <a:gd name="T92" fmla="*/ 420 w 614"/>
                <a:gd name="T93" fmla="*/ 1874 h 2308"/>
                <a:gd name="T94" fmla="*/ 383 w 614"/>
                <a:gd name="T95" fmla="*/ 2041 h 2308"/>
                <a:gd name="T96" fmla="*/ 352 w 614"/>
                <a:gd name="T97" fmla="*/ 2116 h 2308"/>
                <a:gd name="T98" fmla="*/ 317 w 614"/>
                <a:gd name="T99" fmla="*/ 2163 h 2308"/>
                <a:gd name="T100" fmla="*/ 255 w 614"/>
                <a:gd name="T101" fmla="*/ 2211 h 2308"/>
                <a:gd name="T102" fmla="*/ 197 w 614"/>
                <a:gd name="T103" fmla="*/ 2235 h 2308"/>
                <a:gd name="T104" fmla="*/ 75 w 614"/>
                <a:gd name="T105" fmla="*/ 2270 h 2308"/>
                <a:gd name="T106" fmla="*/ 2 w 614"/>
                <a:gd name="T107" fmla="*/ 2293 h 2308"/>
                <a:gd name="T108" fmla="*/ 1 w 614"/>
                <a:gd name="T109" fmla="*/ 2305 h 2308"/>
                <a:gd name="T110" fmla="*/ 10 w 614"/>
                <a:gd name="T111" fmla="*/ 2308 h 2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14" h="2308">
                  <a:moveTo>
                    <a:pt x="10" y="2308"/>
                  </a:moveTo>
                  <a:lnTo>
                    <a:pt x="10" y="2308"/>
                  </a:lnTo>
                  <a:lnTo>
                    <a:pt x="47" y="2295"/>
                  </a:lnTo>
                  <a:lnTo>
                    <a:pt x="86" y="2285"/>
                  </a:lnTo>
                  <a:lnTo>
                    <a:pt x="126" y="2275"/>
                  </a:lnTo>
                  <a:lnTo>
                    <a:pt x="165" y="2263"/>
                  </a:lnTo>
                  <a:lnTo>
                    <a:pt x="165" y="2263"/>
                  </a:lnTo>
                  <a:lnTo>
                    <a:pt x="201" y="2251"/>
                  </a:lnTo>
                  <a:lnTo>
                    <a:pt x="237" y="2238"/>
                  </a:lnTo>
                  <a:lnTo>
                    <a:pt x="256" y="2230"/>
                  </a:lnTo>
                  <a:lnTo>
                    <a:pt x="272" y="2221"/>
                  </a:lnTo>
                  <a:lnTo>
                    <a:pt x="289" y="2209"/>
                  </a:lnTo>
                  <a:lnTo>
                    <a:pt x="304" y="2198"/>
                  </a:lnTo>
                  <a:lnTo>
                    <a:pt x="304" y="2198"/>
                  </a:lnTo>
                  <a:lnTo>
                    <a:pt x="320" y="2185"/>
                  </a:lnTo>
                  <a:lnTo>
                    <a:pt x="334" y="2170"/>
                  </a:lnTo>
                  <a:lnTo>
                    <a:pt x="346" y="2155"/>
                  </a:lnTo>
                  <a:lnTo>
                    <a:pt x="357" y="2140"/>
                  </a:lnTo>
                  <a:lnTo>
                    <a:pt x="368" y="2122"/>
                  </a:lnTo>
                  <a:lnTo>
                    <a:pt x="376" y="2105"/>
                  </a:lnTo>
                  <a:lnTo>
                    <a:pt x="385" y="2087"/>
                  </a:lnTo>
                  <a:lnTo>
                    <a:pt x="392" y="2068"/>
                  </a:lnTo>
                  <a:lnTo>
                    <a:pt x="405" y="2031"/>
                  </a:lnTo>
                  <a:lnTo>
                    <a:pt x="414" y="1993"/>
                  </a:lnTo>
                  <a:lnTo>
                    <a:pt x="423" y="1954"/>
                  </a:lnTo>
                  <a:lnTo>
                    <a:pt x="430" y="1915"/>
                  </a:lnTo>
                  <a:lnTo>
                    <a:pt x="430" y="1915"/>
                  </a:lnTo>
                  <a:lnTo>
                    <a:pt x="446" y="1819"/>
                  </a:lnTo>
                  <a:lnTo>
                    <a:pt x="453" y="1771"/>
                  </a:lnTo>
                  <a:lnTo>
                    <a:pt x="460" y="1722"/>
                  </a:lnTo>
                  <a:lnTo>
                    <a:pt x="460" y="1722"/>
                  </a:lnTo>
                  <a:lnTo>
                    <a:pt x="466" y="1666"/>
                  </a:lnTo>
                  <a:lnTo>
                    <a:pt x="470" y="1611"/>
                  </a:lnTo>
                  <a:lnTo>
                    <a:pt x="476" y="1501"/>
                  </a:lnTo>
                  <a:lnTo>
                    <a:pt x="476" y="1501"/>
                  </a:lnTo>
                  <a:lnTo>
                    <a:pt x="481" y="1392"/>
                  </a:lnTo>
                  <a:lnTo>
                    <a:pt x="482" y="1283"/>
                  </a:lnTo>
                  <a:lnTo>
                    <a:pt x="483" y="1173"/>
                  </a:lnTo>
                  <a:lnTo>
                    <a:pt x="482" y="1064"/>
                  </a:lnTo>
                  <a:lnTo>
                    <a:pt x="482" y="1064"/>
                  </a:lnTo>
                  <a:lnTo>
                    <a:pt x="481" y="978"/>
                  </a:lnTo>
                  <a:lnTo>
                    <a:pt x="479" y="935"/>
                  </a:lnTo>
                  <a:lnTo>
                    <a:pt x="476" y="891"/>
                  </a:lnTo>
                  <a:lnTo>
                    <a:pt x="472" y="849"/>
                  </a:lnTo>
                  <a:lnTo>
                    <a:pt x="466" y="806"/>
                  </a:lnTo>
                  <a:lnTo>
                    <a:pt x="457" y="764"/>
                  </a:lnTo>
                  <a:lnTo>
                    <a:pt x="447" y="721"/>
                  </a:lnTo>
                  <a:lnTo>
                    <a:pt x="447" y="721"/>
                  </a:lnTo>
                  <a:lnTo>
                    <a:pt x="437" y="690"/>
                  </a:lnTo>
                  <a:lnTo>
                    <a:pt x="426" y="656"/>
                  </a:lnTo>
                  <a:lnTo>
                    <a:pt x="412" y="624"/>
                  </a:lnTo>
                  <a:lnTo>
                    <a:pt x="398" y="594"/>
                  </a:lnTo>
                  <a:lnTo>
                    <a:pt x="382" y="563"/>
                  </a:lnTo>
                  <a:lnTo>
                    <a:pt x="365" y="533"/>
                  </a:lnTo>
                  <a:lnTo>
                    <a:pt x="346" y="504"/>
                  </a:lnTo>
                  <a:lnTo>
                    <a:pt x="326" y="476"/>
                  </a:lnTo>
                  <a:lnTo>
                    <a:pt x="326" y="476"/>
                  </a:lnTo>
                  <a:lnTo>
                    <a:pt x="262" y="392"/>
                  </a:lnTo>
                  <a:lnTo>
                    <a:pt x="230" y="350"/>
                  </a:lnTo>
                  <a:lnTo>
                    <a:pt x="201" y="308"/>
                  </a:lnTo>
                  <a:lnTo>
                    <a:pt x="201" y="308"/>
                  </a:lnTo>
                  <a:lnTo>
                    <a:pt x="171" y="260"/>
                  </a:lnTo>
                  <a:lnTo>
                    <a:pt x="156" y="235"/>
                  </a:lnTo>
                  <a:lnTo>
                    <a:pt x="143" y="209"/>
                  </a:lnTo>
                  <a:lnTo>
                    <a:pt x="143" y="209"/>
                  </a:lnTo>
                  <a:lnTo>
                    <a:pt x="134" y="189"/>
                  </a:lnTo>
                  <a:lnTo>
                    <a:pt x="126" y="167"/>
                  </a:lnTo>
                  <a:lnTo>
                    <a:pt x="118" y="144"/>
                  </a:lnTo>
                  <a:lnTo>
                    <a:pt x="114" y="121"/>
                  </a:lnTo>
                  <a:lnTo>
                    <a:pt x="114" y="121"/>
                  </a:lnTo>
                  <a:lnTo>
                    <a:pt x="113" y="103"/>
                  </a:lnTo>
                  <a:lnTo>
                    <a:pt x="114" y="86"/>
                  </a:lnTo>
                  <a:lnTo>
                    <a:pt x="117" y="77"/>
                  </a:lnTo>
                  <a:lnTo>
                    <a:pt x="120" y="70"/>
                  </a:lnTo>
                  <a:lnTo>
                    <a:pt x="123" y="61"/>
                  </a:lnTo>
                  <a:lnTo>
                    <a:pt x="129" y="54"/>
                  </a:lnTo>
                  <a:lnTo>
                    <a:pt x="129" y="54"/>
                  </a:lnTo>
                  <a:lnTo>
                    <a:pt x="136" y="47"/>
                  </a:lnTo>
                  <a:lnTo>
                    <a:pt x="144" y="39"/>
                  </a:lnTo>
                  <a:lnTo>
                    <a:pt x="155" y="35"/>
                  </a:lnTo>
                  <a:lnTo>
                    <a:pt x="163" y="31"/>
                  </a:lnTo>
                  <a:lnTo>
                    <a:pt x="175" y="26"/>
                  </a:lnTo>
                  <a:lnTo>
                    <a:pt x="185" y="23"/>
                  </a:lnTo>
                  <a:lnTo>
                    <a:pt x="207" y="20"/>
                  </a:lnTo>
                  <a:lnTo>
                    <a:pt x="207" y="20"/>
                  </a:lnTo>
                  <a:lnTo>
                    <a:pt x="230" y="19"/>
                  </a:lnTo>
                  <a:lnTo>
                    <a:pt x="252" y="19"/>
                  </a:lnTo>
                  <a:lnTo>
                    <a:pt x="275" y="20"/>
                  </a:lnTo>
                  <a:lnTo>
                    <a:pt x="297" y="23"/>
                  </a:lnTo>
                  <a:lnTo>
                    <a:pt x="320" y="29"/>
                  </a:lnTo>
                  <a:lnTo>
                    <a:pt x="341" y="35"/>
                  </a:lnTo>
                  <a:lnTo>
                    <a:pt x="362" y="44"/>
                  </a:lnTo>
                  <a:lnTo>
                    <a:pt x="383" y="52"/>
                  </a:lnTo>
                  <a:lnTo>
                    <a:pt x="404" y="62"/>
                  </a:lnTo>
                  <a:lnTo>
                    <a:pt x="424" y="74"/>
                  </a:lnTo>
                  <a:lnTo>
                    <a:pt x="443" y="86"/>
                  </a:lnTo>
                  <a:lnTo>
                    <a:pt x="462" y="99"/>
                  </a:lnTo>
                  <a:lnTo>
                    <a:pt x="499" y="125"/>
                  </a:lnTo>
                  <a:lnTo>
                    <a:pt x="533" y="154"/>
                  </a:lnTo>
                  <a:lnTo>
                    <a:pt x="533" y="154"/>
                  </a:lnTo>
                  <a:lnTo>
                    <a:pt x="566" y="186"/>
                  </a:lnTo>
                  <a:lnTo>
                    <a:pt x="599" y="219"/>
                  </a:lnTo>
                  <a:lnTo>
                    <a:pt x="599" y="219"/>
                  </a:lnTo>
                  <a:lnTo>
                    <a:pt x="602" y="221"/>
                  </a:lnTo>
                  <a:lnTo>
                    <a:pt x="605" y="222"/>
                  </a:lnTo>
                  <a:lnTo>
                    <a:pt x="608" y="221"/>
                  </a:lnTo>
                  <a:lnTo>
                    <a:pt x="611" y="219"/>
                  </a:lnTo>
                  <a:lnTo>
                    <a:pt x="612" y="216"/>
                  </a:lnTo>
                  <a:lnTo>
                    <a:pt x="614" y="213"/>
                  </a:lnTo>
                  <a:lnTo>
                    <a:pt x="612" y="211"/>
                  </a:lnTo>
                  <a:lnTo>
                    <a:pt x="611" y="206"/>
                  </a:lnTo>
                  <a:lnTo>
                    <a:pt x="611" y="206"/>
                  </a:lnTo>
                  <a:lnTo>
                    <a:pt x="579" y="174"/>
                  </a:lnTo>
                  <a:lnTo>
                    <a:pt x="546" y="142"/>
                  </a:lnTo>
                  <a:lnTo>
                    <a:pt x="510" y="112"/>
                  </a:lnTo>
                  <a:lnTo>
                    <a:pt x="472" y="83"/>
                  </a:lnTo>
                  <a:lnTo>
                    <a:pt x="453" y="70"/>
                  </a:lnTo>
                  <a:lnTo>
                    <a:pt x="433" y="58"/>
                  </a:lnTo>
                  <a:lnTo>
                    <a:pt x="412" y="47"/>
                  </a:lnTo>
                  <a:lnTo>
                    <a:pt x="392" y="36"/>
                  </a:lnTo>
                  <a:lnTo>
                    <a:pt x="370" y="28"/>
                  </a:lnTo>
                  <a:lnTo>
                    <a:pt x="349" y="20"/>
                  </a:lnTo>
                  <a:lnTo>
                    <a:pt x="327" y="13"/>
                  </a:lnTo>
                  <a:lnTo>
                    <a:pt x="304" y="7"/>
                  </a:lnTo>
                  <a:lnTo>
                    <a:pt x="304" y="7"/>
                  </a:lnTo>
                  <a:lnTo>
                    <a:pt x="279" y="3"/>
                  </a:lnTo>
                  <a:lnTo>
                    <a:pt x="252" y="2"/>
                  </a:lnTo>
                  <a:lnTo>
                    <a:pt x="223" y="0"/>
                  </a:lnTo>
                  <a:lnTo>
                    <a:pt x="207" y="2"/>
                  </a:lnTo>
                  <a:lnTo>
                    <a:pt x="192" y="3"/>
                  </a:lnTo>
                  <a:lnTo>
                    <a:pt x="179" y="6"/>
                  </a:lnTo>
                  <a:lnTo>
                    <a:pt x="165" y="10"/>
                  </a:lnTo>
                  <a:lnTo>
                    <a:pt x="152" y="16"/>
                  </a:lnTo>
                  <a:lnTo>
                    <a:pt x="140" y="22"/>
                  </a:lnTo>
                  <a:lnTo>
                    <a:pt x="129" y="29"/>
                  </a:lnTo>
                  <a:lnTo>
                    <a:pt x="118" y="39"/>
                  </a:lnTo>
                  <a:lnTo>
                    <a:pt x="111" y="49"/>
                  </a:lnTo>
                  <a:lnTo>
                    <a:pt x="104" y="61"/>
                  </a:lnTo>
                  <a:lnTo>
                    <a:pt x="104" y="61"/>
                  </a:lnTo>
                  <a:lnTo>
                    <a:pt x="100" y="71"/>
                  </a:lnTo>
                  <a:lnTo>
                    <a:pt x="97" y="83"/>
                  </a:lnTo>
                  <a:lnTo>
                    <a:pt x="95" y="93"/>
                  </a:lnTo>
                  <a:lnTo>
                    <a:pt x="95" y="103"/>
                  </a:lnTo>
                  <a:lnTo>
                    <a:pt x="97" y="126"/>
                  </a:lnTo>
                  <a:lnTo>
                    <a:pt x="101" y="148"/>
                  </a:lnTo>
                  <a:lnTo>
                    <a:pt x="108" y="170"/>
                  </a:lnTo>
                  <a:lnTo>
                    <a:pt x="115" y="190"/>
                  </a:lnTo>
                  <a:lnTo>
                    <a:pt x="126" y="211"/>
                  </a:lnTo>
                  <a:lnTo>
                    <a:pt x="134" y="229"/>
                  </a:lnTo>
                  <a:lnTo>
                    <a:pt x="134" y="229"/>
                  </a:lnTo>
                  <a:lnTo>
                    <a:pt x="147" y="256"/>
                  </a:lnTo>
                  <a:lnTo>
                    <a:pt x="162" y="279"/>
                  </a:lnTo>
                  <a:lnTo>
                    <a:pt x="194" y="328"/>
                  </a:lnTo>
                  <a:lnTo>
                    <a:pt x="226" y="375"/>
                  </a:lnTo>
                  <a:lnTo>
                    <a:pt x="260" y="420"/>
                  </a:lnTo>
                  <a:lnTo>
                    <a:pt x="260" y="420"/>
                  </a:lnTo>
                  <a:lnTo>
                    <a:pt x="317" y="494"/>
                  </a:lnTo>
                  <a:lnTo>
                    <a:pt x="317" y="494"/>
                  </a:lnTo>
                  <a:lnTo>
                    <a:pt x="334" y="518"/>
                  </a:lnTo>
                  <a:lnTo>
                    <a:pt x="350" y="544"/>
                  </a:lnTo>
                  <a:lnTo>
                    <a:pt x="366" y="571"/>
                  </a:lnTo>
                  <a:lnTo>
                    <a:pt x="381" y="597"/>
                  </a:lnTo>
                  <a:lnTo>
                    <a:pt x="381" y="597"/>
                  </a:lnTo>
                  <a:lnTo>
                    <a:pt x="398" y="636"/>
                  </a:lnTo>
                  <a:lnTo>
                    <a:pt x="414" y="676"/>
                  </a:lnTo>
                  <a:lnTo>
                    <a:pt x="427" y="717"/>
                  </a:lnTo>
                  <a:lnTo>
                    <a:pt x="439" y="759"/>
                  </a:lnTo>
                  <a:lnTo>
                    <a:pt x="447" y="800"/>
                  </a:lnTo>
                  <a:lnTo>
                    <a:pt x="453" y="843"/>
                  </a:lnTo>
                  <a:lnTo>
                    <a:pt x="459" y="885"/>
                  </a:lnTo>
                  <a:lnTo>
                    <a:pt x="462" y="929"/>
                  </a:lnTo>
                  <a:lnTo>
                    <a:pt x="462" y="929"/>
                  </a:lnTo>
                  <a:lnTo>
                    <a:pt x="463" y="975"/>
                  </a:lnTo>
                  <a:lnTo>
                    <a:pt x="465" y="1022"/>
                  </a:lnTo>
                  <a:lnTo>
                    <a:pt x="465" y="1115"/>
                  </a:lnTo>
                  <a:lnTo>
                    <a:pt x="465" y="1115"/>
                  </a:lnTo>
                  <a:lnTo>
                    <a:pt x="465" y="1227"/>
                  </a:lnTo>
                  <a:lnTo>
                    <a:pt x="465" y="1338"/>
                  </a:lnTo>
                  <a:lnTo>
                    <a:pt x="465" y="1338"/>
                  </a:lnTo>
                  <a:lnTo>
                    <a:pt x="462" y="1452"/>
                  </a:lnTo>
                  <a:lnTo>
                    <a:pt x="456" y="1563"/>
                  </a:lnTo>
                  <a:lnTo>
                    <a:pt x="452" y="1620"/>
                  </a:lnTo>
                  <a:lnTo>
                    <a:pt x="447" y="1675"/>
                  </a:lnTo>
                  <a:lnTo>
                    <a:pt x="441" y="1732"/>
                  </a:lnTo>
                  <a:lnTo>
                    <a:pt x="434" y="1787"/>
                  </a:lnTo>
                  <a:lnTo>
                    <a:pt x="434" y="1787"/>
                  </a:lnTo>
                  <a:lnTo>
                    <a:pt x="427" y="1830"/>
                  </a:lnTo>
                  <a:lnTo>
                    <a:pt x="420" y="1874"/>
                  </a:lnTo>
                  <a:lnTo>
                    <a:pt x="404" y="1961"/>
                  </a:lnTo>
                  <a:lnTo>
                    <a:pt x="404" y="1961"/>
                  </a:lnTo>
                  <a:lnTo>
                    <a:pt x="395" y="2002"/>
                  </a:lnTo>
                  <a:lnTo>
                    <a:pt x="383" y="2041"/>
                  </a:lnTo>
                  <a:lnTo>
                    <a:pt x="378" y="2060"/>
                  </a:lnTo>
                  <a:lnTo>
                    <a:pt x="370" y="2079"/>
                  </a:lnTo>
                  <a:lnTo>
                    <a:pt x="362" y="2097"/>
                  </a:lnTo>
                  <a:lnTo>
                    <a:pt x="352" y="2116"/>
                  </a:lnTo>
                  <a:lnTo>
                    <a:pt x="352" y="2116"/>
                  </a:lnTo>
                  <a:lnTo>
                    <a:pt x="341" y="2132"/>
                  </a:lnTo>
                  <a:lnTo>
                    <a:pt x="330" y="2148"/>
                  </a:lnTo>
                  <a:lnTo>
                    <a:pt x="317" y="2163"/>
                  </a:lnTo>
                  <a:lnTo>
                    <a:pt x="302" y="2177"/>
                  </a:lnTo>
                  <a:lnTo>
                    <a:pt x="286" y="2189"/>
                  </a:lnTo>
                  <a:lnTo>
                    <a:pt x="270" y="2200"/>
                  </a:lnTo>
                  <a:lnTo>
                    <a:pt x="255" y="2211"/>
                  </a:lnTo>
                  <a:lnTo>
                    <a:pt x="236" y="2219"/>
                  </a:lnTo>
                  <a:lnTo>
                    <a:pt x="236" y="2219"/>
                  </a:lnTo>
                  <a:lnTo>
                    <a:pt x="217" y="2228"/>
                  </a:lnTo>
                  <a:lnTo>
                    <a:pt x="197" y="2235"/>
                  </a:lnTo>
                  <a:lnTo>
                    <a:pt x="157" y="2247"/>
                  </a:lnTo>
                  <a:lnTo>
                    <a:pt x="115" y="2259"/>
                  </a:lnTo>
                  <a:lnTo>
                    <a:pt x="75" y="2270"/>
                  </a:lnTo>
                  <a:lnTo>
                    <a:pt x="75" y="2270"/>
                  </a:lnTo>
                  <a:lnTo>
                    <a:pt x="40" y="2279"/>
                  </a:lnTo>
                  <a:lnTo>
                    <a:pt x="5" y="2290"/>
                  </a:lnTo>
                  <a:lnTo>
                    <a:pt x="5" y="2290"/>
                  </a:lnTo>
                  <a:lnTo>
                    <a:pt x="2" y="2293"/>
                  </a:lnTo>
                  <a:lnTo>
                    <a:pt x="0" y="2295"/>
                  </a:lnTo>
                  <a:lnTo>
                    <a:pt x="0" y="2299"/>
                  </a:lnTo>
                  <a:lnTo>
                    <a:pt x="0" y="2302"/>
                  </a:lnTo>
                  <a:lnTo>
                    <a:pt x="1" y="2305"/>
                  </a:lnTo>
                  <a:lnTo>
                    <a:pt x="2" y="2306"/>
                  </a:lnTo>
                  <a:lnTo>
                    <a:pt x="5" y="2308"/>
                  </a:lnTo>
                  <a:lnTo>
                    <a:pt x="10" y="2308"/>
                  </a:lnTo>
                  <a:lnTo>
                    <a:pt x="10" y="230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0" name="Freeform 87">
              <a:extLst>
                <a:ext uri="{FF2B5EF4-FFF2-40B4-BE49-F238E27FC236}">
                  <a16:creationId xmlns:a16="http://schemas.microsoft.com/office/drawing/2014/main" id="{9DA0911B-1DA3-396C-CB06-A1C56887559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52" y="1693"/>
              <a:ext cx="35" cy="337"/>
            </a:xfrm>
            <a:custGeom>
              <a:avLst/>
              <a:gdLst>
                <a:gd name="T0" fmla="*/ 88 w 106"/>
                <a:gd name="T1" fmla="*/ 9 h 1009"/>
                <a:gd name="T2" fmla="*/ 88 w 106"/>
                <a:gd name="T3" fmla="*/ 9 h 1009"/>
                <a:gd name="T4" fmla="*/ 88 w 106"/>
                <a:gd name="T5" fmla="*/ 205 h 1009"/>
                <a:gd name="T6" fmla="*/ 87 w 106"/>
                <a:gd name="T7" fmla="*/ 303 h 1009"/>
                <a:gd name="T8" fmla="*/ 84 w 106"/>
                <a:gd name="T9" fmla="*/ 402 h 1009"/>
                <a:gd name="T10" fmla="*/ 84 w 106"/>
                <a:gd name="T11" fmla="*/ 402 h 1009"/>
                <a:gd name="T12" fmla="*/ 78 w 106"/>
                <a:gd name="T13" fmla="*/ 496 h 1009"/>
                <a:gd name="T14" fmla="*/ 71 w 106"/>
                <a:gd name="T15" fmla="*/ 592 h 1009"/>
                <a:gd name="T16" fmla="*/ 61 w 106"/>
                <a:gd name="T17" fmla="*/ 688 h 1009"/>
                <a:gd name="T18" fmla="*/ 55 w 106"/>
                <a:gd name="T19" fmla="*/ 735 h 1009"/>
                <a:gd name="T20" fmla="*/ 48 w 106"/>
                <a:gd name="T21" fmla="*/ 782 h 1009"/>
                <a:gd name="T22" fmla="*/ 48 w 106"/>
                <a:gd name="T23" fmla="*/ 782 h 1009"/>
                <a:gd name="T24" fmla="*/ 37 w 106"/>
                <a:gd name="T25" fmla="*/ 836 h 1009"/>
                <a:gd name="T26" fmla="*/ 26 w 106"/>
                <a:gd name="T27" fmla="*/ 890 h 1009"/>
                <a:gd name="T28" fmla="*/ 14 w 106"/>
                <a:gd name="T29" fmla="*/ 944 h 1009"/>
                <a:gd name="T30" fmla="*/ 1 w 106"/>
                <a:gd name="T31" fmla="*/ 997 h 1009"/>
                <a:gd name="T32" fmla="*/ 1 w 106"/>
                <a:gd name="T33" fmla="*/ 997 h 1009"/>
                <a:gd name="T34" fmla="*/ 0 w 106"/>
                <a:gd name="T35" fmla="*/ 1002 h 1009"/>
                <a:gd name="T36" fmla="*/ 1 w 106"/>
                <a:gd name="T37" fmla="*/ 1004 h 1009"/>
                <a:gd name="T38" fmla="*/ 4 w 106"/>
                <a:gd name="T39" fmla="*/ 1006 h 1009"/>
                <a:gd name="T40" fmla="*/ 7 w 106"/>
                <a:gd name="T41" fmla="*/ 1007 h 1009"/>
                <a:gd name="T42" fmla="*/ 10 w 106"/>
                <a:gd name="T43" fmla="*/ 1009 h 1009"/>
                <a:gd name="T44" fmla="*/ 13 w 106"/>
                <a:gd name="T45" fmla="*/ 1007 h 1009"/>
                <a:gd name="T46" fmla="*/ 16 w 106"/>
                <a:gd name="T47" fmla="*/ 1006 h 1009"/>
                <a:gd name="T48" fmla="*/ 17 w 106"/>
                <a:gd name="T49" fmla="*/ 1002 h 1009"/>
                <a:gd name="T50" fmla="*/ 17 w 106"/>
                <a:gd name="T51" fmla="*/ 1002 h 1009"/>
                <a:gd name="T52" fmla="*/ 29 w 106"/>
                <a:gd name="T53" fmla="*/ 955 h 1009"/>
                <a:gd name="T54" fmla="*/ 40 w 106"/>
                <a:gd name="T55" fmla="*/ 907 h 1009"/>
                <a:gd name="T56" fmla="*/ 51 w 106"/>
                <a:gd name="T57" fmla="*/ 859 h 1009"/>
                <a:gd name="T58" fmla="*/ 59 w 106"/>
                <a:gd name="T59" fmla="*/ 811 h 1009"/>
                <a:gd name="T60" fmla="*/ 68 w 106"/>
                <a:gd name="T61" fmla="*/ 764 h 1009"/>
                <a:gd name="T62" fmla="*/ 75 w 106"/>
                <a:gd name="T63" fmla="*/ 716 h 1009"/>
                <a:gd name="T64" fmla="*/ 81 w 106"/>
                <a:gd name="T65" fmla="*/ 668 h 1009"/>
                <a:gd name="T66" fmla="*/ 85 w 106"/>
                <a:gd name="T67" fmla="*/ 618 h 1009"/>
                <a:gd name="T68" fmla="*/ 85 w 106"/>
                <a:gd name="T69" fmla="*/ 618 h 1009"/>
                <a:gd name="T70" fmla="*/ 94 w 106"/>
                <a:gd name="T71" fmla="*/ 523 h 1009"/>
                <a:gd name="T72" fmla="*/ 100 w 106"/>
                <a:gd name="T73" fmla="*/ 427 h 1009"/>
                <a:gd name="T74" fmla="*/ 103 w 106"/>
                <a:gd name="T75" fmla="*/ 330 h 1009"/>
                <a:gd name="T76" fmla="*/ 106 w 106"/>
                <a:gd name="T77" fmla="*/ 234 h 1009"/>
                <a:gd name="T78" fmla="*/ 106 w 106"/>
                <a:gd name="T79" fmla="*/ 234 h 1009"/>
                <a:gd name="T80" fmla="*/ 106 w 106"/>
                <a:gd name="T81" fmla="*/ 121 h 1009"/>
                <a:gd name="T82" fmla="*/ 106 w 106"/>
                <a:gd name="T83" fmla="*/ 9 h 1009"/>
                <a:gd name="T84" fmla="*/ 106 w 106"/>
                <a:gd name="T85" fmla="*/ 9 h 1009"/>
                <a:gd name="T86" fmla="*/ 106 w 106"/>
                <a:gd name="T87" fmla="*/ 4 h 1009"/>
                <a:gd name="T88" fmla="*/ 104 w 106"/>
                <a:gd name="T89" fmla="*/ 3 h 1009"/>
                <a:gd name="T90" fmla="*/ 101 w 106"/>
                <a:gd name="T91" fmla="*/ 0 h 1009"/>
                <a:gd name="T92" fmla="*/ 97 w 106"/>
                <a:gd name="T93" fmla="*/ 0 h 1009"/>
                <a:gd name="T94" fmla="*/ 94 w 106"/>
                <a:gd name="T95" fmla="*/ 0 h 1009"/>
                <a:gd name="T96" fmla="*/ 91 w 106"/>
                <a:gd name="T97" fmla="*/ 3 h 1009"/>
                <a:gd name="T98" fmla="*/ 90 w 106"/>
                <a:gd name="T99" fmla="*/ 4 h 1009"/>
                <a:gd name="T100" fmla="*/ 88 w 106"/>
                <a:gd name="T101" fmla="*/ 9 h 1009"/>
                <a:gd name="T102" fmla="*/ 88 w 106"/>
                <a:gd name="T103" fmla="*/ 9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06" h="1009">
                  <a:moveTo>
                    <a:pt x="88" y="9"/>
                  </a:moveTo>
                  <a:lnTo>
                    <a:pt x="88" y="9"/>
                  </a:lnTo>
                  <a:lnTo>
                    <a:pt x="88" y="205"/>
                  </a:lnTo>
                  <a:lnTo>
                    <a:pt x="87" y="303"/>
                  </a:lnTo>
                  <a:lnTo>
                    <a:pt x="84" y="402"/>
                  </a:lnTo>
                  <a:lnTo>
                    <a:pt x="84" y="402"/>
                  </a:lnTo>
                  <a:lnTo>
                    <a:pt x="78" y="496"/>
                  </a:lnTo>
                  <a:lnTo>
                    <a:pt x="71" y="592"/>
                  </a:lnTo>
                  <a:lnTo>
                    <a:pt x="61" y="688"/>
                  </a:lnTo>
                  <a:lnTo>
                    <a:pt x="55" y="735"/>
                  </a:lnTo>
                  <a:lnTo>
                    <a:pt x="48" y="782"/>
                  </a:lnTo>
                  <a:lnTo>
                    <a:pt x="48" y="782"/>
                  </a:lnTo>
                  <a:lnTo>
                    <a:pt x="37" y="836"/>
                  </a:lnTo>
                  <a:lnTo>
                    <a:pt x="26" y="890"/>
                  </a:lnTo>
                  <a:lnTo>
                    <a:pt x="14" y="944"/>
                  </a:lnTo>
                  <a:lnTo>
                    <a:pt x="1" y="997"/>
                  </a:lnTo>
                  <a:lnTo>
                    <a:pt x="1" y="997"/>
                  </a:lnTo>
                  <a:lnTo>
                    <a:pt x="0" y="1002"/>
                  </a:lnTo>
                  <a:lnTo>
                    <a:pt x="1" y="1004"/>
                  </a:lnTo>
                  <a:lnTo>
                    <a:pt x="4" y="1006"/>
                  </a:lnTo>
                  <a:lnTo>
                    <a:pt x="7" y="1007"/>
                  </a:lnTo>
                  <a:lnTo>
                    <a:pt x="10" y="1009"/>
                  </a:lnTo>
                  <a:lnTo>
                    <a:pt x="13" y="1007"/>
                  </a:lnTo>
                  <a:lnTo>
                    <a:pt x="16" y="1006"/>
                  </a:lnTo>
                  <a:lnTo>
                    <a:pt x="17" y="1002"/>
                  </a:lnTo>
                  <a:lnTo>
                    <a:pt x="17" y="1002"/>
                  </a:lnTo>
                  <a:lnTo>
                    <a:pt x="29" y="955"/>
                  </a:lnTo>
                  <a:lnTo>
                    <a:pt x="40" y="907"/>
                  </a:lnTo>
                  <a:lnTo>
                    <a:pt x="51" y="859"/>
                  </a:lnTo>
                  <a:lnTo>
                    <a:pt x="59" y="811"/>
                  </a:lnTo>
                  <a:lnTo>
                    <a:pt x="68" y="764"/>
                  </a:lnTo>
                  <a:lnTo>
                    <a:pt x="75" y="716"/>
                  </a:lnTo>
                  <a:lnTo>
                    <a:pt x="81" y="668"/>
                  </a:lnTo>
                  <a:lnTo>
                    <a:pt x="85" y="618"/>
                  </a:lnTo>
                  <a:lnTo>
                    <a:pt x="85" y="618"/>
                  </a:lnTo>
                  <a:lnTo>
                    <a:pt x="94" y="523"/>
                  </a:lnTo>
                  <a:lnTo>
                    <a:pt x="100" y="427"/>
                  </a:lnTo>
                  <a:lnTo>
                    <a:pt x="103" y="330"/>
                  </a:lnTo>
                  <a:lnTo>
                    <a:pt x="106" y="234"/>
                  </a:lnTo>
                  <a:lnTo>
                    <a:pt x="106" y="234"/>
                  </a:lnTo>
                  <a:lnTo>
                    <a:pt x="106" y="121"/>
                  </a:lnTo>
                  <a:lnTo>
                    <a:pt x="106" y="9"/>
                  </a:lnTo>
                  <a:lnTo>
                    <a:pt x="106" y="9"/>
                  </a:lnTo>
                  <a:lnTo>
                    <a:pt x="106" y="4"/>
                  </a:lnTo>
                  <a:lnTo>
                    <a:pt x="104" y="3"/>
                  </a:lnTo>
                  <a:lnTo>
                    <a:pt x="101" y="0"/>
                  </a:lnTo>
                  <a:lnTo>
                    <a:pt x="97" y="0"/>
                  </a:lnTo>
                  <a:lnTo>
                    <a:pt x="94" y="0"/>
                  </a:lnTo>
                  <a:lnTo>
                    <a:pt x="91" y="3"/>
                  </a:lnTo>
                  <a:lnTo>
                    <a:pt x="90" y="4"/>
                  </a:lnTo>
                  <a:lnTo>
                    <a:pt x="88" y="9"/>
                  </a:lnTo>
                  <a:lnTo>
                    <a:pt x="88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1" name="Freeform 88">
              <a:extLst>
                <a:ext uri="{FF2B5EF4-FFF2-40B4-BE49-F238E27FC236}">
                  <a16:creationId xmlns:a16="http://schemas.microsoft.com/office/drawing/2014/main" id="{5F8AEB4B-1A1E-0EDF-5EB7-A3E3142C0412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6" y="1358"/>
              <a:ext cx="246" cy="774"/>
            </a:xfrm>
            <a:custGeom>
              <a:avLst/>
              <a:gdLst>
                <a:gd name="T0" fmla="*/ 668 w 738"/>
                <a:gd name="T1" fmla="*/ 10 h 2322"/>
                <a:gd name="T2" fmla="*/ 690 w 738"/>
                <a:gd name="T3" fmla="*/ 127 h 2322"/>
                <a:gd name="T4" fmla="*/ 706 w 738"/>
                <a:gd name="T5" fmla="*/ 247 h 2322"/>
                <a:gd name="T6" fmla="*/ 716 w 738"/>
                <a:gd name="T7" fmla="*/ 366 h 2322"/>
                <a:gd name="T8" fmla="*/ 720 w 738"/>
                <a:gd name="T9" fmla="*/ 485 h 2322"/>
                <a:gd name="T10" fmla="*/ 720 w 738"/>
                <a:gd name="T11" fmla="*/ 548 h 2322"/>
                <a:gd name="T12" fmla="*/ 719 w 738"/>
                <a:gd name="T13" fmla="*/ 676 h 2322"/>
                <a:gd name="T14" fmla="*/ 710 w 738"/>
                <a:gd name="T15" fmla="*/ 802 h 2322"/>
                <a:gd name="T16" fmla="*/ 698 w 738"/>
                <a:gd name="T17" fmla="*/ 929 h 2322"/>
                <a:gd name="T18" fmla="*/ 690 w 738"/>
                <a:gd name="T19" fmla="*/ 993 h 2322"/>
                <a:gd name="T20" fmla="*/ 671 w 738"/>
                <a:gd name="T21" fmla="*/ 1113 h 2322"/>
                <a:gd name="T22" fmla="*/ 646 w 738"/>
                <a:gd name="T23" fmla="*/ 1232 h 2322"/>
                <a:gd name="T24" fmla="*/ 633 w 738"/>
                <a:gd name="T25" fmla="*/ 1289 h 2322"/>
                <a:gd name="T26" fmla="*/ 603 w 738"/>
                <a:gd name="T27" fmla="*/ 1399 h 2322"/>
                <a:gd name="T28" fmla="*/ 585 w 738"/>
                <a:gd name="T29" fmla="*/ 1454 h 2322"/>
                <a:gd name="T30" fmla="*/ 541 w 738"/>
                <a:gd name="T31" fmla="*/ 1567 h 2322"/>
                <a:gd name="T32" fmla="*/ 488 w 738"/>
                <a:gd name="T33" fmla="*/ 1678 h 2322"/>
                <a:gd name="T34" fmla="*/ 429 w 738"/>
                <a:gd name="T35" fmla="*/ 1784 h 2322"/>
                <a:gd name="T36" fmla="*/ 362 w 738"/>
                <a:gd name="T37" fmla="*/ 1885 h 2322"/>
                <a:gd name="T38" fmla="*/ 326 w 738"/>
                <a:gd name="T39" fmla="*/ 1936 h 2322"/>
                <a:gd name="T40" fmla="*/ 251 w 738"/>
                <a:gd name="T41" fmla="*/ 2032 h 2322"/>
                <a:gd name="T42" fmla="*/ 171 w 738"/>
                <a:gd name="T43" fmla="*/ 2126 h 2322"/>
                <a:gd name="T44" fmla="*/ 47 w 738"/>
                <a:gd name="T45" fmla="*/ 2261 h 2322"/>
                <a:gd name="T46" fmla="*/ 3 w 738"/>
                <a:gd name="T47" fmla="*/ 2308 h 2322"/>
                <a:gd name="T48" fmla="*/ 0 w 738"/>
                <a:gd name="T49" fmla="*/ 2310 h 2322"/>
                <a:gd name="T50" fmla="*/ 2 w 738"/>
                <a:gd name="T51" fmla="*/ 2316 h 2322"/>
                <a:gd name="T52" fmla="*/ 6 w 738"/>
                <a:gd name="T53" fmla="*/ 2321 h 2322"/>
                <a:gd name="T54" fmla="*/ 12 w 738"/>
                <a:gd name="T55" fmla="*/ 2322 h 2322"/>
                <a:gd name="T56" fmla="*/ 15 w 738"/>
                <a:gd name="T57" fmla="*/ 2319 h 2322"/>
                <a:gd name="T58" fmla="*/ 144 w 738"/>
                <a:gd name="T59" fmla="*/ 2183 h 2322"/>
                <a:gd name="T60" fmla="*/ 225 w 738"/>
                <a:gd name="T61" fmla="*/ 2090 h 2322"/>
                <a:gd name="T62" fmla="*/ 304 w 738"/>
                <a:gd name="T63" fmla="*/ 1993 h 2322"/>
                <a:gd name="T64" fmla="*/ 342 w 738"/>
                <a:gd name="T65" fmla="*/ 1943 h 2322"/>
                <a:gd name="T66" fmla="*/ 412 w 738"/>
                <a:gd name="T67" fmla="*/ 1843 h 2322"/>
                <a:gd name="T68" fmla="*/ 474 w 738"/>
                <a:gd name="T69" fmla="*/ 1739 h 2322"/>
                <a:gd name="T70" fmla="*/ 530 w 738"/>
                <a:gd name="T71" fmla="*/ 1631 h 2322"/>
                <a:gd name="T72" fmla="*/ 580 w 738"/>
                <a:gd name="T73" fmla="*/ 1519 h 2322"/>
                <a:gd name="T74" fmla="*/ 600 w 738"/>
                <a:gd name="T75" fmla="*/ 1464 h 2322"/>
                <a:gd name="T76" fmla="*/ 636 w 738"/>
                <a:gd name="T77" fmla="*/ 1350 h 2322"/>
                <a:gd name="T78" fmla="*/ 665 w 738"/>
                <a:gd name="T79" fmla="*/ 1232 h 2322"/>
                <a:gd name="T80" fmla="*/ 688 w 738"/>
                <a:gd name="T81" fmla="*/ 1114 h 2322"/>
                <a:gd name="T82" fmla="*/ 698 w 738"/>
                <a:gd name="T83" fmla="*/ 1055 h 2322"/>
                <a:gd name="T84" fmla="*/ 716 w 738"/>
                <a:gd name="T85" fmla="*/ 929 h 2322"/>
                <a:gd name="T86" fmla="*/ 727 w 738"/>
                <a:gd name="T87" fmla="*/ 801 h 2322"/>
                <a:gd name="T88" fmla="*/ 736 w 738"/>
                <a:gd name="T89" fmla="*/ 673 h 2322"/>
                <a:gd name="T90" fmla="*/ 738 w 738"/>
                <a:gd name="T91" fmla="*/ 547 h 2322"/>
                <a:gd name="T92" fmla="*/ 738 w 738"/>
                <a:gd name="T93" fmla="*/ 486 h 2322"/>
                <a:gd name="T94" fmla="*/ 733 w 738"/>
                <a:gd name="T95" fmla="*/ 364 h 2322"/>
                <a:gd name="T96" fmla="*/ 723 w 738"/>
                <a:gd name="T97" fmla="*/ 242 h 2322"/>
                <a:gd name="T98" fmla="*/ 707 w 738"/>
                <a:gd name="T99" fmla="*/ 122 h 2322"/>
                <a:gd name="T100" fmla="*/ 696 w 738"/>
                <a:gd name="T101" fmla="*/ 61 h 2322"/>
                <a:gd name="T102" fmla="*/ 685 w 738"/>
                <a:gd name="T103" fmla="*/ 6 h 2322"/>
                <a:gd name="T104" fmla="*/ 681 w 738"/>
                <a:gd name="T105" fmla="*/ 0 h 2322"/>
                <a:gd name="T106" fmla="*/ 674 w 738"/>
                <a:gd name="T107" fmla="*/ 0 h 2322"/>
                <a:gd name="T108" fmla="*/ 669 w 738"/>
                <a:gd name="T109" fmla="*/ 4 h 2322"/>
                <a:gd name="T110" fmla="*/ 668 w 738"/>
                <a:gd name="T111" fmla="*/ 10 h 2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738" h="2322">
                  <a:moveTo>
                    <a:pt x="668" y="10"/>
                  </a:moveTo>
                  <a:lnTo>
                    <a:pt x="668" y="10"/>
                  </a:lnTo>
                  <a:lnTo>
                    <a:pt x="680" y="69"/>
                  </a:lnTo>
                  <a:lnTo>
                    <a:pt x="690" y="127"/>
                  </a:lnTo>
                  <a:lnTo>
                    <a:pt x="698" y="187"/>
                  </a:lnTo>
                  <a:lnTo>
                    <a:pt x="706" y="247"/>
                  </a:lnTo>
                  <a:lnTo>
                    <a:pt x="712" y="306"/>
                  </a:lnTo>
                  <a:lnTo>
                    <a:pt x="716" y="366"/>
                  </a:lnTo>
                  <a:lnTo>
                    <a:pt x="719" y="425"/>
                  </a:lnTo>
                  <a:lnTo>
                    <a:pt x="720" y="485"/>
                  </a:lnTo>
                  <a:lnTo>
                    <a:pt x="720" y="485"/>
                  </a:lnTo>
                  <a:lnTo>
                    <a:pt x="720" y="548"/>
                  </a:lnTo>
                  <a:lnTo>
                    <a:pt x="720" y="612"/>
                  </a:lnTo>
                  <a:lnTo>
                    <a:pt x="719" y="676"/>
                  </a:lnTo>
                  <a:lnTo>
                    <a:pt x="714" y="739"/>
                  </a:lnTo>
                  <a:lnTo>
                    <a:pt x="710" y="802"/>
                  </a:lnTo>
                  <a:lnTo>
                    <a:pt x="704" y="866"/>
                  </a:lnTo>
                  <a:lnTo>
                    <a:pt x="698" y="929"/>
                  </a:lnTo>
                  <a:lnTo>
                    <a:pt x="690" y="993"/>
                  </a:lnTo>
                  <a:lnTo>
                    <a:pt x="690" y="993"/>
                  </a:lnTo>
                  <a:lnTo>
                    <a:pt x="681" y="1052"/>
                  </a:lnTo>
                  <a:lnTo>
                    <a:pt x="671" y="1113"/>
                  </a:lnTo>
                  <a:lnTo>
                    <a:pt x="659" y="1173"/>
                  </a:lnTo>
                  <a:lnTo>
                    <a:pt x="646" y="1232"/>
                  </a:lnTo>
                  <a:lnTo>
                    <a:pt x="646" y="1232"/>
                  </a:lnTo>
                  <a:lnTo>
                    <a:pt x="633" y="1289"/>
                  </a:lnTo>
                  <a:lnTo>
                    <a:pt x="619" y="1344"/>
                  </a:lnTo>
                  <a:lnTo>
                    <a:pt x="603" y="1399"/>
                  </a:lnTo>
                  <a:lnTo>
                    <a:pt x="585" y="1454"/>
                  </a:lnTo>
                  <a:lnTo>
                    <a:pt x="585" y="1454"/>
                  </a:lnTo>
                  <a:lnTo>
                    <a:pt x="564" y="1511"/>
                  </a:lnTo>
                  <a:lnTo>
                    <a:pt x="541" y="1567"/>
                  </a:lnTo>
                  <a:lnTo>
                    <a:pt x="516" y="1622"/>
                  </a:lnTo>
                  <a:lnTo>
                    <a:pt x="488" y="1678"/>
                  </a:lnTo>
                  <a:lnTo>
                    <a:pt x="459" y="1731"/>
                  </a:lnTo>
                  <a:lnTo>
                    <a:pt x="429" y="1784"/>
                  </a:lnTo>
                  <a:lnTo>
                    <a:pt x="396" y="1834"/>
                  </a:lnTo>
                  <a:lnTo>
                    <a:pt x="362" y="1885"/>
                  </a:lnTo>
                  <a:lnTo>
                    <a:pt x="362" y="1885"/>
                  </a:lnTo>
                  <a:lnTo>
                    <a:pt x="326" y="1936"/>
                  </a:lnTo>
                  <a:lnTo>
                    <a:pt x="288" y="1984"/>
                  </a:lnTo>
                  <a:lnTo>
                    <a:pt x="251" y="2032"/>
                  </a:lnTo>
                  <a:lnTo>
                    <a:pt x="212" y="2080"/>
                  </a:lnTo>
                  <a:lnTo>
                    <a:pt x="171" y="2126"/>
                  </a:lnTo>
                  <a:lnTo>
                    <a:pt x="129" y="2173"/>
                  </a:lnTo>
                  <a:lnTo>
                    <a:pt x="47" y="2261"/>
                  </a:lnTo>
                  <a:lnTo>
                    <a:pt x="47" y="2261"/>
                  </a:lnTo>
                  <a:lnTo>
                    <a:pt x="3" y="2308"/>
                  </a:lnTo>
                  <a:lnTo>
                    <a:pt x="3" y="2308"/>
                  </a:lnTo>
                  <a:lnTo>
                    <a:pt x="0" y="2310"/>
                  </a:lnTo>
                  <a:lnTo>
                    <a:pt x="0" y="2313"/>
                  </a:lnTo>
                  <a:lnTo>
                    <a:pt x="2" y="2316"/>
                  </a:lnTo>
                  <a:lnTo>
                    <a:pt x="3" y="2319"/>
                  </a:lnTo>
                  <a:lnTo>
                    <a:pt x="6" y="2321"/>
                  </a:lnTo>
                  <a:lnTo>
                    <a:pt x="9" y="2322"/>
                  </a:lnTo>
                  <a:lnTo>
                    <a:pt x="12" y="2322"/>
                  </a:lnTo>
                  <a:lnTo>
                    <a:pt x="15" y="2319"/>
                  </a:lnTo>
                  <a:lnTo>
                    <a:pt x="15" y="2319"/>
                  </a:lnTo>
                  <a:lnTo>
                    <a:pt x="100" y="2229"/>
                  </a:lnTo>
                  <a:lnTo>
                    <a:pt x="144" y="2183"/>
                  </a:lnTo>
                  <a:lnTo>
                    <a:pt x="184" y="2136"/>
                  </a:lnTo>
                  <a:lnTo>
                    <a:pt x="225" y="2090"/>
                  </a:lnTo>
                  <a:lnTo>
                    <a:pt x="265" y="2042"/>
                  </a:lnTo>
                  <a:lnTo>
                    <a:pt x="304" y="1993"/>
                  </a:lnTo>
                  <a:lnTo>
                    <a:pt x="342" y="1943"/>
                  </a:lnTo>
                  <a:lnTo>
                    <a:pt x="342" y="1943"/>
                  </a:lnTo>
                  <a:lnTo>
                    <a:pt x="377" y="1894"/>
                  </a:lnTo>
                  <a:lnTo>
                    <a:pt x="412" y="1843"/>
                  </a:lnTo>
                  <a:lnTo>
                    <a:pt x="443" y="1792"/>
                  </a:lnTo>
                  <a:lnTo>
                    <a:pt x="474" y="1739"/>
                  </a:lnTo>
                  <a:lnTo>
                    <a:pt x="503" y="1686"/>
                  </a:lnTo>
                  <a:lnTo>
                    <a:pt x="530" y="1631"/>
                  </a:lnTo>
                  <a:lnTo>
                    <a:pt x="556" y="1576"/>
                  </a:lnTo>
                  <a:lnTo>
                    <a:pt x="580" y="1519"/>
                  </a:lnTo>
                  <a:lnTo>
                    <a:pt x="580" y="1519"/>
                  </a:lnTo>
                  <a:lnTo>
                    <a:pt x="600" y="1464"/>
                  </a:lnTo>
                  <a:lnTo>
                    <a:pt x="619" y="1406"/>
                  </a:lnTo>
                  <a:lnTo>
                    <a:pt x="636" y="1350"/>
                  </a:lnTo>
                  <a:lnTo>
                    <a:pt x="651" y="1290"/>
                  </a:lnTo>
                  <a:lnTo>
                    <a:pt x="665" y="1232"/>
                  </a:lnTo>
                  <a:lnTo>
                    <a:pt x="677" y="1173"/>
                  </a:lnTo>
                  <a:lnTo>
                    <a:pt x="688" y="1114"/>
                  </a:lnTo>
                  <a:lnTo>
                    <a:pt x="698" y="1055"/>
                  </a:lnTo>
                  <a:lnTo>
                    <a:pt x="698" y="1055"/>
                  </a:lnTo>
                  <a:lnTo>
                    <a:pt x="707" y="991"/>
                  </a:lnTo>
                  <a:lnTo>
                    <a:pt x="716" y="929"/>
                  </a:lnTo>
                  <a:lnTo>
                    <a:pt x="722" y="865"/>
                  </a:lnTo>
                  <a:lnTo>
                    <a:pt x="727" y="801"/>
                  </a:lnTo>
                  <a:lnTo>
                    <a:pt x="732" y="737"/>
                  </a:lnTo>
                  <a:lnTo>
                    <a:pt x="736" y="673"/>
                  </a:lnTo>
                  <a:lnTo>
                    <a:pt x="738" y="611"/>
                  </a:lnTo>
                  <a:lnTo>
                    <a:pt x="738" y="547"/>
                  </a:lnTo>
                  <a:lnTo>
                    <a:pt x="738" y="547"/>
                  </a:lnTo>
                  <a:lnTo>
                    <a:pt x="738" y="486"/>
                  </a:lnTo>
                  <a:lnTo>
                    <a:pt x="736" y="425"/>
                  </a:lnTo>
                  <a:lnTo>
                    <a:pt x="733" y="364"/>
                  </a:lnTo>
                  <a:lnTo>
                    <a:pt x="729" y="303"/>
                  </a:lnTo>
                  <a:lnTo>
                    <a:pt x="723" y="242"/>
                  </a:lnTo>
                  <a:lnTo>
                    <a:pt x="716" y="181"/>
                  </a:lnTo>
                  <a:lnTo>
                    <a:pt x="707" y="122"/>
                  </a:lnTo>
                  <a:lnTo>
                    <a:pt x="696" y="61"/>
                  </a:lnTo>
                  <a:lnTo>
                    <a:pt x="696" y="61"/>
                  </a:lnTo>
                  <a:lnTo>
                    <a:pt x="685" y="6"/>
                  </a:lnTo>
                  <a:lnTo>
                    <a:pt x="685" y="6"/>
                  </a:lnTo>
                  <a:lnTo>
                    <a:pt x="683" y="3"/>
                  </a:lnTo>
                  <a:lnTo>
                    <a:pt x="681" y="0"/>
                  </a:lnTo>
                  <a:lnTo>
                    <a:pt x="678" y="0"/>
                  </a:lnTo>
                  <a:lnTo>
                    <a:pt x="674" y="0"/>
                  </a:lnTo>
                  <a:lnTo>
                    <a:pt x="671" y="1"/>
                  </a:lnTo>
                  <a:lnTo>
                    <a:pt x="669" y="4"/>
                  </a:lnTo>
                  <a:lnTo>
                    <a:pt x="668" y="7"/>
                  </a:lnTo>
                  <a:lnTo>
                    <a:pt x="668" y="10"/>
                  </a:lnTo>
                  <a:lnTo>
                    <a:pt x="668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2" name="Freeform 89">
              <a:extLst>
                <a:ext uri="{FF2B5EF4-FFF2-40B4-BE49-F238E27FC236}">
                  <a16:creationId xmlns:a16="http://schemas.microsoft.com/office/drawing/2014/main" id="{B4B2604B-3F81-9019-80C4-447F37B5DB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57" y="98"/>
              <a:ext cx="383" cy="816"/>
            </a:xfrm>
            <a:custGeom>
              <a:avLst/>
              <a:gdLst>
                <a:gd name="T0" fmla="*/ 26 w 1149"/>
                <a:gd name="T1" fmla="*/ 1862 h 2447"/>
                <a:gd name="T2" fmla="*/ 29 w 1149"/>
                <a:gd name="T3" fmla="*/ 868 h 2447"/>
                <a:gd name="T4" fmla="*/ 46 w 1149"/>
                <a:gd name="T5" fmla="*/ 567 h 2447"/>
                <a:gd name="T6" fmla="*/ 90 w 1149"/>
                <a:gd name="T7" fmla="*/ 303 h 2447"/>
                <a:gd name="T8" fmla="*/ 148 w 1149"/>
                <a:gd name="T9" fmla="*/ 143 h 2447"/>
                <a:gd name="T10" fmla="*/ 200 w 1149"/>
                <a:gd name="T11" fmla="*/ 65 h 2447"/>
                <a:gd name="T12" fmla="*/ 255 w 1149"/>
                <a:gd name="T13" fmla="*/ 26 h 2447"/>
                <a:gd name="T14" fmla="*/ 319 w 1149"/>
                <a:gd name="T15" fmla="*/ 19 h 2447"/>
                <a:gd name="T16" fmla="*/ 362 w 1149"/>
                <a:gd name="T17" fmla="*/ 40 h 2447"/>
                <a:gd name="T18" fmla="*/ 397 w 1149"/>
                <a:gd name="T19" fmla="*/ 98 h 2447"/>
                <a:gd name="T20" fmla="*/ 422 w 1149"/>
                <a:gd name="T21" fmla="*/ 226 h 2447"/>
                <a:gd name="T22" fmla="*/ 419 w 1149"/>
                <a:gd name="T23" fmla="*/ 419 h 2447"/>
                <a:gd name="T24" fmla="*/ 394 w 1149"/>
                <a:gd name="T25" fmla="*/ 695 h 2447"/>
                <a:gd name="T26" fmla="*/ 384 w 1149"/>
                <a:gd name="T27" fmla="*/ 947 h 2447"/>
                <a:gd name="T28" fmla="*/ 401 w 1149"/>
                <a:gd name="T29" fmla="*/ 1180 h 2447"/>
                <a:gd name="T30" fmla="*/ 438 w 1149"/>
                <a:gd name="T31" fmla="*/ 1303 h 2447"/>
                <a:gd name="T32" fmla="*/ 484 w 1149"/>
                <a:gd name="T33" fmla="*/ 1384 h 2447"/>
                <a:gd name="T34" fmla="*/ 497 w 1149"/>
                <a:gd name="T35" fmla="*/ 1386 h 2447"/>
                <a:gd name="T36" fmla="*/ 552 w 1149"/>
                <a:gd name="T37" fmla="*/ 1315 h 2447"/>
                <a:gd name="T38" fmla="*/ 611 w 1149"/>
                <a:gd name="T39" fmla="*/ 1175 h 2447"/>
                <a:gd name="T40" fmla="*/ 690 w 1149"/>
                <a:gd name="T41" fmla="*/ 995 h 2447"/>
                <a:gd name="T42" fmla="*/ 798 w 1149"/>
                <a:gd name="T43" fmla="*/ 788 h 2447"/>
                <a:gd name="T44" fmla="*/ 890 w 1149"/>
                <a:gd name="T45" fmla="*/ 567 h 2447"/>
                <a:gd name="T46" fmla="*/ 1072 w 1149"/>
                <a:gd name="T47" fmla="*/ 194 h 2447"/>
                <a:gd name="T48" fmla="*/ 1148 w 1149"/>
                <a:gd name="T49" fmla="*/ 29 h 2447"/>
                <a:gd name="T50" fmla="*/ 1134 w 1149"/>
                <a:gd name="T51" fmla="*/ 23 h 2447"/>
                <a:gd name="T52" fmla="*/ 995 w 1149"/>
                <a:gd name="T53" fmla="*/ 309 h 2447"/>
                <a:gd name="T54" fmla="*/ 861 w 1149"/>
                <a:gd name="T55" fmla="*/ 592 h 2447"/>
                <a:gd name="T56" fmla="*/ 785 w 1149"/>
                <a:gd name="T57" fmla="*/ 773 h 2447"/>
                <a:gd name="T58" fmla="*/ 667 w 1149"/>
                <a:gd name="T59" fmla="*/ 1003 h 2447"/>
                <a:gd name="T60" fmla="*/ 584 w 1149"/>
                <a:gd name="T61" fmla="*/ 1197 h 2447"/>
                <a:gd name="T62" fmla="*/ 526 w 1149"/>
                <a:gd name="T63" fmla="*/ 1322 h 2447"/>
                <a:gd name="T64" fmla="*/ 485 w 1149"/>
                <a:gd name="T65" fmla="*/ 1373 h 2447"/>
                <a:gd name="T66" fmla="*/ 459 w 1149"/>
                <a:gd name="T67" fmla="*/ 1307 h 2447"/>
                <a:gd name="T68" fmla="*/ 420 w 1149"/>
                <a:gd name="T69" fmla="*/ 1185 h 2447"/>
                <a:gd name="T70" fmla="*/ 401 w 1149"/>
                <a:gd name="T71" fmla="*/ 979 h 2447"/>
                <a:gd name="T72" fmla="*/ 407 w 1149"/>
                <a:gd name="T73" fmla="*/ 766 h 2447"/>
                <a:gd name="T74" fmla="*/ 427 w 1149"/>
                <a:gd name="T75" fmla="*/ 518 h 2447"/>
                <a:gd name="T76" fmla="*/ 442 w 1149"/>
                <a:gd name="T77" fmla="*/ 299 h 2447"/>
                <a:gd name="T78" fmla="*/ 425 w 1149"/>
                <a:gd name="T79" fmla="*/ 129 h 2447"/>
                <a:gd name="T80" fmla="*/ 390 w 1149"/>
                <a:gd name="T81" fmla="*/ 49 h 2447"/>
                <a:gd name="T82" fmla="*/ 346 w 1149"/>
                <a:gd name="T83" fmla="*/ 10 h 2447"/>
                <a:gd name="T84" fmla="*/ 297 w 1149"/>
                <a:gd name="T85" fmla="*/ 0 h 2447"/>
                <a:gd name="T86" fmla="*/ 213 w 1149"/>
                <a:gd name="T87" fmla="*/ 30 h 2447"/>
                <a:gd name="T88" fmla="*/ 151 w 1149"/>
                <a:gd name="T89" fmla="*/ 101 h 2447"/>
                <a:gd name="T90" fmla="*/ 88 w 1149"/>
                <a:gd name="T91" fmla="*/ 246 h 2447"/>
                <a:gd name="T92" fmla="*/ 41 w 1149"/>
                <a:gd name="T93" fmla="*/ 471 h 2447"/>
                <a:gd name="T94" fmla="*/ 15 w 1149"/>
                <a:gd name="T95" fmla="*/ 775 h 2447"/>
                <a:gd name="T96" fmla="*/ 10 w 1149"/>
                <a:gd name="T97" fmla="*/ 1419 h 2447"/>
                <a:gd name="T98" fmla="*/ 3 w 1149"/>
                <a:gd name="T99" fmla="*/ 2294 h 2447"/>
                <a:gd name="T100" fmla="*/ 4 w 1149"/>
                <a:gd name="T101" fmla="*/ 2445 h 2447"/>
                <a:gd name="T102" fmla="*/ 17 w 1149"/>
                <a:gd name="T103" fmla="*/ 2438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149" h="2447">
                  <a:moveTo>
                    <a:pt x="17" y="2438"/>
                  </a:moveTo>
                  <a:lnTo>
                    <a:pt x="17" y="2438"/>
                  </a:lnTo>
                  <a:lnTo>
                    <a:pt x="23" y="2151"/>
                  </a:lnTo>
                  <a:lnTo>
                    <a:pt x="26" y="1862"/>
                  </a:lnTo>
                  <a:lnTo>
                    <a:pt x="26" y="1862"/>
                  </a:lnTo>
                  <a:lnTo>
                    <a:pt x="28" y="1574"/>
                  </a:lnTo>
                  <a:lnTo>
                    <a:pt x="28" y="1287"/>
                  </a:lnTo>
                  <a:lnTo>
                    <a:pt x="28" y="1287"/>
                  </a:lnTo>
                  <a:lnTo>
                    <a:pt x="28" y="1007"/>
                  </a:lnTo>
                  <a:lnTo>
                    <a:pt x="29" y="868"/>
                  </a:lnTo>
                  <a:lnTo>
                    <a:pt x="32" y="796"/>
                  </a:lnTo>
                  <a:lnTo>
                    <a:pt x="35" y="727"/>
                  </a:lnTo>
                  <a:lnTo>
                    <a:pt x="35" y="727"/>
                  </a:lnTo>
                  <a:lnTo>
                    <a:pt x="41" y="621"/>
                  </a:lnTo>
                  <a:lnTo>
                    <a:pt x="46" y="567"/>
                  </a:lnTo>
                  <a:lnTo>
                    <a:pt x="51" y="513"/>
                  </a:lnTo>
                  <a:lnTo>
                    <a:pt x="58" y="461"/>
                  </a:lnTo>
                  <a:lnTo>
                    <a:pt x="67" y="408"/>
                  </a:lnTo>
                  <a:lnTo>
                    <a:pt x="77" y="355"/>
                  </a:lnTo>
                  <a:lnTo>
                    <a:pt x="90" y="303"/>
                  </a:lnTo>
                  <a:lnTo>
                    <a:pt x="90" y="303"/>
                  </a:lnTo>
                  <a:lnTo>
                    <a:pt x="102" y="262"/>
                  </a:lnTo>
                  <a:lnTo>
                    <a:pt x="115" y="222"/>
                  </a:lnTo>
                  <a:lnTo>
                    <a:pt x="130" y="183"/>
                  </a:lnTo>
                  <a:lnTo>
                    <a:pt x="148" y="143"/>
                  </a:lnTo>
                  <a:lnTo>
                    <a:pt x="148" y="143"/>
                  </a:lnTo>
                  <a:lnTo>
                    <a:pt x="167" y="111"/>
                  </a:lnTo>
                  <a:lnTo>
                    <a:pt x="177" y="95"/>
                  </a:lnTo>
                  <a:lnTo>
                    <a:pt x="188" y="79"/>
                  </a:lnTo>
                  <a:lnTo>
                    <a:pt x="200" y="65"/>
                  </a:lnTo>
                  <a:lnTo>
                    <a:pt x="215" y="52"/>
                  </a:lnTo>
                  <a:lnTo>
                    <a:pt x="229" y="40"/>
                  </a:lnTo>
                  <a:lnTo>
                    <a:pt x="245" y="32"/>
                  </a:lnTo>
                  <a:lnTo>
                    <a:pt x="245" y="32"/>
                  </a:lnTo>
                  <a:lnTo>
                    <a:pt x="255" y="26"/>
                  </a:lnTo>
                  <a:lnTo>
                    <a:pt x="268" y="21"/>
                  </a:lnTo>
                  <a:lnTo>
                    <a:pt x="281" y="19"/>
                  </a:lnTo>
                  <a:lnTo>
                    <a:pt x="293" y="17"/>
                  </a:lnTo>
                  <a:lnTo>
                    <a:pt x="306" y="17"/>
                  </a:lnTo>
                  <a:lnTo>
                    <a:pt x="319" y="19"/>
                  </a:lnTo>
                  <a:lnTo>
                    <a:pt x="332" y="21"/>
                  </a:lnTo>
                  <a:lnTo>
                    <a:pt x="343" y="27"/>
                  </a:lnTo>
                  <a:lnTo>
                    <a:pt x="343" y="27"/>
                  </a:lnTo>
                  <a:lnTo>
                    <a:pt x="354" y="33"/>
                  </a:lnTo>
                  <a:lnTo>
                    <a:pt x="362" y="40"/>
                  </a:lnTo>
                  <a:lnTo>
                    <a:pt x="370" y="49"/>
                  </a:lnTo>
                  <a:lnTo>
                    <a:pt x="377" y="58"/>
                  </a:lnTo>
                  <a:lnTo>
                    <a:pt x="383" y="68"/>
                  </a:lnTo>
                  <a:lnTo>
                    <a:pt x="388" y="78"/>
                  </a:lnTo>
                  <a:lnTo>
                    <a:pt x="397" y="98"/>
                  </a:lnTo>
                  <a:lnTo>
                    <a:pt x="397" y="98"/>
                  </a:lnTo>
                  <a:lnTo>
                    <a:pt x="407" y="129"/>
                  </a:lnTo>
                  <a:lnTo>
                    <a:pt x="414" y="161"/>
                  </a:lnTo>
                  <a:lnTo>
                    <a:pt x="419" y="193"/>
                  </a:lnTo>
                  <a:lnTo>
                    <a:pt x="422" y="226"/>
                  </a:lnTo>
                  <a:lnTo>
                    <a:pt x="423" y="259"/>
                  </a:lnTo>
                  <a:lnTo>
                    <a:pt x="425" y="291"/>
                  </a:lnTo>
                  <a:lnTo>
                    <a:pt x="422" y="357"/>
                  </a:lnTo>
                  <a:lnTo>
                    <a:pt x="422" y="357"/>
                  </a:lnTo>
                  <a:lnTo>
                    <a:pt x="419" y="419"/>
                  </a:lnTo>
                  <a:lnTo>
                    <a:pt x="413" y="480"/>
                  </a:lnTo>
                  <a:lnTo>
                    <a:pt x="401" y="603"/>
                  </a:lnTo>
                  <a:lnTo>
                    <a:pt x="401" y="603"/>
                  </a:lnTo>
                  <a:lnTo>
                    <a:pt x="397" y="648"/>
                  </a:lnTo>
                  <a:lnTo>
                    <a:pt x="394" y="695"/>
                  </a:lnTo>
                  <a:lnTo>
                    <a:pt x="394" y="695"/>
                  </a:lnTo>
                  <a:lnTo>
                    <a:pt x="388" y="795"/>
                  </a:lnTo>
                  <a:lnTo>
                    <a:pt x="384" y="895"/>
                  </a:lnTo>
                  <a:lnTo>
                    <a:pt x="384" y="895"/>
                  </a:lnTo>
                  <a:lnTo>
                    <a:pt x="384" y="947"/>
                  </a:lnTo>
                  <a:lnTo>
                    <a:pt x="384" y="998"/>
                  </a:lnTo>
                  <a:lnTo>
                    <a:pt x="385" y="1050"/>
                  </a:lnTo>
                  <a:lnTo>
                    <a:pt x="390" y="1103"/>
                  </a:lnTo>
                  <a:lnTo>
                    <a:pt x="397" y="1154"/>
                  </a:lnTo>
                  <a:lnTo>
                    <a:pt x="401" y="1180"/>
                  </a:lnTo>
                  <a:lnTo>
                    <a:pt x="407" y="1204"/>
                  </a:lnTo>
                  <a:lnTo>
                    <a:pt x="413" y="1230"/>
                  </a:lnTo>
                  <a:lnTo>
                    <a:pt x="420" y="1255"/>
                  </a:lnTo>
                  <a:lnTo>
                    <a:pt x="429" y="1280"/>
                  </a:lnTo>
                  <a:lnTo>
                    <a:pt x="438" y="1303"/>
                  </a:lnTo>
                  <a:lnTo>
                    <a:pt x="438" y="1303"/>
                  </a:lnTo>
                  <a:lnTo>
                    <a:pt x="448" y="1325"/>
                  </a:lnTo>
                  <a:lnTo>
                    <a:pt x="459" y="1345"/>
                  </a:lnTo>
                  <a:lnTo>
                    <a:pt x="471" y="1364"/>
                  </a:lnTo>
                  <a:lnTo>
                    <a:pt x="484" y="1384"/>
                  </a:lnTo>
                  <a:lnTo>
                    <a:pt x="484" y="1384"/>
                  </a:lnTo>
                  <a:lnTo>
                    <a:pt x="487" y="1386"/>
                  </a:lnTo>
                  <a:lnTo>
                    <a:pt x="490" y="1387"/>
                  </a:lnTo>
                  <a:lnTo>
                    <a:pt x="494" y="1387"/>
                  </a:lnTo>
                  <a:lnTo>
                    <a:pt x="497" y="1386"/>
                  </a:lnTo>
                  <a:lnTo>
                    <a:pt x="497" y="1386"/>
                  </a:lnTo>
                  <a:lnTo>
                    <a:pt x="507" y="1374"/>
                  </a:lnTo>
                  <a:lnTo>
                    <a:pt x="517" y="1364"/>
                  </a:lnTo>
                  <a:lnTo>
                    <a:pt x="536" y="1339"/>
                  </a:lnTo>
                  <a:lnTo>
                    <a:pt x="552" y="1315"/>
                  </a:lnTo>
                  <a:lnTo>
                    <a:pt x="565" y="1287"/>
                  </a:lnTo>
                  <a:lnTo>
                    <a:pt x="578" y="1260"/>
                  </a:lnTo>
                  <a:lnTo>
                    <a:pt x="590" y="1232"/>
                  </a:lnTo>
                  <a:lnTo>
                    <a:pt x="611" y="1175"/>
                  </a:lnTo>
                  <a:lnTo>
                    <a:pt x="611" y="1175"/>
                  </a:lnTo>
                  <a:lnTo>
                    <a:pt x="632" y="1119"/>
                  </a:lnTo>
                  <a:lnTo>
                    <a:pt x="643" y="1091"/>
                  </a:lnTo>
                  <a:lnTo>
                    <a:pt x="655" y="1064"/>
                  </a:lnTo>
                  <a:lnTo>
                    <a:pt x="655" y="1064"/>
                  </a:lnTo>
                  <a:lnTo>
                    <a:pt x="690" y="995"/>
                  </a:lnTo>
                  <a:lnTo>
                    <a:pt x="726" y="927"/>
                  </a:lnTo>
                  <a:lnTo>
                    <a:pt x="726" y="927"/>
                  </a:lnTo>
                  <a:lnTo>
                    <a:pt x="762" y="857"/>
                  </a:lnTo>
                  <a:lnTo>
                    <a:pt x="798" y="788"/>
                  </a:lnTo>
                  <a:lnTo>
                    <a:pt x="798" y="788"/>
                  </a:lnTo>
                  <a:lnTo>
                    <a:pt x="814" y="751"/>
                  </a:lnTo>
                  <a:lnTo>
                    <a:pt x="830" y="714"/>
                  </a:lnTo>
                  <a:lnTo>
                    <a:pt x="859" y="641"/>
                  </a:lnTo>
                  <a:lnTo>
                    <a:pt x="859" y="641"/>
                  </a:lnTo>
                  <a:lnTo>
                    <a:pt x="890" y="567"/>
                  </a:lnTo>
                  <a:lnTo>
                    <a:pt x="923" y="495"/>
                  </a:lnTo>
                  <a:lnTo>
                    <a:pt x="958" y="423"/>
                  </a:lnTo>
                  <a:lnTo>
                    <a:pt x="993" y="352"/>
                  </a:lnTo>
                  <a:lnTo>
                    <a:pt x="993" y="352"/>
                  </a:lnTo>
                  <a:lnTo>
                    <a:pt x="1072" y="194"/>
                  </a:lnTo>
                  <a:lnTo>
                    <a:pt x="1111" y="116"/>
                  </a:lnTo>
                  <a:lnTo>
                    <a:pt x="1148" y="34"/>
                  </a:lnTo>
                  <a:lnTo>
                    <a:pt x="1148" y="34"/>
                  </a:lnTo>
                  <a:lnTo>
                    <a:pt x="1149" y="32"/>
                  </a:lnTo>
                  <a:lnTo>
                    <a:pt x="1148" y="29"/>
                  </a:lnTo>
                  <a:lnTo>
                    <a:pt x="1146" y="26"/>
                  </a:lnTo>
                  <a:lnTo>
                    <a:pt x="1143" y="23"/>
                  </a:lnTo>
                  <a:lnTo>
                    <a:pt x="1140" y="21"/>
                  </a:lnTo>
                  <a:lnTo>
                    <a:pt x="1137" y="21"/>
                  </a:lnTo>
                  <a:lnTo>
                    <a:pt x="1134" y="23"/>
                  </a:lnTo>
                  <a:lnTo>
                    <a:pt x="1133" y="26"/>
                  </a:lnTo>
                  <a:lnTo>
                    <a:pt x="1133" y="26"/>
                  </a:lnTo>
                  <a:lnTo>
                    <a:pt x="1100" y="98"/>
                  </a:lnTo>
                  <a:lnTo>
                    <a:pt x="1066" y="168"/>
                  </a:lnTo>
                  <a:lnTo>
                    <a:pt x="995" y="309"/>
                  </a:lnTo>
                  <a:lnTo>
                    <a:pt x="959" y="378"/>
                  </a:lnTo>
                  <a:lnTo>
                    <a:pt x="924" y="450"/>
                  </a:lnTo>
                  <a:lnTo>
                    <a:pt x="891" y="521"/>
                  </a:lnTo>
                  <a:lnTo>
                    <a:pt x="861" y="592"/>
                  </a:lnTo>
                  <a:lnTo>
                    <a:pt x="861" y="592"/>
                  </a:lnTo>
                  <a:lnTo>
                    <a:pt x="832" y="666"/>
                  </a:lnTo>
                  <a:lnTo>
                    <a:pt x="817" y="702"/>
                  </a:lnTo>
                  <a:lnTo>
                    <a:pt x="801" y="738"/>
                  </a:lnTo>
                  <a:lnTo>
                    <a:pt x="801" y="738"/>
                  </a:lnTo>
                  <a:lnTo>
                    <a:pt x="785" y="773"/>
                  </a:lnTo>
                  <a:lnTo>
                    <a:pt x="768" y="810"/>
                  </a:lnTo>
                  <a:lnTo>
                    <a:pt x="732" y="879"/>
                  </a:lnTo>
                  <a:lnTo>
                    <a:pt x="732" y="879"/>
                  </a:lnTo>
                  <a:lnTo>
                    <a:pt x="698" y="942"/>
                  </a:lnTo>
                  <a:lnTo>
                    <a:pt x="667" y="1003"/>
                  </a:lnTo>
                  <a:lnTo>
                    <a:pt x="636" y="1065"/>
                  </a:lnTo>
                  <a:lnTo>
                    <a:pt x="623" y="1097"/>
                  </a:lnTo>
                  <a:lnTo>
                    <a:pt x="610" y="1130"/>
                  </a:lnTo>
                  <a:lnTo>
                    <a:pt x="610" y="1130"/>
                  </a:lnTo>
                  <a:lnTo>
                    <a:pt x="584" y="1197"/>
                  </a:lnTo>
                  <a:lnTo>
                    <a:pt x="571" y="1230"/>
                  </a:lnTo>
                  <a:lnTo>
                    <a:pt x="558" y="1264"/>
                  </a:lnTo>
                  <a:lnTo>
                    <a:pt x="558" y="1264"/>
                  </a:lnTo>
                  <a:lnTo>
                    <a:pt x="543" y="1293"/>
                  </a:lnTo>
                  <a:lnTo>
                    <a:pt x="526" y="1322"/>
                  </a:lnTo>
                  <a:lnTo>
                    <a:pt x="517" y="1335"/>
                  </a:lnTo>
                  <a:lnTo>
                    <a:pt x="507" y="1348"/>
                  </a:lnTo>
                  <a:lnTo>
                    <a:pt x="497" y="1361"/>
                  </a:lnTo>
                  <a:lnTo>
                    <a:pt x="485" y="1373"/>
                  </a:lnTo>
                  <a:lnTo>
                    <a:pt x="485" y="1373"/>
                  </a:lnTo>
                  <a:lnTo>
                    <a:pt x="498" y="1374"/>
                  </a:lnTo>
                  <a:lnTo>
                    <a:pt x="498" y="1374"/>
                  </a:lnTo>
                  <a:lnTo>
                    <a:pt x="484" y="1354"/>
                  </a:lnTo>
                  <a:lnTo>
                    <a:pt x="471" y="1331"/>
                  </a:lnTo>
                  <a:lnTo>
                    <a:pt x="459" y="1307"/>
                  </a:lnTo>
                  <a:lnTo>
                    <a:pt x="449" y="1284"/>
                  </a:lnTo>
                  <a:lnTo>
                    <a:pt x="441" y="1261"/>
                  </a:lnTo>
                  <a:lnTo>
                    <a:pt x="432" y="1236"/>
                  </a:lnTo>
                  <a:lnTo>
                    <a:pt x="426" y="1210"/>
                  </a:lnTo>
                  <a:lnTo>
                    <a:pt x="420" y="1185"/>
                  </a:lnTo>
                  <a:lnTo>
                    <a:pt x="414" y="1159"/>
                  </a:lnTo>
                  <a:lnTo>
                    <a:pt x="412" y="1133"/>
                  </a:lnTo>
                  <a:lnTo>
                    <a:pt x="406" y="1082"/>
                  </a:lnTo>
                  <a:lnTo>
                    <a:pt x="403" y="1030"/>
                  </a:lnTo>
                  <a:lnTo>
                    <a:pt x="401" y="979"/>
                  </a:lnTo>
                  <a:lnTo>
                    <a:pt x="401" y="979"/>
                  </a:lnTo>
                  <a:lnTo>
                    <a:pt x="401" y="926"/>
                  </a:lnTo>
                  <a:lnTo>
                    <a:pt x="403" y="872"/>
                  </a:lnTo>
                  <a:lnTo>
                    <a:pt x="407" y="766"/>
                  </a:lnTo>
                  <a:lnTo>
                    <a:pt x="407" y="766"/>
                  </a:lnTo>
                  <a:lnTo>
                    <a:pt x="412" y="699"/>
                  </a:lnTo>
                  <a:lnTo>
                    <a:pt x="416" y="632"/>
                  </a:lnTo>
                  <a:lnTo>
                    <a:pt x="416" y="632"/>
                  </a:lnTo>
                  <a:lnTo>
                    <a:pt x="420" y="574"/>
                  </a:lnTo>
                  <a:lnTo>
                    <a:pt x="427" y="518"/>
                  </a:lnTo>
                  <a:lnTo>
                    <a:pt x="433" y="460"/>
                  </a:lnTo>
                  <a:lnTo>
                    <a:pt x="438" y="402"/>
                  </a:lnTo>
                  <a:lnTo>
                    <a:pt x="438" y="402"/>
                  </a:lnTo>
                  <a:lnTo>
                    <a:pt x="441" y="333"/>
                  </a:lnTo>
                  <a:lnTo>
                    <a:pt x="442" y="299"/>
                  </a:lnTo>
                  <a:lnTo>
                    <a:pt x="441" y="264"/>
                  </a:lnTo>
                  <a:lnTo>
                    <a:pt x="439" y="230"/>
                  </a:lnTo>
                  <a:lnTo>
                    <a:pt x="436" y="196"/>
                  </a:lnTo>
                  <a:lnTo>
                    <a:pt x="432" y="162"/>
                  </a:lnTo>
                  <a:lnTo>
                    <a:pt x="425" y="129"/>
                  </a:lnTo>
                  <a:lnTo>
                    <a:pt x="425" y="129"/>
                  </a:lnTo>
                  <a:lnTo>
                    <a:pt x="417" y="104"/>
                  </a:lnTo>
                  <a:lnTo>
                    <a:pt x="409" y="81"/>
                  </a:lnTo>
                  <a:lnTo>
                    <a:pt x="397" y="59"/>
                  </a:lnTo>
                  <a:lnTo>
                    <a:pt x="390" y="49"/>
                  </a:lnTo>
                  <a:lnTo>
                    <a:pt x="383" y="39"/>
                  </a:lnTo>
                  <a:lnTo>
                    <a:pt x="375" y="30"/>
                  </a:lnTo>
                  <a:lnTo>
                    <a:pt x="367" y="23"/>
                  </a:lnTo>
                  <a:lnTo>
                    <a:pt x="356" y="16"/>
                  </a:lnTo>
                  <a:lnTo>
                    <a:pt x="346" y="10"/>
                  </a:lnTo>
                  <a:lnTo>
                    <a:pt x="336" y="5"/>
                  </a:lnTo>
                  <a:lnTo>
                    <a:pt x="323" y="1"/>
                  </a:lnTo>
                  <a:lnTo>
                    <a:pt x="312" y="0"/>
                  </a:lnTo>
                  <a:lnTo>
                    <a:pt x="297" y="0"/>
                  </a:lnTo>
                  <a:lnTo>
                    <a:pt x="297" y="0"/>
                  </a:lnTo>
                  <a:lnTo>
                    <a:pt x="278" y="1"/>
                  </a:lnTo>
                  <a:lnTo>
                    <a:pt x="261" y="5"/>
                  </a:lnTo>
                  <a:lnTo>
                    <a:pt x="243" y="11"/>
                  </a:lnTo>
                  <a:lnTo>
                    <a:pt x="228" y="20"/>
                  </a:lnTo>
                  <a:lnTo>
                    <a:pt x="213" y="30"/>
                  </a:lnTo>
                  <a:lnTo>
                    <a:pt x="199" y="42"/>
                  </a:lnTo>
                  <a:lnTo>
                    <a:pt x="186" y="55"/>
                  </a:lnTo>
                  <a:lnTo>
                    <a:pt x="174" y="69"/>
                  </a:lnTo>
                  <a:lnTo>
                    <a:pt x="162" y="85"/>
                  </a:lnTo>
                  <a:lnTo>
                    <a:pt x="151" y="101"/>
                  </a:lnTo>
                  <a:lnTo>
                    <a:pt x="132" y="136"/>
                  </a:lnTo>
                  <a:lnTo>
                    <a:pt x="117" y="169"/>
                  </a:lnTo>
                  <a:lnTo>
                    <a:pt x="103" y="203"/>
                  </a:lnTo>
                  <a:lnTo>
                    <a:pt x="103" y="203"/>
                  </a:lnTo>
                  <a:lnTo>
                    <a:pt x="88" y="246"/>
                  </a:lnTo>
                  <a:lnTo>
                    <a:pt x="75" y="290"/>
                  </a:lnTo>
                  <a:lnTo>
                    <a:pt x="64" y="335"/>
                  </a:lnTo>
                  <a:lnTo>
                    <a:pt x="55" y="380"/>
                  </a:lnTo>
                  <a:lnTo>
                    <a:pt x="46" y="425"/>
                  </a:lnTo>
                  <a:lnTo>
                    <a:pt x="41" y="471"/>
                  </a:lnTo>
                  <a:lnTo>
                    <a:pt x="29" y="563"/>
                  </a:lnTo>
                  <a:lnTo>
                    <a:pt x="29" y="563"/>
                  </a:lnTo>
                  <a:lnTo>
                    <a:pt x="23" y="632"/>
                  </a:lnTo>
                  <a:lnTo>
                    <a:pt x="19" y="704"/>
                  </a:lnTo>
                  <a:lnTo>
                    <a:pt x="15" y="775"/>
                  </a:lnTo>
                  <a:lnTo>
                    <a:pt x="13" y="844"/>
                  </a:lnTo>
                  <a:lnTo>
                    <a:pt x="10" y="987"/>
                  </a:lnTo>
                  <a:lnTo>
                    <a:pt x="10" y="1127"/>
                  </a:lnTo>
                  <a:lnTo>
                    <a:pt x="10" y="1127"/>
                  </a:lnTo>
                  <a:lnTo>
                    <a:pt x="10" y="1419"/>
                  </a:lnTo>
                  <a:lnTo>
                    <a:pt x="9" y="1709"/>
                  </a:lnTo>
                  <a:lnTo>
                    <a:pt x="9" y="1709"/>
                  </a:lnTo>
                  <a:lnTo>
                    <a:pt x="7" y="2003"/>
                  </a:lnTo>
                  <a:lnTo>
                    <a:pt x="3" y="2294"/>
                  </a:lnTo>
                  <a:lnTo>
                    <a:pt x="3" y="2294"/>
                  </a:lnTo>
                  <a:lnTo>
                    <a:pt x="0" y="2438"/>
                  </a:lnTo>
                  <a:lnTo>
                    <a:pt x="0" y="2438"/>
                  </a:lnTo>
                  <a:lnTo>
                    <a:pt x="0" y="2441"/>
                  </a:lnTo>
                  <a:lnTo>
                    <a:pt x="2" y="2444"/>
                  </a:lnTo>
                  <a:lnTo>
                    <a:pt x="4" y="2445"/>
                  </a:lnTo>
                  <a:lnTo>
                    <a:pt x="9" y="2447"/>
                  </a:lnTo>
                  <a:lnTo>
                    <a:pt x="12" y="2445"/>
                  </a:lnTo>
                  <a:lnTo>
                    <a:pt x="15" y="2444"/>
                  </a:lnTo>
                  <a:lnTo>
                    <a:pt x="16" y="2441"/>
                  </a:lnTo>
                  <a:lnTo>
                    <a:pt x="17" y="2438"/>
                  </a:lnTo>
                  <a:lnTo>
                    <a:pt x="17" y="243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3" name="Freeform 90">
              <a:extLst>
                <a:ext uri="{FF2B5EF4-FFF2-40B4-BE49-F238E27FC236}">
                  <a16:creationId xmlns:a16="http://schemas.microsoft.com/office/drawing/2014/main" id="{9A501D4B-B141-9BC3-F31C-A7FF38858924}"/>
                </a:ext>
              </a:extLst>
            </p:cNvPr>
            <p:cNvSpPr>
              <a:spLocks/>
            </p:cNvSpPr>
            <p:nvPr/>
          </p:nvSpPr>
          <p:spPr bwMode="auto">
            <a:xfrm>
              <a:off x="5699" y="315"/>
              <a:ext cx="66" cy="255"/>
            </a:xfrm>
            <a:custGeom>
              <a:avLst/>
              <a:gdLst>
                <a:gd name="T0" fmla="*/ 181 w 199"/>
                <a:gd name="T1" fmla="*/ 6 h 765"/>
                <a:gd name="T2" fmla="*/ 181 w 199"/>
                <a:gd name="T3" fmla="*/ 6 h 765"/>
                <a:gd name="T4" fmla="*/ 158 w 199"/>
                <a:gd name="T5" fmla="*/ 77 h 765"/>
                <a:gd name="T6" fmla="*/ 135 w 199"/>
                <a:gd name="T7" fmla="*/ 148 h 765"/>
                <a:gd name="T8" fmla="*/ 115 w 199"/>
                <a:gd name="T9" fmla="*/ 221 h 765"/>
                <a:gd name="T10" fmla="*/ 95 w 199"/>
                <a:gd name="T11" fmla="*/ 293 h 765"/>
                <a:gd name="T12" fmla="*/ 95 w 199"/>
                <a:gd name="T13" fmla="*/ 293 h 765"/>
                <a:gd name="T14" fmla="*/ 77 w 199"/>
                <a:gd name="T15" fmla="*/ 366 h 765"/>
                <a:gd name="T16" fmla="*/ 61 w 199"/>
                <a:gd name="T17" fmla="*/ 438 h 765"/>
                <a:gd name="T18" fmla="*/ 47 w 199"/>
                <a:gd name="T19" fmla="*/ 512 h 765"/>
                <a:gd name="T20" fmla="*/ 32 w 199"/>
                <a:gd name="T21" fmla="*/ 585 h 765"/>
                <a:gd name="T22" fmla="*/ 32 w 199"/>
                <a:gd name="T23" fmla="*/ 585 h 765"/>
                <a:gd name="T24" fmla="*/ 16 w 199"/>
                <a:gd name="T25" fmla="*/ 669 h 765"/>
                <a:gd name="T26" fmla="*/ 0 w 199"/>
                <a:gd name="T27" fmla="*/ 753 h 765"/>
                <a:gd name="T28" fmla="*/ 0 w 199"/>
                <a:gd name="T29" fmla="*/ 753 h 765"/>
                <a:gd name="T30" fmla="*/ 0 w 199"/>
                <a:gd name="T31" fmla="*/ 758 h 765"/>
                <a:gd name="T32" fmla="*/ 2 w 199"/>
                <a:gd name="T33" fmla="*/ 760 h 765"/>
                <a:gd name="T34" fmla="*/ 3 w 199"/>
                <a:gd name="T35" fmla="*/ 763 h 765"/>
                <a:gd name="T36" fmla="*/ 8 w 199"/>
                <a:gd name="T37" fmla="*/ 765 h 765"/>
                <a:gd name="T38" fmla="*/ 11 w 199"/>
                <a:gd name="T39" fmla="*/ 765 h 765"/>
                <a:gd name="T40" fmla="*/ 13 w 199"/>
                <a:gd name="T41" fmla="*/ 763 h 765"/>
                <a:gd name="T42" fmla="*/ 16 w 199"/>
                <a:gd name="T43" fmla="*/ 762 h 765"/>
                <a:gd name="T44" fmla="*/ 18 w 199"/>
                <a:gd name="T45" fmla="*/ 759 h 765"/>
                <a:gd name="T46" fmla="*/ 18 w 199"/>
                <a:gd name="T47" fmla="*/ 759 h 765"/>
                <a:gd name="T48" fmla="*/ 32 w 199"/>
                <a:gd name="T49" fmla="*/ 684 h 765"/>
                <a:gd name="T50" fmla="*/ 45 w 199"/>
                <a:gd name="T51" fmla="*/ 610 h 765"/>
                <a:gd name="T52" fmla="*/ 60 w 199"/>
                <a:gd name="T53" fmla="*/ 534 h 765"/>
                <a:gd name="T54" fmla="*/ 74 w 199"/>
                <a:gd name="T55" fmla="*/ 459 h 765"/>
                <a:gd name="T56" fmla="*/ 74 w 199"/>
                <a:gd name="T57" fmla="*/ 459 h 765"/>
                <a:gd name="T58" fmla="*/ 90 w 199"/>
                <a:gd name="T59" fmla="*/ 387 h 765"/>
                <a:gd name="T60" fmla="*/ 108 w 199"/>
                <a:gd name="T61" fmla="*/ 315 h 765"/>
                <a:gd name="T62" fmla="*/ 126 w 199"/>
                <a:gd name="T63" fmla="*/ 244 h 765"/>
                <a:gd name="T64" fmla="*/ 147 w 199"/>
                <a:gd name="T65" fmla="*/ 173 h 765"/>
                <a:gd name="T66" fmla="*/ 147 w 199"/>
                <a:gd name="T67" fmla="*/ 173 h 765"/>
                <a:gd name="T68" fmla="*/ 171 w 199"/>
                <a:gd name="T69" fmla="*/ 91 h 765"/>
                <a:gd name="T70" fmla="*/ 199 w 199"/>
                <a:gd name="T71" fmla="*/ 10 h 765"/>
                <a:gd name="T72" fmla="*/ 199 w 199"/>
                <a:gd name="T73" fmla="*/ 10 h 765"/>
                <a:gd name="T74" fmla="*/ 199 w 199"/>
                <a:gd name="T75" fmla="*/ 7 h 765"/>
                <a:gd name="T76" fmla="*/ 199 w 199"/>
                <a:gd name="T77" fmla="*/ 4 h 765"/>
                <a:gd name="T78" fmla="*/ 196 w 199"/>
                <a:gd name="T79" fmla="*/ 1 h 765"/>
                <a:gd name="T80" fmla="*/ 193 w 199"/>
                <a:gd name="T81" fmla="*/ 0 h 765"/>
                <a:gd name="T82" fmla="*/ 190 w 199"/>
                <a:gd name="T83" fmla="*/ 0 h 765"/>
                <a:gd name="T84" fmla="*/ 187 w 199"/>
                <a:gd name="T85" fmla="*/ 0 h 765"/>
                <a:gd name="T86" fmla="*/ 184 w 199"/>
                <a:gd name="T87" fmla="*/ 3 h 765"/>
                <a:gd name="T88" fmla="*/ 181 w 199"/>
                <a:gd name="T89" fmla="*/ 6 h 765"/>
                <a:gd name="T90" fmla="*/ 181 w 199"/>
                <a:gd name="T91" fmla="*/ 6 h 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99" h="765">
                  <a:moveTo>
                    <a:pt x="181" y="6"/>
                  </a:moveTo>
                  <a:lnTo>
                    <a:pt x="181" y="6"/>
                  </a:lnTo>
                  <a:lnTo>
                    <a:pt x="158" y="77"/>
                  </a:lnTo>
                  <a:lnTo>
                    <a:pt x="135" y="148"/>
                  </a:lnTo>
                  <a:lnTo>
                    <a:pt x="115" y="221"/>
                  </a:lnTo>
                  <a:lnTo>
                    <a:pt x="95" y="293"/>
                  </a:lnTo>
                  <a:lnTo>
                    <a:pt x="95" y="293"/>
                  </a:lnTo>
                  <a:lnTo>
                    <a:pt x="77" y="366"/>
                  </a:lnTo>
                  <a:lnTo>
                    <a:pt x="61" y="438"/>
                  </a:lnTo>
                  <a:lnTo>
                    <a:pt x="47" y="512"/>
                  </a:lnTo>
                  <a:lnTo>
                    <a:pt x="32" y="585"/>
                  </a:lnTo>
                  <a:lnTo>
                    <a:pt x="32" y="585"/>
                  </a:lnTo>
                  <a:lnTo>
                    <a:pt x="16" y="669"/>
                  </a:lnTo>
                  <a:lnTo>
                    <a:pt x="0" y="753"/>
                  </a:lnTo>
                  <a:lnTo>
                    <a:pt x="0" y="753"/>
                  </a:lnTo>
                  <a:lnTo>
                    <a:pt x="0" y="758"/>
                  </a:lnTo>
                  <a:lnTo>
                    <a:pt x="2" y="760"/>
                  </a:lnTo>
                  <a:lnTo>
                    <a:pt x="3" y="763"/>
                  </a:lnTo>
                  <a:lnTo>
                    <a:pt x="8" y="765"/>
                  </a:lnTo>
                  <a:lnTo>
                    <a:pt x="11" y="765"/>
                  </a:lnTo>
                  <a:lnTo>
                    <a:pt x="13" y="763"/>
                  </a:lnTo>
                  <a:lnTo>
                    <a:pt x="16" y="762"/>
                  </a:lnTo>
                  <a:lnTo>
                    <a:pt x="18" y="759"/>
                  </a:lnTo>
                  <a:lnTo>
                    <a:pt x="18" y="759"/>
                  </a:lnTo>
                  <a:lnTo>
                    <a:pt x="32" y="684"/>
                  </a:lnTo>
                  <a:lnTo>
                    <a:pt x="45" y="610"/>
                  </a:lnTo>
                  <a:lnTo>
                    <a:pt x="60" y="534"/>
                  </a:lnTo>
                  <a:lnTo>
                    <a:pt x="74" y="459"/>
                  </a:lnTo>
                  <a:lnTo>
                    <a:pt x="74" y="459"/>
                  </a:lnTo>
                  <a:lnTo>
                    <a:pt x="90" y="387"/>
                  </a:lnTo>
                  <a:lnTo>
                    <a:pt x="108" y="315"/>
                  </a:lnTo>
                  <a:lnTo>
                    <a:pt x="126" y="244"/>
                  </a:lnTo>
                  <a:lnTo>
                    <a:pt x="147" y="173"/>
                  </a:lnTo>
                  <a:lnTo>
                    <a:pt x="147" y="173"/>
                  </a:lnTo>
                  <a:lnTo>
                    <a:pt x="171" y="91"/>
                  </a:lnTo>
                  <a:lnTo>
                    <a:pt x="199" y="10"/>
                  </a:lnTo>
                  <a:lnTo>
                    <a:pt x="199" y="10"/>
                  </a:lnTo>
                  <a:lnTo>
                    <a:pt x="199" y="7"/>
                  </a:lnTo>
                  <a:lnTo>
                    <a:pt x="199" y="4"/>
                  </a:lnTo>
                  <a:lnTo>
                    <a:pt x="196" y="1"/>
                  </a:lnTo>
                  <a:lnTo>
                    <a:pt x="193" y="0"/>
                  </a:lnTo>
                  <a:lnTo>
                    <a:pt x="190" y="0"/>
                  </a:lnTo>
                  <a:lnTo>
                    <a:pt x="187" y="0"/>
                  </a:lnTo>
                  <a:lnTo>
                    <a:pt x="184" y="3"/>
                  </a:lnTo>
                  <a:lnTo>
                    <a:pt x="181" y="6"/>
                  </a:lnTo>
                  <a:lnTo>
                    <a:pt x="181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4" name="Freeform 91">
              <a:extLst>
                <a:ext uri="{FF2B5EF4-FFF2-40B4-BE49-F238E27FC236}">
                  <a16:creationId xmlns:a16="http://schemas.microsoft.com/office/drawing/2014/main" id="{9C3137CD-87CA-A1A2-1B7F-403F177BE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5749" y="0"/>
              <a:ext cx="111" cy="320"/>
            </a:xfrm>
            <a:custGeom>
              <a:avLst/>
              <a:gdLst>
                <a:gd name="T0" fmla="*/ 29 w 334"/>
                <a:gd name="T1" fmla="*/ 231 h 961"/>
                <a:gd name="T2" fmla="*/ 75 w 334"/>
                <a:gd name="T3" fmla="*/ 138 h 961"/>
                <a:gd name="T4" fmla="*/ 111 w 334"/>
                <a:gd name="T5" fmla="*/ 91 h 961"/>
                <a:gd name="T6" fmla="*/ 153 w 334"/>
                <a:gd name="T7" fmla="*/ 51 h 961"/>
                <a:gd name="T8" fmla="*/ 201 w 334"/>
                <a:gd name="T9" fmla="*/ 23 h 961"/>
                <a:gd name="T10" fmla="*/ 233 w 334"/>
                <a:gd name="T11" fmla="*/ 17 h 961"/>
                <a:gd name="T12" fmla="*/ 252 w 334"/>
                <a:gd name="T13" fmla="*/ 20 h 961"/>
                <a:gd name="T14" fmla="*/ 275 w 334"/>
                <a:gd name="T15" fmla="*/ 33 h 961"/>
                <a:gd name="T16" fmla="*/ 294 w 334"/>
                <a:gd name="T17" fmla="*/ 55 h 961"/>
                <a:gd name="T18" fmla="*/ 307 w 334"/>
                <a:gd name="T19" fmla="*/ 84 h 961"/>
                <a:gd name="T20" fmla="*/ 317 w 334"/>
                <a:gd name="T21" fmla="*/ 131 h 961"/>
                <a:gd name="T22" fmla="*/ 317 w 334"/>
                <a:gd name="T23" fmla="*/ 177 h 961"/>
                <a:gd name="T24" fmla="*/ 297 w 334"/>
                <a:gd name="T25" fmla="*/ 271 h 961"/>
                <a:gd name="T26" fmla="*/ 275 w 334"/>
                <a:gd name="T27" fmla="*/ 334 h 961"/>
                <a:gd name="T28" fmla="*/ 234 w 334"/>
                <a:gd name="T29" fmla="*/ 433 h 961"/>
                <a:gd name="T30" fmla="*/ 181 w 334"/>
                <a:gd name="T31" fmla="*/ 562 h 961"/>
                <a:gd name="T32" fmla="*/ 79 w 334"/>
                <a:gd name="T33" fmla="*/ 820 h 961"/>
                <a:gd name="T34" fmla="*/ 31 w 334"/>
                <a:gd name="T35" fmla="*/ 951 h 961"/>
                <a:gd name="T36" fmla="*/ 33 w 334"/>
                <a:gd name="T37" fmla="*/ 958 h 961"/>
                <a:gd name="T38" fmla="*/ 40 w 334"/>
                <a:gd name="T39" fmla="*/ 961 h 961"/>
                <a:gd name="T40" fmla="*/ 49 w 334"/>
                <a:gd name="T41" fmla="*/ 955 h 961"/>
                <a:gd name="T42" fmla="*/ 114 w 334"/>
                <a:gd name="T43" fmla="*/ 775 h 961"/>
                <a:gd name="T44" fmla="*/ 185 w 334"/>
                <a:gd name="T45" fmla="*/ 597 h 961"/>
                <a:gd name="T46" fmla="*/ 243 w 334"/>
                <a:gd name="T47" fmla="*/ 454 h 961"/>
                <a:gd name="T48" fmla="*/ 300 w 334"/>
                <a:gd name="T49" fmla="*/ 319 h 961"/>
                <a:gd name="T50" fmla="*/ 320 w 334"/>
                <a:gd name="T51" fmla="*/ 255 h 961"/>
                <a:gd name="T52" fmla="*/ 334 w 334"/>
                <a:gd name="T53" fmla="*/ 173 h 961"/>
                <a:gd name="T54" fmla="*/ 333 w 334"/>
                <a:gd name="T55" fmla="*/ 122 h 961"/>
                <a:gd name="T56" fmla="*/ 321 w 334"/>
                <a:gd name="T57" fmla="*/ 74 h 961"/>
                <a:gd name="T58" fmla="*/ 310 w 334"/>
                <a:gd name="T59" fmla="*/ 48 h 961"/>
                <a:gd name="T60" fmla="*/ 288 w 334"/>
                <a:gd name="T61" fmla="*/ 22 h 961"/>
                <a:gd name="T62" fmla="*/ 260 w 334"/>
                <a:gd name="T63" fmla="*/ 4 h 961"/>
                <a:gd name="T64" fmla="*/ 239 w 334"/>
                <a:gd name="T65" fmla="*/ 0 h 961"/>
                <a:gd name="T66" fmla="*/ 205 w 334"/>
                <a:gd name="T67" fmla="*/ 4 h 961"/>
                <a:gd name="T68" fmla="*/ 165 w 334"/>
                <a:gd name="T69" fmla="*/ 22 h 961"/>
                <a:gd name="T70" fmla="*/ 140 w 334"/>
                <a:gd name="T71" fmla="*/ 39 h 961"/>
                <a:gd name="T72" fmla="*/ 79 w 334"/>
                <a:gd name="T73" fmla="*/ 102 h 961"/>
                <a:gd name="T74" fmla="*/ 42 w 334"/>
                <a:gd name="T75" fmla="*/ 161 h 961"/>
                <a:gd name="T76" fmla="*/ 13 w 334"/>
                <a:gd name="T77" fmla="*/ 224 h 961"/>
                <a:gd name="T78" fmla="*/ 0 w 334"/>
                <a:gd name="T79" fmla="*/ 263 h 961"/>
                <a:gd name="T80" fmla="*/ 7 w 334"/>
                <a:gd name="T81" fmla="*/ 270 h 961"/>
                <a:gd name="T82" fmla="*/ 16 w 334"/>
                <a:gd name="T83" fmla="*/ 267 h 9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34" h="961">
                  <a:moveTo>
                    <a:pt x="17" y="264"/>
                  </a:moveTo>
                  <a:lnTo>
                    <a:pt x="17" y="264"/>
                  </a:lnTo>
                  <a:lnTo>
                    <a:pt x="29" y="231"/>
                  </a:lnTo>
                  <a:lnTo>
                    <a:pt x="42" y="199"/>
                  </a:lnTo>
                  <a:lnTo>
                    <a:pt x="58" y="168"/>
                  </a:lnTo>
                  <a:lnTo>
                    <a:pt x="75" y="138"/>
                  </a:lnTo>
                  <a:lnTo>
                    <a:pt x="75" y="138"/>
                  </a:lnTo>
                  <a:lnTo>
                    <a:pt x="92" y="113"/>
                  </a:lnTo>
                  <a:lnTo>
                    <a:pt x="111" y="91"/>
                  </a:lnTo>
                  <a:lnTo>
                    <a:pt x="131" y="70"/>
                  </a:lnTo>
                  <a:lnTo>
                    <a:pt x="153" y="51"/>
                  </a:lnTo>
                  <a:lnTo>
                    <a:pt x="153" y="51"/>
                  </a:lnTo>
                  <a:lnTo>
                    <a:pt x="172" y="38"/>
                  </a:lnTo>
                  <a:lnTo>
                    <a:pt x="191" y="28"/>
                  </a:lnTo>
                  <a:lnTo>
                    <a:pt x="201" y="23"/>
                  </a:lnTo>
                  <a:lnTo>
                    <a:pt x="211" y="20"/>
                  </a:lnTo>
                  <a:lnTo>
                    <a:pt x="221" y="19"/>
                  </a:lnTo>
                  <a:lnTo>
                    <a:pt x="233" y="17"/>
                  </a:lnTo>
                  <a:lnTo>
                    <a:pt x="233" y="17"/>
                  </a:lnTo>
                  <a:lnTo>
                    <a:pt x="242" y="17"/>
                  </a:lnTo>
                  <a:lnTo>
                    <a:pt x="252" y="20"/>
                  </a:lnTo>
                  <a:lnTo>
                    <a:pt x="260" y="23"/>
                  </a:lnTo>
                  <a:lnTo>
                    <a:pt x="268" y="28"/>
                  </a:lnTo>
                  <a:lnTo>
                    <a:pt x="275" y="33"/>
                  </a:lnTo>
                  <a:lnTo>
                    <a:pt x="282" y="41"/>
                  </a:lnTo>
                  <a:lnTo>
                    <a:pt x="288" y="48"/>
                  </a:lnTo>
                  <a:lnTo>
                    <a:pt x="294" y="55"/>
                  </a:lnTo>
                  <a:lnTo>
                    <a:pt x="294" y="55"/>
                  </a:lnTo>
                  <a:lnTo>
                    <a:pt x="301" y="70"/>
                  </a:lnTo>
                  <a:lnTo>
                    <a:pt x="307" y="84"/>
                  </a:lnTo>
                  <a:lnTo>
                    <a:pt x="311" y="100"/>
                  </a:lnTo>
                  <a:lnTo>
                    <a:pt x="314" y="115"/>
                  </a:lnTo>
                  <a:lnTo>
                    <a:pt x="317" y="131"/>
                  </a:lnTo>
                  <a:lnTo>
                    <a:pt x="318" y="147"/>
                  </a:lnTo>
                  <a:lnTo>
                    <a:pt x="317" y="161"/>
                  </a:lnTo>
                  <a:lnTo>
                    <a:pt x="317" y="177"/>
                  </a:lnTo>
                  <a:lnTo>
                    <a:pt x="313" y="209"/>
                  </a:lnTo>
                  <a:lnTo>
                    <a:pt x="305" y="241"/>
                  </a:lnTo>
                  <a:lnTo>
                    <a:pt x="297" y="271"/>
                  </a:lnTo>
                  <a:lnTo>
                    <a:pt x="286" y="300"/>
                  </a:lnTo>
                  <a:lnTo>
                    <a:pt x="286" y="300"/>
                  </a:lnTo>
                  <a:lnTo>
                    <a:pt x="275" y="334"/>
                  </a:lnTo>
                  <a:lnTo>
                    <a:pt x="262" y="367"/>
                  </a:lnTo>
                  <a:lnTo>
                    <a:pt x="234" y="433"/>
                  </a:lnTo>
                  <a:lnTo>
                    <a:pt x="234" y="433"/>
                  </a:lnTo>
                  <a:lnTo>
                    <a:pt x="207" y="496"/>
                  </a:lnTo>
                  <a:lnTo>
                    <a:pt x="181" y="562"/>
                  </a:lnTo>
                  <a:lnTo>
                    <a:pt x="181" y="562"/>
                  </a:lnTo>
                  <a:lnTo>
                    <a:pt x="146" y="647"/>
                  </a:lnTo>
                  <a:lnTo>
                    <a:pt x="111" y="733"/>
                  </a:lnTo>
                  <a:lnTo>
                    <a:pt x="79" y="820"/>
                  </a:lnTo>
                  <a:lnTo>
                    <a:pt x="47" y="907"/>
                  </a:lnTo>
                  <a:lnTo>
                    <a:pt x="47" y="907"/>
                  </a:lnTo>
                  <a:lnTo>
                    <a:pt x="31" y="951"/>
                  </a:lnTo>
                  <a:lnTo>
                    <a:pt x="31" y="951"/>
                  </a:lnTo>
                  <a:lnTo>
                    <a:pt x="31" y="955"/>
                  </a:lnTo>
                  <a:lnTo>
                    <a:pt x="33" y="958"/>
                  </a:lnTo>
                  <a:lnTo>
                    <a:pt x="34" y="959"/>
                  </a:lnTo>
                  <a:lnTo>
                    <a:pt x="37" y="961"/>
                  </a:lnTo>
                  <a:lnTo>
                    <a:pt x="40" y="961"/>
                  </a:lnTo>
                  <a:lnTo>
                    <a:pt x="45" y="961"/>
                  </a:lnTo>
                  <a:lnTo>
                    <a:pt x="47" y="958"/>
                  </a:lnTo>
                  <a:lnTo>
                    <a:pt x="49" y="955"/>
                  </a:lnTo>
                  <a:lnTo>
                    <a:pt x="49" y="955"/>
                  </a:lnTo>
                  <a:lnTo>
                    <a:pt x="81" y="865"/>
                  </a:lnTo>
                  <a:lnTo>
                    <a:pt x="114" y="775"/>
                  </a:lnTo>
                  <a:lnTo>
                    <a:pt x="149" y="685"/>
                  </a:lnTo>
                  <a:lnTo>
                    <a:pt x="185" y="597"/>
                  </a:lnTo>
                  <a:lnTo>
                    <a:pt x="185" y="597"/>
                  </a:lnTo>
                  <a:lnTo>
                    <a:pt x="214" y="525"/>
                  </a:lnTo>
                  <a:lnTo>
                    <a:pt x="243" y="454"/>
                  </a:lnTo>
                  <a:lnTo>
                    <a:pt x="243" y="454"/>
                  </a:lnTo>
                  <a:lnTo>
                    <a:pt x="272" y="388"/>
                  </a:lnTo>
                  <a:lnTo>
                    <a:pt x="286" y="353"/>
                  </a:lnTo>
                  <a:lnTo>
                    <a:pt x="300" y="319"/>
                  </a:lnTo>
                  <a:lnTo>
                    <a:pt x="300" y="319"/>
                  </a:lnTo>
                  <a:lnTo>
                    <a:pt x="310" y="287"/>
                  </a:lnTo>
                  <a:lnTo>
                    <a:pt x="320" y="255"/>
                  </a:lnTo>
                  <a:lnTo>
                    <a:pt x="327" y="222"/>
                  </a:lnTo>
                  <a:lnTo>
                    <a:pt x="333" y="189"/>
                  </a:lnTo>
                  <a:lnTo>
                    <a:pt x="334" y="173"/>
                  </a:lnTo>
                  <a:lnTo>
                    <a:pt x="334" y="155"/>
                  </a:lnTo>
                  <a:lnTo>
                    <a:pt x="334" y="139"/>
                  </a:lnTo>
                  <a:lnTo>
                    <a:pt x="333" y="122"/>
                  </a:lnTo>
                  <a:lnTo>
                    <a:pt x="330" y="106"/>
                  </a:lnTo>
                  <a:lnTo>
                    <a:pt x="326" y="90"/>
                  </a:lnTo>
                  <a:lnTo>
                    <a:pt x="321" y="74"/>
                  </a:lnTo>
                  <a:lnTo>
                    <a:pt x="314" y="58"/>
                  </a:lnTo>
                  <a:lnTo>
                    <a:pt x="314" y="58"/>
                  </a:lnTo>
                  <a:lnTo>
                    <a:pt x="310" y="48"/>
                  </a:lnTo>
                  <a:lnTo>
                    <a:pt x="302" y="39"/>
                  </a:lnTo>
                  <a:lnTo>
                    <a:pt x="297" y="30"/>
                  </a:lnTo>
                  <a:lnTo>
                    <a:pt x="288" y="22"/>
                  </a:lnTo>
                  <a:lnTo>
                    <a:pt x="279" y="15"/>
                  </a:lnTo>
                  <a:lnTo>
                    <a:pt x="271" y="9"/>
                  </a:lnTo>
                  <a:lnTo>
                    <a:pt x="260" y="4"/>
                  </a:lnTo>
                  <a:lnTo>
                    <a:pt x="250" y="1"/>
                  </a:lnTo>
                  <a:lnTo>
                    <a:pt x="250" y="1"/>
                  </a:lnTo>
                  <a:lnTo>
                    <a:pt x="239" y="0"/>
                  </a:lnTo>
                  <a:lnTo>
                    <a:pt x="227" y="0"/>
                  </a:lnTo>
                  <a:lnTo>
                    <a:pt x="215" y="1"/>
                  </a:lnTo>
                  <a:lnTo>
                    <a:pt x="205" y="4"/>
                  </a:lnTo>
                  <a:lnTo>
                    <a:pt x="194" y="7"/>
                  </a:lnTo>
                  <a:lnTo>
                    <a:pt x="184" y="12"/>
                  </a:lnTo>
                  <a:lnTo>
                    <a:pt x="165" y="22"/>
                  </a:lnTo>
                  <a:lnTo>
                    <a:pt x="165" y="22"/>
                  </a:lnTo>
                  <a:lnTo>
                    <a:pt x="152" y="30"/>
                  </a:lnTo>
                  <a:lnTo>
                    <a:pt x="140" y="39"/>
                  </a:lnTo>
                  <a:lnTo>
                    <a:pt x="118" y="58"/>
                  </a:lnTo>
                  <a:lnTo>
                    <a:pt x="98" y="80"/>
                  </a:lnTo>
                  <a:lnTo>
                    <a:pt x="79" y="102"/>
                  </a:lnTo>
                  <a:lnTo>
                    <a:pt x="79" y="102"/>
                  </a:lnTo>
                  <a:lnTo>
                    <a:pt x="60" y="131"/>
                  </a:lnTo>
                  <a:lnTo>
                    <a:pt x="42" y="161"/>
                  </a:lnTo>
                  <a:lnTo>
                    <a:pt x="26" y="192"/>
                  </a:lnTo>
                  <a:lnTo>
                    <a:pt x="13" y="224"/>
                  </a:lnTo>
                  <a:lnTo>
                    <a:pt x="13" y="224"/>
                  </a:lnTo>
                  <a:lnTo>
                    <a:pt x="1" y="258"/>
                  </a:lnTo>
                  <a:lnTo>
                    <a:pt x="1" y="258"/>
                  </a:lnTo>
                  <a:lnTo>
                    <a:pt x="0" y="263"/>
                  </a:lnTo>
                  <a:lnTo>
                    <a:pt x="1" y="266"/>
                  </a:lnTo>
                  <a:lnTo>
                    <a:pt x="4" y="269"/>
                  </a:lnTo>
                  <a:lnTo>
                    <a:pt x="7" y="270"/>
                  </a:lnTo>
                  <a:lnTo>
                    <a:pt x="10" y="270"/>
                  </a:lnTo>
                  <a:lnTo>
                    <a:pt x="13" y="269"/>
                  </a:lnTo>
                  <a:lnTo>
                    <a:pt x="16" y="267"/>
                  </a:lnTo>
                  <a:lnTo>
                    <a:pt x="17" y="264"/>
                  </a:lnTo>
                  <a:lnTo>
                    <a:pt x="17" y="26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5" name="Freeform 92">
              <a:extLst>
                <a:ext uri="{FF2B5EF4-FFF2-40B4-BE49-F238E27FC236}">
                  <a16:creationId xmlns:a16="http://schemas.microsoft.com/office/drawing/2014/main" id="{33684F69-5B1C-F432-B9E9-40922E3933FA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6" y="116"/>
              <a:ext cx="398" cy="714"/>
            </a:xfrm>
            <a:custGeom>
              <a:avLst/>
              <a:gdLst>
                <a:gd name="T0" fmla="*/ 135 w 1194"/>
                <a:gd name="T1" fmla="*/ 392 h 2142"/>
                <a:gd name="T2" fmla="*/ 333 w 1194"/>
                <a:gd name="T3" fmla="*/ 160 h 2142"/>
                <a:gd name="T4" fmla="*/ 455 w 1194"/>
                <a:gd name="T5" fmla="*/ 54 h 2142"/>
                <a:gd name="T6" fmla="*/ 548 w 1194"/>
                <a:gd name="T7" fmla="*/ 17 h 2142"/>
                <a:gd name="T8" fmla="*/ 604 w 1194"/>
                <a:gd name="T9" fmla="*/ 68 h 2142"/>
                <a:gd name="T10" fmla="*/ 614 w 1194"/>
                <a:gd name="T11" fmla="*/ 184 h 2142"/>
                <a:gd name="T12" fmla="*/ 545 w 1194"/>
                <a:gd name="T13" fmla="*/ 405 h 2142"/>
                <a:gd name="T14" fmla="*/ 328 w 1194"/>
                <a:gd name="T15" fmla="*/ 781 h 2142"/>
                <a:gd name="T16" fmla="*/ 113 w 1194"/>
                <a:gd name="T17" fmla="*/ 1178 h 2142"/>
                <a:gd name="T18" fmla="*/ 35 w 1194"/>
                <a:gd name="T19" fmla="*/ 1387 h 2142"/>
                <a:gd name="T20" fmla="*/ 31 w 1194"/>
                <a:gd name="T21" fmla="*/ 1531 h 2142"/>
                <a:gd name="T22" fmla="*/ 77 w 1194"/>
                <a:gd name="T23" fmla="*/ 1601 h 2142"/>
                <a:gd name="T24" fmla="*/ 148 w 1194"/>
                <a:gd name="T25" fmla="*/ 1627 h 2142"/>
                <a:gd name="T26" fmla="*/ 242 w 1194"/>
                <a:gd name="T27" fmla="*/ 1608 h 2142"/>
                <a:gd name="T28" fmla="*/ 426 w 1194"/>
                <a:gd name="T29" fmla="*/ 1460 h 2142"/>
                <a:gd name="T30" fmla="*/ 603 w 1194"/>
                <a:gd name="T31" fmla="*/ 1242 h 2142"/>
                <a:gd name="T32" fmla="*/ 813 w 1194"/>
                <a:gd name="T33" fmla="*/ 951 h 2142"/>
                <a:gd name="T34" fmla="*/ 978 w 1194"/>
                <a:gd name="T35" fmla="*/ 810 h 2142"/>
                <a:gd name="T36" fmla="*/ 1065 w 1194"/>
                <a:gd name="T37" fmla="*/ 778 h 2142"/>
                <a:gd name="T38" fmla="*/ 1133 w 1194"/>
                <a:gd name="T39" fmla="*/ 791 h 2142"/>
                <a:gd name="T40" fmla="*/ 1174 w 1194"/>
                <a:gd name="T41" fmla="*/ 868 h 2142"/>
                <a:gd name="T42" fmla="*/ 1159 w 1194"/>
                <a:gd name="T43" fmla="*/ 993 h 2142"/>
                <a:gd name="T44" fmla="*/ 1040 w 1194"/>
                <a:gd name="T45" fmla="*/ 1160 h 2142"/>
                <a:gd name="T46" fmla="*/ 867 w 1194"/>
                <a:gd name="T47" fmla="*/ 1331 h 2142"/>
                <a:gd name="T48" fmla="*/ 674 w 1194"/>
                <a:gd name="T49" fmla="*/ 1579 h 2142"/>
                <a:gd name="T50" fmla="*/ 467 w 1194"/>
                <a:gd name="T51" fmla="*/ 1843 h 2142"/>
                <a:gd name="T52" fmla="*/ 359 w 1194"/>
                <a:gd name="T53" fmla="*/ 2060 h 2142"/>
                <a:gd name="T54" fmla="*/ 349 w 1194"/>
                <a:gd name="T55" fmla="*/ 2139 h 2142"/>
                <a:gd name="T56" fmla="*/ 365 w 1194"/>
                <a:gd name="T57" fmla="*/ 2134 h 2142"/>
                <a:gd name="T58" fmla="*/ 409 w 1194"/>
                <a:gd name="T59" fmla="*/ 1975 h 2142"/>
                <a:gd name="T60" fmla="*/ 546 w 1194"/>
                <a:gd name="T61" fmla="*/ 1766 h 2142"/>
                <a:gd name="T62" fmla="*/ 788 w 1194"/>
                <a:gd name="T63" fmla="*/ 1453 h 2142"/>
                <a:gd name="T64" fmla="*/ 932 w 1194"/>
                <a:gd name="T65" fmla="*/ 1287 h 2142"/>
                <a:gd name="T66" fmla="*/ 1132 w 1194"/>
                <a:gd name="T67" fmla="*/ 1078 h 2142"/>
                <a:gd name="T68" fmla="*/ 1193 w 1194"/>
                <a:gd name="T69" fmla="*/ 924 h 2142"/>
                <a:gd name="T70" fmla="*/ 1171 w 1194"/>
                <a:gd name="T71" fmla="*/ 808 h 2142"/>
                <a:gd name="T72" fmla="*/ 1122 w 1194"/>
                <a:gd name="T73" fmla="*/ 765 h 2142"/>
                <a:gd name="T74" fmla="*/ 1052 w 1194"/>
                <a:gd name="T75" fmla="*/ 762 h 2142"/>
                <a:gd name="T76" fmla="*/ 930 w 1194"/>
                <a:gd name="T77" fmla="*/ 820 h 2142"/>
                <a:gd name="T78" fmla="*/ 772 w 1194"/>
                <a:gd name="T79" fmla="*/ 972 h 2142"/>
                <a:gd name="T80" fmla="*/ 557 w 1194"/>
                <a:gd name="T81" fmla="*/ 1274 h 2142"/>
                <a:gd name="T82" fmla="*/ 359 w 1194"/>
                <a:gd name="T83" fmla="*/ 1502 h 2142"/>
                <a:gd name="T84" fmla="*/ 225 w 1194"/>
                <a:gd name="T85" fmla="*/ 1598 h 2142"/>
                <a:gd name="T86" fmla="*/ 147 w 1194"/>
                <a:gd name="T87" fmla="*/ 1610 h 2142"/>
                <a:gd name="T88" fmla="*/ 70 w 1194"/>
                <a:gd name="T89" fmla="*/ 1569 h 2142"/>
                <a:gd name="T90" fmla="*/ 41 w 1194"/>
                <a:gd name="T91" fmla="*/ 1492 h 2142"/>
                <a:gd name="T92" fmla="*/ 68 w 1194"/>
                <a:gd name="T93" fmla="*/ 1332 h 2142"/>
                <a:gd name="T94" fmla="*/ 236 w 1194"/>
                <a:gd name="T95" fmla="*/ 975 h 2142"/>
                <a:gd name="T96" fmla="*/ 532 w 1194"/>
                <a:gd name="T97" fmla="*/ 466 h 2142"/>
                <a:gd name="T98" fmla="*/ 626 w 1194"/>
                <a:gd name="T99" fmla="*/ 231 h 2142"/>
                <a:gd name="T100" fmla="*/ 630 w 1194"/>
                <a:gd name="T101" fmla="*/ 109 h 2142"/>
                <a:gd name="T102" fmla="*/ 593 w 1194"/>
                <a:gd name="T103" fmla="*/ 17 h 2142"/>
                <a:gd name="T104" fmla="*/ 535 w 1194"/>
                <a:gd name="T105" fmla="*/ 0 h 2142"/>
                <a:gd name="T106" fmla="*/ 441 w 1194"/>
                <a:gd name="T107" fmla="*/ 43 h 2142"/>
                <a:gd name="T108" fmla="*/ 239 w 1194"/>
                <a:gd name="T109" fmla="*/ 238 h 2142"/>
                <a:gd name="T110" fmla="*/ 44 w 1194"/>
                <a:gd name="T111" fmla="*/ 495 h 2142"/>
                <a:gd name="T112" fmla="*/ 5 w 1194"/>
                <a:gd name="T113" fmla="*/ 585 h 2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194" h="2142">
                  <a:moveTo>
                    <a:pt x="16" y="582"/>
                  </a:moveTo>
                  <a:lnTo>
                    <a:pt x="16" y="582"/>
                  </a:lnTo>
                  <a:lnTo>
                    <a:pt x="38" y="541"/>
                  </a:lnTo>
                  <a:lnTo>
                    <a:pt x="60" y="504"/>
                  </a:lnTo>
                  <a:lnTo>
                    <a:pt x="84" y="466"/>
                  </a:lnTo>
                  <a:lnTo>
                    <a:pt x="109" y="428"/>
                  </a:lnTo>
                  <a:lnTo>
                    <a:pt x="135" y="392"/>
                  </a:lnTo>
                  <a:lnTo>
                    <a:pt x="162" y="356"/>
                  </a:lnTo>
                  <a:lnTo>
                    <a:pt x="190" y="321"/>
                  </a:lnTo>
                  <a:lnTo>
                    <a:pt x="219" y="287"/>
                  </a:lnTo>
                  <a:lnTo>
                    <a:pt x="219" y="287"/>
                  </a:lnTo>
                  <a:lnTo>
                    <a:pt x="257" y="244"/>
                  </a:lnTo>
                  <a:lnTo>
                    <a:pt x="294" y="202"/>
                  </a:lnTo>
                  <a:lnTo>
                    <a:pt x="333" y="160"/>
                  </a:lnTo>
                  <a:lnTo>
                    <a:pt x="374" y="120"/>
                  </a:lnTo>
                  <a:lnTo>
                    <a:pt x="374" y="120"/>
                  </a:lnTo>
                  <a:lnTo>
                    <a:pt x="393" y="103"/>
                  </a:lnTo>
                  <a:lnTo>
                    <a:pt x="413" y="86"/>
                  </a:lnTo>
                  <a:lnTo>
                    <a:pt x="433" y="70"/>
                  </a:lnTo>
                  <a:lnTo>
                    <a:pt x="455" y="54"/>
                  </a:lnTo>
                  <a:lnTo>
                    <a:pt x="455" y="54"/>
                  </a:lnTo>
                  <a:lnTo>
                    <a:pt x="474" y="42"/>
                  </a:lnTo>
                  <a:lnTo>
                    <a:pt x="493" y="32"/>
                  </a:lnTo>
                  <a:lnTo>
                    <a:pt x="513" y="23"/>
                  </a:lnTo>
                  <a:lnTo>
                    <a:pt x="525" y="20"/>
                  </a:lnTo>
                  <a:lnTo>
                    <a:pt x="535" y="19"/>
                  </a:lnTo>
                  <a:lnTo>
                    <a:pt x="535" y="19"/>
                  </a:lnTo>
                  <a:lnTo>
                    <a:pt x="548" y="17"/>
                  </a:lnTo>
                  <a:lnTo>
                    <a:pt x="559" y="20"/>
                  </a:lnTo>
                  <a:lnTo>
                    <a:pt x="570" y="23"/>
                  </a:lnTo>
                  <a:lnTo>
                    <a:pt x="580" y="29"/>
                  </a:lnTo>
                  <a:lnTo>
                    <a:pt x="587" y="38"/>
                  </a:lnTo>
                  <a:lnTo>
                    <a:pt x="594" y="46"/>
                  </a:lnTo>
                  <a:lnTo>
                    <a:pt x="599" y="57"/>
                  </a:lnTo>
                  <a:lnTo>
                    <a:pt x="604" y="68"/>
                  </a:lnTo>
                  <a:lnTo>
                    <a:pt x="607" y="80"/>
                  </a:lnTo>
                  <a:lnTo>
                    <a:pt x="610" y="91"/>
                  </a:lnTo>
                  <a:lnTo>
                    <a:pt x="614" y="117"/>
                  </a:lnTo>
                  <a:lnTo>
                    <a:pt x="616" y="141"/>
                  </a:lnTo>
                  <a:lnTo>
                    <a:pt x="616" y="162"/>
                  </a:lnTo>
                  <a:lnTo>
                    <a:pt x="616" y="162"/>
                  </a:lnTo>
                  <a:lnTo>
                    <a:pt x="614" y="184"/>
                  </a:lnTo>
                  <a:lnTo>
                    <a:pt x="612" y="205"/>
                  </a:lnTo>
                  <a:lnTo>
                    <a:pt x="609" y="226"/>
                  </a:lnTo>
                  <a:lnTo>
                    <a:pt x="604" y="247"/>
                  </a:lnTo>
                  <a:lnTo>
                    <a:pt x="593" y="287"/>
                  </a:lnTo>
                  <a:lnTo>
                    <a:pt x="580" y="326"/>
                  </a:lnTo>
                  <a:lnTo>
                    <a:pt x="562" y="366"/>
                  </a:lnTo>
                  <a:lnTo>
                    <a:pt x="545" y="405"/>
                  </a:lnTo>
                  <a:lnTo>
                    <a:pt x="525" y="443"/>
                  </a:lnTo>
                  <a:lnTo>
                    <a:pt x="504" y="479"/>
                  </a:lnTo>
                  <a:lnTo>
                    <a:pt x="504" y="479"/>
                  </a:lnTo>
                  <a:lnTo>
                    <a:pt x="462" y="550"/>
                  </a:lnTo>
                  <a:lnTo>
                    <a:pt x="420" y="621"/>
                  </a:lnTo>
                  <a:lnTo>
                    <a:pt x="420" y="621"/>
                  </a:lnTo>
                  <a:lnTo>
                    <a:pt x="328" y="781"/>
                  </a:lnTo>
                  <a:lnTo>
                    <a:pt x="328" y="781"/>
                  </a:lnTo>
                  <a:lnTo>
                    <a:pt x="280" y="864"/>
                  </a:lnTo>
                  <a:lnTo>
                    <a:pt x="231" y="949"/>
                  </a:lnTo>
                  <a:lnTo>
                    <a:pt x="184" y="1033"/>
                  </a:lnTo>
                  <a:lnTo>
                    <a:pt x="141" y="1120"/>
                  </a:lnTo>
                  <a:lnTo>
                    <a:pt x="141" y="1120"/>
                  </a:lnTo>
                  <a:lnTo>
                    <a:pt x="113" y="1178"/>
                  </a:lnTo>
                  <a:lnTo>
                    <a:pt x="87" y="1238"/>
                  </a:lnTo>
                  <a:lnTo>
                    <a:pt x="74" y="1268"/>
                  </a:lnTo>
                  <a:lnTo>
                    <a:pt x="62" y="1299"/>
                  </a:lnTo>
                  <a:lnTo>
                    <a:pt x="51" y="1329"/>
                  </a:lnTo>
                  <a:lnTo>
                    <a:pt x="42" y="1360"/>
                  </a:lnTo>
                  <a:lnTo>
                    <a:pt x="42" y="1360"/>
                  </a:lnTo>
                  <a:lnTo>
                    <a:pt x="35" y="1387"/>
                  </a:lnTo>
                  <a:lnTo>
                    <a:pt x="29" y="1417"/>
                  </a:lnTo>
                  <a:lnTo>
                    <a:pt x="25" y="1446"/>
                  </a:lnTo>
                  <a:lnTo>
                    <a:pt x="23" y="1475"/>
                  </a:lnTo>
                  <a:lnTo>
                    <a:pt x="23" y="1489"/>
                  </a:lnTo>
                  <a:lnTo>
                    <a:pt x="25" y="1504"/>
                  </a:lnTo>
                  <a:lnTo>
                    <a:pt x="28" y="1518"/>
                  </a:lnTo>
                  <a:lnTo>
                    <a:pt x="31" y="1531"/>
                  </a:lnTo>
                  <a:lnTo>
                    <a:pt x="35" y="1546"/>
                  </a:lnTo>
                  <a:lnTo>
                    <a:pt x="41" y="1559"/>
                  </a:lnTo>
                  <a:lnTo>
                    <a:pt x="49" y="1570"/>
                  </a:lnTo>
                  <a:lnTo>
                    <a:pt x="58" y="1582"/>
                  </a:lnTo>
                  <a:lnTo>
                    <a:pt x="58" y="1582"/>
                  </a:lnTo>
                  <a:lnTo>
                    <a:pt x="67" y="1592"/>
                  </a:lnTo>
                  <a:lnTo>
                    <a:pt x="77" y="1601"/>
                  </a:lnTo>
                  <a:lnTo>
                    <a:pt x="87" y="1608"/>
                  </a:lnTo>
                  <a:lnTo>
                    <a:pt x="99" y="1614"/>
                  </a:lnTo>
                  <a:lnTo>
                    <a:pt x="110" y="1618"/>
                  </a:lnTo>
                  <a:lnTo>
                    <a:pt x="122" y="1623"/>
                  </a:lnTo>
                  <a:lnTo>
                    <a:pt x="135" y="1626"/>
                  </a:lnTo>
                  <a:lnTo>
                    <a:pt x="148" y="1627"/>
                  </a:lnTo>
                  <a:lnTo>
                    <a:pt x="148" y="1627"/>
                  </a:lnTo>
                  <a:lnTo>
                    <a:pt x="160" y="1628"/>
                  </a:lnTo>
                  <a:lnTo>
                    <a:pt x="173" y="1627"/>
                  </a:lnTo>
                  <a:lnTo>
                    <a:pt x="184" y="1626"/>
                  </a:lnTo>
                  <a:lnTo>
                    <a:pt x="196" y="1624"/>
                  </a:lnTo>
                  <a:lnTo>
                    <a:pt x="220" y="1617"/>
                  </a:lnTo>
                  <a:lnTo>
                    <a:pt x="242" y="1608"/>
                  </a:lnTo>
                  <a:lnTo>
                    <a:pt x="242" y="1608"/>
                  </a:lnTo>
                  <a:lnTo>
                    <a:pt x="270" y="1595"/>
                  </a:lnTo>
                  <a:lnTo>
                    <a:pt x="294" y="1579"/>
                  </a:lnTo>
                  <a:lnTo>
                    <a:pt x="319" y="1562"/>
                  </a:lnTo>
                  <a:lnTo>
                    <a:pt x="341" y="1543"/>
                  </a:lnTo>
                  <a:lnTo>
                    <a:pt x="364" y="1522"/>
                  </a:lnTo>
                  <a:lnTo>
                    <a:pt x="386" y="1502"/>
                  </a:lnTo>
                  <a:lnTo>
                    <a:pt x="426" y="1460"/>
                  </a:lnTo>
                  <a:lnTo>
                    <a:pt x="426" y="1460"/>
                  </a:lnTo>
                  <a:lnTo>
                    <a:pt x="461" y="1421"/>
                  </a:lnTo>
                  <a:lnTo>
                    <a:pt x="494" y="1380"/>
                  </a:lnTo>
                  <a:lnTo>
                    <a:pt x="559" y="1297"/>
                  </a:lnTo>
                  <a:lnTo>
                    <a:pt x="559" y="1297"/>
                  </a:lnTo>
                  <a:lnTo>
                    <a:pt x="581" y="1270"/>
                  </a:lnTo>
                  <a:lnTo>
                    <a:pt x="603" y="1242"/>
                  </a:lnTo>
                  <a:lnTo>
                    <a:pt x="643" y="1184"/>
                  </a:lnTo>
                  <a:lnTo>
                    <a:pt x="683" y="1126"/>
                  </a:lnTo>
                  <a:lnTo>
                    <a:pt x="722" y="1068"/>
                  </a:lnTo>
                  <a:lnTo>
                    <a:pt x="722" y="1068"/>
                  </a:lnTo>
                  <a:lnTo>
                    <a:pt x="767" y="1009"/>
                  </a:lnTo>
                  <a:lnTo>
                    <a:pt x="790" y="980"/>
                  </a:lnTo>
                  <a:lnTo>
                    <a:pt x="813" y="951"/>
                  </a:lnTo>
                  <a:lnTo>
                    <a:pt x="838" y="923"/>
                  </a:lnTo>
                  <a:lnTo>
                    <a:pt x="864" y="897"/>
                  </a:lnTo>
                  <a:lnTo>
                    <a:pt x="891" y="871"/>
                  </a:lnTo>
                  <a:lnTo>
                    <a:pt x="920" y="848"/>
                  </a:lnTo>
                  <a:lnTo>
                    <a:pt x="920" y="848"/>
                  </a:lnTo>
                  <a:lnTo>
                    <a:pt x="949" y="827"/>
                  </a:lnTo>
                  <a:lnTo>
                    <a:pt x="978" y="810"/>
                  </a:lnTo>
                  <a:lnTo>
                    <a:pt x="994" y="801"/>
                  </a:lnTo>
                  <a:lnTo>
                    <a:pt x="1010" y="794"/>
                  </a:lnTo>
                  <a:lnTo>
                    <a:pt x="1026" y="788"/>
                  </a:lnTo>
                  <a:lnTo>
                    <a:pt x="1042" y="782"/>
                  </a:lnTo>
                  <a:lnTo>
                    <a:pt x="1042" y="782"/>
                  </a:lnTo>
                  <a:lnTo>
                    <a:pt x="1053" y="779"/>
                  </a:lnTo>
                  <a:lnTo>
                    <a:pt x="1065" y="778"/>
                  </a:lnTo>
                  <a:lnTo>
                    <a:pt x="1077" y="776"/>
                  </a:lnTo>
                  <a:lnTo>
                    <a:pt x="1088" y="776"/>
                  </a:lnTo>
                  <a:lnTo>
                    <a:pt x="1100" y="778"/>
                  </a:lnTo>
                  <a:lnTo>
                    <a:pt x="1111" y="781"/>
                  </a:lnTo>
                  <a:lnTo>
                    <a:pt x="1123" y="785"/>
                  </a:lnTo>
                  <a:lnTo>
                    <a:pt x="1133" y="791"/>
                  </a:lnTo>
                  <a:lnTo>
                    <a:pt x="1133" y="791"/>
                  </a:lnTo>
                  <a:lnTo>
                    <a:pt x="1142" y="798"/>
                  </a:lnTo>
                  <a:lnTo>
                    <a:pt x="1149" y="805"/>
                  </a:lnTo>
                  <a:lnTo>
                    <a:pt x="1156" y="816"/>
                  </a:lnTo>
                  <a:lnTo>
                    <a:pt x="1162" y="824"/>
                  </a:lnTo>
                  <a:lnTo>
                    <a:pt x="1166" y="834"/>
                  </a:lnTo>
                  <a:lnTo>
                    <a:pt x="1169" y="846"/>
                  </a:lnTo>
                  <a:lnTo>
                    <a:pt x="1174" y="868"/>
                  </a:lnTo>
                  <a:lnTo>
                    <a:pt x="1177" y="893"/>
                  </a:lnTo>
                  <a:lnTo>
                    <a:pt x="1175" y="916"/>
                  </a:lnTo>
                  <a:lnTo>
                    <a:pt x="1174" y="938"/>
                  </a:lnTo>
                  <a:lnTo>
                    <a:pt x="1169" y="959"/>
                  </a:lnTo>
                  <a:lnTo>
                    <a:pt x="1169" y="959"/>
                  </a:lnTo>
                  <a:lnTo>
                    <a:pt x="1165" y="975"/>
                  </a:lnTo>
                  <a:lnTo>
                    <a:pt x="1159" y="993"/>
                  </a:lnTo>
                  <a:lnTo>
                    <a:pt x="1152" y="1009"/>
                  </a:lnTo>
                  <a:lnTo>
                    <a:pt x="1145" y="1023"/>
                  </a:lnTo>
                  <a:lnTo>
                    <a:pt x="1129" y="1054"/>
                  </a:lnTo>
                  <a:lnTo>
                    <a:pt x="1109" y="1083"/>
                  </a:lnTo>
                  <a:lnTo>
                    <a:pt x="1087" y="1109"/>
                  </a:lnTo>
                  <a:lnTo>
                    <a:pt x="1064" y="1135"/>
                  </a:lnTo>
                  <a:lnTo>
                    <a:pt x="1040" y="1160"/>
                  </a:lnTo>
                  <a:lnTo>
                    <a:pt x="1016" y="1184"/>
                  </a:lnTo>
                  <a:lnTo>
                    <a:pt x="1016" y="1184"/>
                  </a:lnTo>
                  <a:lnTo>
                    <a:pt x="955" y="1241"/>
                  </a:lnTo>
                  <a:lnTo>
                    <a:pt x="925" y="1270"/>
                  </a:lnTo>
                  <a:lnTo>
                    <a:pt x="896" y="1299"/>
                  </a:lnTo>
                  <a:lnTo>
                    <a:pt x="896" y="1299"/>
                  </a:lnTo>
                  <a:lnTo>
                    <a:pt x="867" y="1331"/>
                  </a:lnTo>
                  <a:lnTo>
                    <a:pt x="838" y="1363"/>
                  </a:lnTo>
                  <a:lnTo>
                    <a:pt x="810" y="1396"/>
                  </a:lnTo>
                  <a:lnTo>
                    <a:pt x="783" y="1431"/>
                  </a:lnTo>
                  <a:lnTo>
                    <a:pt x="783" y="1431"/>
                  </a:lnTo>
                  <a:lnTo>
                    <a:pt x="729" y="1505"/>
                  </a:lnTo>
                  <a:lnTo>
                    <a:pt x="674" y="1579"/>
                  </a:lnTo>
                  <a:lnTo>
                    <a:pt x="674" y="1579"/>
                  </a:lnTo>
                  <a:lnTo>
                    <a:pt x="648" y="1612"/>
                  </a:lnTo>
                  <a:lnTo>
                    <a:pt x="622" y="1646"/>
                  </a:lnTo>
                  <a:lnTo>
                    <a:pt x="568" y="1711"/>
                  </a:lnTo>
                  <a:lnTo>
                    <a:pt x="568" y="1711"/>
                  </a:lnTo>
                  <a:lnTo>
                    <a:pt x="516" y="1776"/>
                  </a:lnTo>
                  <a:lnTo>
                    <a:pt x="491" y="1810"/>
                  </a:lnTo>
                  <a:lnTo>
                    <a:pt x="467" y="1843"/>
                  </a:lnTo>
                  <a:lnTo>
                    <a:pt x="444" y="1878"/>
                  </a:lnTo>
                  <a:lnTo>
                    <a:pt x="422" y="1913"/>
                  </a:lnTo>
                  <a:lnTo>
                    <a:pt x="403" y="1951"/>
                  </a:lnTo>
                  <a:lnTo>
                    <a:pt x="384" y="1988"/>
                  </a:lnTo>
                  <a:lnTo>
                    <a:pt x="384" y="1988"/>
                  </a:lnTo>
                  <a:lnTo>
                    <a:pt x="371" y="2023"/>
                  </a:lnTo>
                  <a:lnTo>
                    <a:pt x="359" y="2060"/>
                  </a:lnTo>
                  <a:lnTo>
                    <a:pt x="355" y="2077"/>
                  </a:lnTo>
                  <a:lnTo>
                    <a:pt x="352" y="2096"/>
                  </a:lnTo>
                  <a:lnTo>
                    <a:pt x="349" y="2115"/>
                  </a:lnTo>
                  <a:lnTo>
                    <a:pt x="348" y="2134"/>
                  </a:lnTo>
                  <a:lnTo>
                    <a:pt x="348" y="2134"/>
                  </a:lnTo>
                  <a:lnTo>
                    <a:pt x="348" y="2136"/>
                  </a:lnTo>
                  <a:lnTo>
                    <a:pt x="349" y="2139"/>
                  </a:lnTo>
                  <a:lnTo>
                    <a:pt x="352" y="2141"/>
                  </a:lnTo>
                  <a:lnTo>
                    <a:pt x="355" y="2142"/>
                  </a:lnTo>
                  <a:lnTo>
                    <a:pt x="358" y="2141"/>
                  </a:lnTo>
                  <a:lnTo>
                    <a:pt x="361" y="2139"/>
                  </a:lnTo>
                  <a:lnTo>
                    <a:pt x="364" y="2136"/>
                  </a:lnTo>
                  <a:lnTo>
                    <a:pt x="365" y="2134"/>
                  </a:lnTo>
                  <a:lnTo>
                    <a:pt x="365" y="2134"/>
                  </a:lnTo>
                  <a:lnTo>
                    <a:pt x="367" y="2113"/>
                  </a:lnTo>
                  <a:lnTo>
                    <a:pt x="370" y="2093"/>
                  </a:lnTo>
                  <a:lnTo>
                    <a:pt x="374" y="2073"/>
                  </a:lnTo>
                  <a:lnTo>
                    <a:pt x="380" y="2052"/>
                  </a:lnTo>
                  <a:lnTo>
                    <a:pt x="386" y="2032"/>
                  </a:lnTo>
                  <a:lnTo>
                    <a:pt x="393" y="2013"/>
                  </a:lnTo>
                  <a:lnTo>
                    <a:pt x="409" y="1975"/>
                  </a:lnTo>
                  <a:lnTo>
                    <a:pt x="428" y="1939"/>
                  </a:lnTo>
                  <a:lnTo>
                    <a:pt x="449" y="1903"/>
                  </a:lnTo>
                  <a:lnTo>
                    <a:pt x="471" y="1868"/>
                  </a:lnTo>
                  <a:lnTo>
                    <a:pt x="496" y="1835"/>
                  </a:lnTo>
                  <a:lnTo>
                    <a:pt x="496" y="1835"/>
                  </a:lnTo>
                  <a:lnTo>
                    <a:pt x="520" y="1800"/>
                  </a:lnTo>
                  <a:lnTo>
                    <a:pt x="546" y="1766"/>
                  </a:lnTo>
                  <a:lnTo>
                    <a:pt x="600" y="1700"/>
                  </a:lnTo>
                  <a:lnTo>
                    <a:pt x="654" y="1634"/>
                  </a:lnTo>
                  <a:lnTo>
                    <a:pt x="680" y="1601"/>
                  </a:lnTo>
                  <a:lnTo>
                    <a:pt x="706" y="1566"/>
                  </a:lnTo>
                  <a:lnTo>
                    <a:pt x="706" y="1566"/>
                  </a:lnTo>
                  <a:lnTo>
                    <a:pt x="761" y="1491"/>
                  </a:lnTo>
                  <a:lnTo>
                    <a:pt x="788" y="1453"/>
                  </a:lnTo>
                  <a:lnTo>
                    <a:pt x="816" y="1417"/>
                  </a:lnTo>
                  <a:lnTo>
                    <a:pt x="816" y="1417"/>
                  </a:lnTo>
                  <a:lnTo>
                    <a:pt x="843" y="1383"/>
                  </a:lnTo>
                  <a:lnTo>
                    <a:pt x="872" y="1350"/>
                  </a:lnTo>
                  <a:lnTo>
                    <a:pt x="901" y="1318"/>
                  </a:lnTo>
                  <a:lnTo>
                    <a:pt x="932" y="1287"/>
                  </a:lnTo>
                  <a:lnTo>
                    <a:pt x="932" y="1287"/>
                  </a:lnTo>
                  <a:lnTo>
                    <a:pt x="993" y="1229"/>
                  </a:lnTo>
                  <a:lnTo>
                    <a:pt x="1023" y="1200"/>
                  </a:lnTo>
                  <a:lnTo>
                    <a:pt x="1053" y="1171"/>
                  </a:lnTo>
                  <a:lnTo>
                    <a:pt x="1053" y="1171"/>
                  </a:lnTo>
                  <a:lnTo>
                    <a:pt x="1081" y="1142"/>
                  </a:lnTo>
                  <a:lnTo>
                    <a:pt x="1107" y="1110"/>
                  </a:lnTo>
                  <a:lnTo>
                    <a:pt x="1132" y="1078"/>
                  </a:lnTo>
                  <a:lnTo>
                    <a:pt x="1153" y="1045"/>
                  </a:lnTo>
                  <a:lnTo>
                    <a:pt x="1153" y="1045"/>
                  </a:lnTo>
                  <a:lnTo>
                    <a:pt x="1165" y="1022"/>
                  </a:lnTo>
                  <a:lnTo>
                    <a:pt x="1175" y="998"/>
                  </a:lnTo>
                  <a:lnTo>
                    <a:pt x="1184" y="975"/>
                  </a:lnTo>
                  <a:lnTo>
                    <a:pt x="1190" y="949"/>
                  </a:lnTo>
                  <a:lnTo>
                    <a:pt x="1193" y="924"/>
                  </a:lnTo>
                  <a:lnTo>
                    <a:pt x="1194" y="898"/>
                  </a:lnTo>
                  <a:lnTo>
                    <a:pt x="1193" y="874"/>
                  </a:lnTo>
                  <a:lnTo>
                    <a:pt x="1187" y="849"/>
                  </a:lnTo>
                  <a:lnTo>
                    <a:pt x="1187" y="849"/>
                  </a:lnTo>
                  <a:lnTo>
                    <a:pt x="1181" y="827"/>
                  </a:lnTo>
                  <a:lnTo>
                    <a:pt x="1177" y="819"/>
                  </a:lnTo>
                  <a:lnTo>
                    <a:pt x="1171" y="808"/>
                  </a:lnTo>
                  <a:lnTo>
                    <a:pt x="1165" y="800"/>
                  </a:lnTo>
                  <a:lnTo>
                    <a:pt x="1159" y="791"/>
                  </a:lnTo>
                  <a:lnTo>
                    <a:pt x="1152" y="784"/>
                  </a:lnTo>
                  <a:lnTo>
                    <a:pt x="1143" y="776"/>
                  </a:lnTo>
                  <a:lnTo>
                    <a:pt x="1143" y="776"/>
                  </a:lnTo>
                  <a:lnTo>
                    <a:pt x="1133" y="771"/>
                  </a:lnTo>
                  <a:lnTo>
                    <a:pt x="1122" y="765"/>
                  </a:lnTo>
                  <a:lnTo>
                    <a:pt x="1111" y="762"/>
                  </a:lnTo>
                  <a:lnTo>
                    <a:pt x="1100" y="760"/>
                  </a:lnTo>
                  <a:lnTo>
                    <a:pt x="1088" y="759"/>
                  </a:lnTo>
                  <a:lnTo>
                    <a:pt x="1075" y="759"/>
                  </a:lnTo>
                  <a:lnTo>
                    <a:pt x="1064" y="760"/>
                  </a:lnTo>
                  <a:lnTo>
                    <a:pt x="1052" y="762"/>
                  </a:lnTo>
                  <a:lnTo>
                    <a:pt x="1052" y="762"/>
                  </a:lnTo>
                  <a:lnTo>
                    <a:pt x="1036" y="766"/>
                  </a:lnTo>
                  <a:lnTo>
                    <a:pt x="1020" y="771"/>
                  </a:lnTo>
                  <a:lnTo>
                    <a:pt x="1004" y="778"/>
                  </a:lnTo>
                  <a:lnTo>
                    <a:pt x="988" y="785"/>
                  </a:lnTo>
                  <a:lnTo>
                    <a:pt x="958" y="801"/>
                  </a:lnTo>
                  <a:lnTo>
                    <a:pt x="930" y="820"/>
                  </a:lnTo>
                  <a:lnTo>
                    <a:pt x="930" y="820"/>
                  </a:lnTo>
                  <a:lnTo>
                    <a:pt x="900" y="842"/>
                  </a:lnTo>
                  <a:lnTo>
                    <a:pt x="872" y="865"/>
                  </a:lnTo>
                  <a:lnTo>
                    <a:pt x="846" y="890"/>
                  </a:lnTo>
                  <a:lnTo>
                    <a:pt x="822" y="916"/>
                  </a:lnTo>
                  <a:lnTo>
                    <a:pt x="822" y="916"/>
                  </a:lnTo>
                  <a:lnTo>
                    <a:pt x="796" y="943"/>
                  </a:lnTo>
                  <a:lnTo>
                    <a:pt x="772" y="972"/>
                  </a:lnTo>
                  <a:lnTo>
                    <a:pt x="749" y="1003"/>
                  </a:lnTo>
                  <a:lnTo>
                    <a:pt x="726" y="1033"/>
                  </a:lnTo>
                  <a:lnTo>
                    <a:pt x="683" y="1094"/>
                  </a:lnTo>
                  <a:lnTo>
                    <a:pt x="641" y="1157"/>
                  </a:lnTo>
                  <a:lnTo>
                    <a:pt x="641" y="1157"/>
                  </a:lnTo>
                  <a:lnTo>
                    <a:pt x="599" y="1216"/>
                  </a:lnTo>
                  <a:lnTo>
                    <a:pt x="557" y="1274"/>
                  </a:lnTo>
                  <a:lnTo>
                    <a:pt x="557" y="1274"/>
                  </a:lnTo>
                  <a:lnTo>
                    <a:pt x="500" y="1345"/>
                  </a:lnTo>
                  <a:lnTo>
                    <a:pt x="500" y="1345"/>
                  </a:lnTo>
                  <a:lnTo>
                    <a:pt x="462" y="1392"/>
                  </a:lnTo>
                  <a:lnTo>
                    <a:pt x="423" y="1437"/>
                  </a:lnTo>
                  <a:lnTo>
                    <a:pt x="381" y="1482"/>
                  </a:lnTo>
                  <a:lnTo>
                    <a:pt x="359" y="1502"/>
                  </a:lnTo>
                  <a:lnTo>
                    <a:pt x="338" y="1522"/>
                  </a:lnTo>
                  <a:lnTo>
                    <a:pt x="338" y="1522"/>
                  </a:lnTo>
                  <a:lnTo>
                    <a:pt x="317" y="1540"/>
                  </a:lnTo>
                  <a:lnTo>
                    <a:pt x="296" y="1556"/>
                  </a:lnTo>
                  <a:lnTo>
                    <a:pt x="274" y="1572"/>
                  </a:lnTo>
                  <a:lnTo>
                    <a:pt x="249" y="1586"/>
                  </a:lnTo>
                  <a:lnTo>
                    <a:pt x="225" y="1598"/>
                  </a:lnTo>
                  <a:lnTo>
                    <a:pt x="212" y="1602"/>
                  </a:lnTo>
                  <a:lnTo>
                    <a:pt x="199" y="1605"/>
                  </a:lnTo>
                  <a:lnTo>
                    <a:pt x="186" y="1608"/>
                  </a:lnTo>
                  <a:lnTo>
                    <a:pt x="173" y="1610"/>
                  </a:lnTo>
                  <a:lnTo>
                    <a:pt x="160" y="1611"/>
                  </a:lnTo>
                  <a:lnTo>
                    <a:pt x="147" y="1610"/>
                  </a:lnTo>
                  <a:lnTo>
                    <a:pt x="147" y="1610"/>
                  </a:lnTo>
                  <a:lnTo>
                    <a:pt x="133" y="1608"/>
                  </a:lnTo>
                  <a:lnTo>
                    <a:pt x="122" y="1605"/>
                  </a:lnTo>
                  <a:lnTo>
                    <a:pt x="109" y="1599"/>
                  </a:lnTo>
                  <a:lnTo>
                    <a:pt x="99" y="1594"/>
                  </a:lnTo>
                  <a:lnTo>
                    <a:pt x="87" y="1586"/>
                  </a:lnTo>
                  <a:lnTo>
                    <a:pt x="78" y="1578"/>
                  </a:lnTo>
                  <a:lnTo>
                    <a:pt x="70" y="1569"/>
                  </a:lnTo>
                  <a:lnTo>
                    <a:pt x="61" y="1559"/>
                  </a:lnTo>
                  <a:lnTo>
                    <a:pt x="61" y="1559"/>
                  </a:lnTo>
                  <a:lnTo>
                    <a:pt x="55" y="1546"/>
                  </a:lnTo>
                  <a:lnTo>
                    <a:pt x="49" y="1533"/>
                  </a:lnTo>
                  <a:lnTo>
                    <a:pt x="45" y="1520"/>
                  </a:lnTo>
                  <a:lnTo>
                    <a:pt x="42" y="1507"/>
                  </a:lnTo>
                  <a:lnTo>
                    <a:pt x="41" y="1492"/>
                  </a:lnTo>
                  <a:lnTo>
                    <a:pt x="41" y="1477"/>
                  </a:lnTo>
                  <a:lnTo>
                    <a:pt x="42" y="1450"/>
                  </a:lnTo>
                  <a:lnTo>
                    <a:pt x="42" y="1450"/>
                  </a:lnTo>
                  <a:lnTo>
                    <a:pt x="45" y="1421"/>
                  </a:lnTo>
                  <a:lnTo>
                    <a:pt x="51" y="1390"/>
                  </a:lnTo>
                  <a:lnTo>
                    <a:pt x="60" y="1361"/>
                  </a:lnTo>
                  <a:lnTo>
                    <a:pt x="68" y="1332"/>
                  </a:lnTo>
                  <a:lnTo>
                    <a:pt x="78" y="1303"/>
                  </a:lnTo>
                  <a:lnTo>
                    <a:pt x="90" y="1276"/>
                  </a:lnTo>
                  <a:lnTo>
                    <a:pt x="115" y="1221"/>
                  </a:lnTo>
                  <a:lnTo>
                    <a:pt x="115" y="1221"/>
                  </a:lnTo>
                  <a:lnTo>
                    <a:pt x="152" y="1138"/>
                  </a:lnTo>
                  <a:lnTo>
                    <a:pt x="194" y="1055"/>
                  </a:lnTo>
                  <a:lnTo>
                    <a:pt x="236" y="975"/>
                  </a:lnTo>
                  <a:lnTo>
                    <a:pt x="281" y="895"/>
                  </a:lnTo>
                  <a:lnTo>
                    <a:pt x="281" y="895"/>
                  </a:lnTo>
                  <a:lnTo>
                    <a:pt x="374" y="734"/>
                  </a:lnTo>
                  <a:lnTo>
                    <a:pt x="467" y="576"/>
                  </a:lnTo>
                  <a:lnTo>
                    <a:pt x="467" y="576"/>
                  </a:lnTo>
                  <a:lnTo>
                    <a:pt x="512" y="502"/>
                  </a:lnTo>
                  <a:lnTo>
                    <a:pt x="532" y="466"/>
                  </a:lnTo>
                  <a:lnTo>
                    <a:pt x="552" y="428"/>
                  </a:lnTo>
                  <a:lnTo>
                    <a:pt x="571" y="389"/>
                  </a:lnTo>
                  <a:lnTo>
                    <a:pt x="588" y="350"/>
                  </a:lnTo>
                  <a:lnTo>
                    <a:pt x="603" y="311"/>
                  </a:lnTo>
                  <a:lnTo>
                    <a:pt x="616" y="270"/>
                  </a:lnTo>
                  <a:lnTo>
                    <a:pt x="616" y="270"/>
                  </a:lnTo>
                  <a:lnTo>
                    <a:pt x="626" y="231"/>
                  </a:lnTo>
                  <a:lnTo>
                    <a:pt x="629" y="210"/>
                  </a:lnTo>
                  <a:lnTo>
                    <a:pt x="632" y="190"/>
                  </a:lnTo>
                  <a:lnTo>
                    <a:pt x="633" y="170"/>
                  </a:lnTo>
                  <a:lnTo>
                    <a:pt x="633" y="149"/>
                  </a:lnTo>
                  <a:lnTo>
                    <a:pt x="633" y="129"/>
                  </a:lnTo>
                  <a:lnTo>
                    <a:pt x="630" y="109"/>
                  </a:lnTo>
                  <a:lnTo>
                    <a:pt x="630" y="109"/>
                  </a:lnTo>
                  <a:lnTo>
                    <a:pt x="626" y="84"/>
                  </a:lnTo>
                  <a:lnTo>
                    <a:pt x="623" y="72"/>
                  </a:lnTo>
                  <a:lnTo>
                    <a:pt x="620" y="59"/>
                  </a:lnTo>
                  <a:lnTo>
                    <a:pt x="614" y="48"/>
                  </a:lnTo>
                  <a:lnTo>
                    <a:pt x="609" y="36"/>
                  </a:lnTo>
                  <a:lnTo>
                    <a:pt x="601" y="26"/>
                  </a:lnTo>
                  <a:lnTo>
                    <a:pt x="593" y="17"/>
                  </a:lnTo>
                  <a:lnTo>
                    <a:pt x="593" y="17"/>
                  </a:lnTo>
                  <a:lnTo>
                    <a:pt x="584" y="12"/>
                  </a:lnTo>
                  <a:lnTo>
                    <a:pt x="575" y="6"/>
                  </a:lnTo>
                  <a:lnTo>
                    <a:pt x="565" y="3"/>
                  </a:lnTo>
                  <a:lnTo>
                    <a:pt x="555" y="1"/>
                  </a:lnTo>
                  <a:lnTo>
                    <a:pt x="545" y="0"/>
                  </a:lnTo>
                  <a:lnTo>
                    <a:pt x="535" y="0"/>
                  </a:lnTo>
                  <a:lnTo>
                    <a:pt x="525" y="3"/>
                  </a:lnTo>
                  <a:lnTo>
                    <a:pt x="515" y="4"/>
                  </a:lnTo>
                  <a:lnTo>
                    <a:pt x="494" y="12"/>
                  </a:lnTo>
                  <a:lnTo>
                    <a:pt x="475" y="22"/>
                  </a:lnTo>
                  <a:lnTo>
                    <a:pt x="457" y="32"/>
                  </a:lnTo>
                  <a:lnTo>
                    <a:pt x="441" y="43"/>
                  </a:lnTo>
                  <a:lnTo>
                    <a:pt x="441" y="43"/>
                  </a:lnTo>
                  <a:lnTo>
                    <a:pt x="420" y="58"/>
                  </a:lnTo>
                  <a:lnTo>
                    <a:pt x="400" y="74"/>
                  </a:lnTo>
                  <a:lnTo>
                    <a:pt x="362" y="107"/>
                  </a:lnTo>
                  <a:lnTo>
                    <a:pt x="325" y="144"/>
                  </a:lnTo>
                  <a:lnTo>
                    <a:pt x="290" y="180"/>
                  </a:lnTo>
                  <a:lnTo>
                    <a:pt x="290" y="180"/>
                  </a:lnTo>
                  <a:lnTo>
                    <a:pt x="239" y="238"/>
                  </a:lnTo>
                  <a:lnTo>
                    <a:pt x="189" y="297"/>
                  </a:lnTo>
                  <a:lnTo>
                    <a:pt x="139" y="358"/>
                  </a:lnTo>
                  <a:lnTo>
                    <a:pt x="116" y="389"/>
                  </a:lnTo>
                  <a:lnTo>
                    <a:pt x="93" y="421"/>
                  </a:lnTo>
                  <a:lnTo>
                    <a:pt x="93" y="421"/>
                  </a:lnTo>
                  <a:lnTo>
                    <a:pt x="68" y="457"/>
                  </a:lnTo>
                  <a:lnTo>
                    <a:pt x="44" y="495"/>
                  </a:lnTo>
                  <a:lnTo>
                    <a:pt x="22" y="534"/>
                  </a:lnTo>
                  <a:lnTo>
                    <a:pt x="2" y="573"/>
                  </a:lnTo>
                  <a:lnTo>
                    <a:pt x="2" y="573"/>
                  </a:lnTo>
                  <a:lnTo>
                    <a:pt x="0" y="576"/>
                  </a:lnTo>
                  <a:lnTo>
                    <a:pt x="2" y="580"/>
                  </a:lnTo>
                  <a:lnTo>
                    <a:pt x="3" y="583"/>
                  </a:lnTo>
                  <a:lnTo>
                    <a:pt x="5" y="585"/>
                  </a:lnTo>
                  <a:lnTo>
                    <a:pt x="7" y="586"/>
                  </a:lnTo>
                  <a:lnTo>
                    <a:pt x="12" y="586"/>
                  </a:lnTo>
                  <a:lnTo>
                    <a:pt x="15" y="585"/>
                  </a:lnTo>
                  <a:lnTo>
                    <a:pt x="16" y="582"/>
                  </a:lnTo>
                  <a:lnTo>
                    <a:pt x="16" y="58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6" name="Freeform 93">
              <a:extLst>
                <a:ext uri="{FF2B5EF4-FFF2-40B4-BE49-F238E27FC236}">
                  <a16:creationId xmlns:a16="http://schemas.microsoft.com/office/drawing/2014/main" id="{82221C2E-0C81-2172-7644-042DB17E0028}"/>
                </a:ext>
              </a:extLst>
            </p:cNvPr>
            <p:cNvSpPr>
              <a:spLocks/>
            </p:cNvSpPr>
            <p:nvPr/>
          </p:nvSpPr>
          <p:spPr bwMode="auto">
            <a:xfrm>
              <a:off x="5759" y="858"/>
              <a:ext cx="132" cy="470"/>
            </a:xfrm>
            <a:custGeom>
              <a:avLst/>
              <a:gdLst>
                <a:gd name="T0" fmla="*/ 377 w 395"/>
                <a:gd name="T1" fmla="*/ 9 h 1410"/>
                <a:gd name="T2" fmla="*/ 376 w 395"/>
                <a:gd name="T3" fmla="*/ 83 h 1410"/>
                <a:gd name="T4" fmla="*/ 368 w 395"/>
                <a:gd name="T5" fmla="*/ 157 h 1410"/>
                <a:gd name="T6" fmla="*/ 357 w 395"/>
                <a:gd name="T7" fmla="*/ 231 h 1410"/>
                <a:gd name="T8" fmla="*/ 341 w 395"/>
                <a:gd name="T9" fmla="*/ 304 h 1410"/>
                <a:gd name="T10" fmla="*/ 322 w 395"/>
                <a:gd name="T11" fmla="*/ 375 h 1410"/>
                <a:gd name="T12" fmla="*/ 277 w 395"/>
                <a:gd name="T13" fmla="*/ 517 h 1410"/>
                <a:gd name="T14" fmla="*/ 253 w 395"/>
                <a:gd name="T15" fmla="*/ 587 h 1410"/>
                <a:gd name="T16" fmla="*/ 203 w 395"/>
                <a:gd name="T17" fmla="*/ 729 h 1410"/>
                <a:gd name="T18" fmla="*/ 158 w 395"/>
                <a:gd name="T19" fmla="*/ 852 h 1410"/>
                <a:gd name="T20" fmla="*/ 106 w 395"/>
                <a:gd name="T21" fmla="*/ 980 h 1410"/>
                <a:gd name="T22" fmla="*/ 56 w 395"/>
                <a:gd name="T23" fmla="*/ 1111 h 1410"/>
                <a:gd name="T24" fmla="*/ 35 w 395"/>
                <a:gd name="T25" fmla="*/ 1173 h 1410"/>
                <a:gd name="T26" fmla="*/ 18 w 395"/>
                <a:gd name="T27" fmla="*/ 1239 h 1410"/>
                <a:gd name="T28" fmla="*/ 6 w 395"/>
                <a:gd name="T29" fmla="*/ 1304 h 1410"/>
                <a:gd name="T30" fmla="*/ 0 w 395"/>
                <a:gd name="T31" fmla="*/ 1369 h 1410"/>
                <a:gd name="T32" fmla="*/ 2 w 395"/>
                <a:gd name="T33" fmla="*/ 1401 h 1410"/>
                <a:gd name="T34" fmla="*/ 2 w 395"/>
                <a:gd name="T35" fmla="*/ 1404 h 1410"/>
                <a:gd name="T36" fmla="*/ 8 w 395"/>
                <a:gd name="T37" fmla="*/ 1408 h 1410"/>
                <a:gd name="T38" fmla="*/ 14 w 395"/>
                <a:gd name="T39" fmla="*/ 1408 h 1410"/>
                <a:gd name="T40" fmla="*/ 18 w 395"/>
                <a:gd name="T41" fmla="*/ 1404 h 1410"/>
                <a:gd name="T42" fmla="*/ 19 w 395"/>
                <a:gd name="T43" fmla="*/ 1401 h 1410"/>
                <a:gd name="T44" fmla="*/ 19 w 395"/>
                <a:gd name="T45" fmla="*/ 1336 h 1410"/>
                <a:gd name="T46" fmla="*/ 29 w 395"/>
                <a:gd name="T47" fmla="*/ 1270 h 1410"/>
                <a:gd name="T48" fmla="*/ 44 w 395"/>
                <a:gd name="T49" fmla="*/ 1205 h 1410"/>
                <a:gd name="T50" fmla="*/ 63 w 395"/>
                <a:gd name="T51" fmla="*/ 1143 h 1410"/>
                <a:gd name="T52" fmla="*/ 86 w 395"/>
                <a:gd name="T53" fmla="*/ 1077 h 1410"/>
                <a:gd name="T54" fmla="*/ 164 w 395"/>
                <a:gd name="T55" fmla="*/ 883 h 1410"/>
                <a:gd name="T56" fmla="*/ 190 w 395"/>
                <a:gd name="T57" fmla="*/ 819 h 1410"/>
                <a:gd name="T58" fmla="*/ 258 w 395"/>
                <a:gd name="T59" fmla="*/ 622 h 1410"/>
                <a:gd name="T60" fmla="*/ 283 w 395"/>
                <a:gd name="T61" fmla="*/ 552 h 1410"/>
                <a:gd name="T62" fmla="*/ 329 w 395"/>
                <a:gd name="T63" fmla="*/ 410 h 1410"/>
                <a:gd name="T64" fmla="*/ 350 w 395"/>
                <a:gd name="T65" fmla="*/ 339 h 1410"/>
                <a:gd name="T66" fmla="*/ 367 w 395"/>
                <a:gd name="T67" fmla="*/ 267 h 1410"/>
                <a:gd name="T68" fmla="*/ 380 w 395"/>
                <a:gd name="T69" fmla="*/ 193 h 1410"/>
                <a:gd name="T70" fmla="*/ 390 w 395"/>
                <a:gd name="T71" fmla="*/ 121 h 1410"/>
                <a:gd name="T72" fmla="*/ 395 w 395"/>
                <a:gd name="T73" fmla="*/ 47 h 1410"/>
                <a:gd name="T74" fmla="*/ 395 w 395"/>
                <a:gd name="T75" fmla="*/ 9 h 1410"/>
                <a:gd name="T76" fmla="*/ 393 w 395"/>
                <a:gd name="T77" fmla="*/ 6 h 1410"/>
                <a:gd name="T78" fmla="*/ 389 w 395"/>
                <a:gd name="T79" fmla="*/ 2 h 1410"/>
                <a:gd name="T80" fmla="*/ 382 w 395"/>
                <a:gd name="T81" fmla="*/ 2 h 1410"/>
                <a:gd name="T82" fmla="*/ 377 w 395"/>
                <a:gd name="T83" fmla="*/ 6 h 1410"/>
                <a:gd name="T84" fmla="*/ 377 w 395"/>
                <a:gd name="T85" fmla="*/ 9 h 1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5" h="1410">
                  <a:moveTo>
                    <a:pt x="377" y="9"/>
                  </a:moveTo>
                  <a:lnTo>
                    <a:pt x="377" y="9"/>
                  </a:lnTo>
                  <a:lnTo>
                    <a:pt x="377" y="47"/>
                  </a:lnTo>
                  <a:lnTo>
                    <a:pt x="376" y="83"/>
                  </a:lnTo>
                  <a:lnTo>
                    <a:pt x="373" y="121"/>
                  </a:lnTo>
                  <a:lnTo>
                    <a:pt x="368" y="157"/>
                  </a:lnTo>
                  <a:lnTo>
                    <a:pt x="363" y="195"/>
                  </a:lnTo>
                  <a:lnTo>
                    <a:pt x="357" y="231"/>
                  </a:lnTo>
                  <a:lnTo>
                    <a:pt x="350" y="267"/>
                  </a:lnTo>
                  <a:lnTo>
                    <a:pt x="341" y="304"/>
                  </a:lnTo>
                  <a:lnTo>
                    <a:pt x="341" y="304"/>
                  </a:lnTo>
                  <a:lnTo>
                    <a:pt x="322" y="375"/>
                  </a:lnTo>
                  <a:lnTo>
                    <a:pt x="300" y="446"/>
                  </a:lnTo>
                  <a:lnTo>
                    <a:pt x="277" y="517"/>
                  </a:lnTo>
                  <a:lnTo>
                    <a:pt x="253" y="587"/>
                  </a:lnTo>
                  <a:lnTo>
                    <a:pt x="253" y="587"/>
                  </a:lnTo>
                  <a:lnTo>
                    <a:pt x="203" y="729"/>
                  </a:lnTo>
                  <a:lnTo>
                    <a:pt x="203" y="729"/>
                  </a:lnTo>
                  <a:lnTo>
                    <a:pt x="182" y="791"/>
                  </a:lnTo>
                  <a:lnTo>
                    <a:pt x="158" y="852"/>
                  </a:lnTo>
                  <a:lnTo>
                    <a:pt x="158" y="852"/>
                  </a:lnTo>
                  <a:lnTo>
                    <a:pt x="106" y="980"/>
                  </a:lnTo>
                  <a:lnTo>
                    <a:pt x="80" y="1045"/>
                  </a:lnTo>
                  <a:lnTo>
                    <a:pt x="56" y="1111"/>
                  </a:lnTo>
                  <a:lnTo>
                    <a:pt x="56" y="1111"/>
                  </a:lnTo>
                  <a:lnTo>
                    <a:pt x="35" y="1173"/>
                  </a:lnTo>
                  <a:lnTo>
                    <a:pt x="27" y="1205"/>
                  </a:lnTo>
                  <a:lnTo>
                    <a:pt x="18" y="1239"/>
                  </a:lnTo>
                  <a:lnTo>
                    <a:pt x="11" y="1270"/>
                  </a:lnTo>
                  <a:lnTo>
                    <a:pt x="6" y="1304"/>
                  </a:lnTo>
                  <a:lnTo>
                    <a:pt x="2" y="1336"/>
                  </a:lnTo>
                  <a:lnTo>
                    <a:pt x="0" y="1369"/>
                  </a:lnTo>
                  <a:lnTo>
                    <a:pt x="0" y="1369"/>
                  </a:lnTo>
                  <a:lnTo>
                    <a:pt x="2" y="1401"/>
                  </a:lnTo>
                  <a:lnTo>
                    <a:pt x="2" y="1401"/>
                  </a:lnTo>
                  <a:lnTo>
                    <a:pt x="2" y="1404"/>
                  </a:lnTo>
                  <a:lnTo>
                    <a:pt x="5" y="1407"/>
                  </a:lnTo>
                  <a:lnTo>
                    <a:pt x="8" y="1408"/>
                  </a:lnTo>
                  <a:lnTo>
                    <a:pt x="11" y="1410"/>
                  </a:lnTo>
                  <a:lnTo>
                    <a:pt x="14" y="1408"/>
                  </a:lnTo>
                  <a:lnTo>
                    <a:pt x="16" y="1407"/>
                  </a:lnTo>
                  <a:lnTo>
                    <a:pt x="18" y="1404"/>
                  </a:lnTo>
                  <a:lnTo>
                    <a:pt x="19" y="1401"/>
                  </a:lnTo>
                  <a:lnTo>
                    <a:pt x="19" y="1401"/>
                  </a:lnTo>
                  <a:lnTo>
                    <a:pt x="18" y="1368"/>
                  </a:lnTo>
                  <a:lnTo>
                    <a:pt x="19" y="1336"/>
                  </a:lnTo>
                  <a:lnTo>
                    <a:pt x="24" y="1302"/>
                  </a:lnTo>
                  <a:lnTo>
                    <a:pt x="29" y="1270"/>
                  </a:lnTo>
                  <a:lnTo>
                    <a:pt x="35" y="1237"/>
                  </a:lnTo>
                  <a:lnTo>
                    <a:pt x="44" y="1205"/>
                  </a:lnTo>
                  <a:lnTo>
                    <a:pt x="53" y="1175"/>
                  </a:lnTo>
                  <a:lnTo>
                    <a:pt x="63" y="1143"/>
                  </a:lnTo>
                  <a:lnTo>
                    <a:pt x="63" y="1143"/>
                  </a:lnTo>
                  <a:lnTo>
                    <a:pt x="86" y="1077"/>
                  </a:lnTo>
                  <a:lnTo>
                    <a:pt x="112" y="1012"/>
                  </a:lnTo>
                  <a:lnTo>
                    <a:pt x="164" y="883"/>
                  </a:lnTo>
                  <a:lnTo>
                    <a:pt x="164" y="883"/>
                  </a:lnTo>
                  <a:lnTo>
                    <a:pt x="190" y="819"/>
                  </a:lnTo>
                  <a:lnTo>
                    <a:pt x="213" y="754"/>
                  </a:lnTo>
                  <a:lnTo>
                    <a:pt x="258" y="622"/>
                  </a:lnTo>
                  <a:lnTo>
                    <a:pt x="258" y="622"/>
                  </a:lnTo>
                  <a:lnTo>
                    <a:pt x="283" y="552"/>
                  </a:lnTo>
                  <a:lnTo>
                    <a:pt x="306" y="481"/>
                  </a:lnTo>
                  <a:lnTo>
                    <a:pt x="329" y="410"/>
                  </a:lnTo>
                  <a:lnTo>
                    <a:pt x="350" y="339"/>
                  </a:lnTo>
                  <a:lnTo>
                    <a:pt x="350" y="339"/>
                  </a:lnTo>
                  <a:lnTo>
                    <a:pt x="358" y="302"/>
                  </a:lnTo>
                  <a:lnTo>
                    <a:pt x="367" y="267"/>
                  </a:lnTo>
                  <a:lnTo>
                    <a:pt x="374" y="231"/>
                  </a:lnTo>
                  <a:lnTo>
                    <a:pt x="380" y="193"/>
                  </a:lnTo>
                  <a:lnTo>
                    <a:pt x="386" y="157"/>
                  </a:lnTo>
                  <a:lnTo>
                    <a:pt x="390" y="121"/>
                  </a:lnTo>
                  <a:lnTo>
                    <a:pt x="393" y="83"/>
                  </a:lnTo>
                  <a:lnTo>
                    <a:pt x="395" y="47"/>
                  </a:lnTo>
                  <a:lnTo>
                    <a:pt x="395" y="47"/>
                  </a:lnTo>
                  <a:lnTo>
                    <a:pt x="395" y="9"/>
                  </a:lnTo>
                  <a:lnTo>
                    <a:pt x="395" y="9"/>
                  </a:lnTo>
                  <a:lnTo>
                    <a:pt x="393" y="6"/>
                  </a:lnTo>
                  <a:lnTo>
                    <a:pt x="392" y="3"/>
                  </a:lnTo>
                  <a:lnTo>
                    <a:pt x="389" y="2"/>
                  </a:lnTo>
                  <a:lnTo>
                    <a:pt x="386" y="0"/>
                  </a:lnTo>
                  <a:lnTo>
                    <a:pt x="382" y="2"/>
                  </a:lnTo>
                  <a:lnTo>
                    <a:pt x="379" y="3"/>
                  </a:lnTo>
                  <a:lnTo>
                    <a:pt x="377" y="6"/>
                  </a:lnTo>
                  <a:lnTo>
                    <a:pt x="377" y="9"/>
                  </a:lnTo>
                  <a:lnTo>
                    <a:pt x="377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7" name="Freeform 94">
              <a:extLst>
                <a:ext uri="{FF2B5EF4-FFF2-40B4-BE49-F238E27FC236}">
                  <a16:creationId xmlns:a16="http://schemas.microsoft.com/office/drawing/2014/main" id="{EB3E155E-0F47-08EE-04C2-001A52E06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5335" y="2440"/>
              <a:ext cx="113" cy="739"/>
            </a:xfrm>
            <a:custGeom>
              <a:avLst/>
              <a:gdLst>
                <a:gd name="T0" fmla="*/ 0 w 339"/>
                <a:gd name="T1" fmla="*/ 10 h 2216"/>
                <a:gd name="T2" fmla="*/ 96 w 339"/>
                <a:gd name="T3" fmla="*/ 437 h 2216"/>
                <a:gd name="T4" fmla="*/ 140 w 339"/>
                <a:gd name="T5" fmla="*/ 652 h 2216"/>
                <a:gd name="T6" fmla="*/ 180 w 339"/>
                <a:gd name="T7" fmla="*/ 865 h 2216"/>
                <a:gd name="T8" fmla="*/ 219 w 339"/>
                <a:gd name="T9" fmla="*/ 1080 h 2216"/>
                <a:gd name="T10" fmla="*/ 244 w 339"/>
                <a:gd name="T11" fmla="*/ 1241 h 2216"/>
                <a:gd name="T12" fmla="*/ 251 w 339"/>
                <a:gd name="T13" fmla="*/ 1295 h 2216"/>
                <a:gd name="T14" fmla="*/ 270 w 339"/>
                <a:gd name="T15" fmla="*/ 1510 h 2216"/>
                <a:gd name="T16" fmla="*/ 283 w 339"/>
                <a:gd name="T17" fmla="*/ 1724 h 2216"/>
                <a:gd name="T18" fmla="*/ 289 w 339"/>
                <a:gd name="T19" fmla="*/ 1832 h 2216"/>
                <a:gd name="T20" fmla="*/ 303 w 339"/>
                <a:gd name="T21" fmla="*/ 2048 h 2216"/>
                <a:gd name="T22" fmla="*/ 315 w 339"/>
                <a:gd name="T23" fmla="*/ 2156 h 2216"/>
                <a:gd name="T24" fmla="*/ 322 w 339"/>
                <a:gd name="T25" fmla="*/ 2208 h 2216"/>
                <a:gd name="T26" fmla="*/ 325 w 339"/>
                <a:gd name="T27" fmla="*/ 2215 h 2216"/>
                <a:gd name="T28" fmla="*/ 331 w 339"/>
                <a:gd name="T29" fmla="*/ 2216 h 2216"/>
                <a:gd name="T30" fmla="*/ 337 w 339"/>
                <a:gd name="T31" fmla="*/ 2215 h 2216"/>
                <a:gd name="T32" fmla="*/ 339 w 339"/>
                <a:gd name="T33" fmla="*/ 2208 h 2216"/>
                <a:gd name="T34" fmla="*/ 326 w 339"/>
                <a:gd name="T35" fmla="*/ 2100 h 2216"/>
                <a:gd name="T36" fmla="*/ 309 w 339"/>
                <a:gd name="T37" fmla="*/ 1886 h 2216"/>
                <a:gd name="T38" fmla="*/ 303 w 339"/>
                <a:gd name="T39" fmla="*/ 1778 h 2216"/>
                <a:gd name="T40" fmla="*/ 283 w 339"/>
                <a:gd name="T41" fmla="*/ 1453 h 2216"/>
                <a:gd name="T42" fmla="*/ 274 w 339"/>
                <a:gd name="T43" fmla="*/ 1346 h 2216"/>
                <a:gd name="T44" fmla="*/ 261 w 339"/>
                <a:gd name="T45" fmla="*/ 1238 h 2216"/>
                <a:gd name="T46" fmla="*/ 226 w 339"/>
                <a:gd name="T47" fmla="*/ 1025 h 2216"/>
                <a:gd name="T48" fmla="*/ 208 w 339"/>
                <a:gd name="T49" fmla="*/ 917 h 2216"/>
                <a:gd name="T50" fmla="*/ 124 w 339"/>
                <a:gd name="T51" fmla="*/ 488 h 2216"/>
                <a:gd name="T52" fmla="*/ 79 w 339"/>
                <a:gd name="T53" fmla="*/ 273 h 2216"/>
                <a:gd name="T54" fmla="*/ 29 w 339"/>
                <a:gd name="T55" fmla="*/ 60 h 2216"/>
                <a:gd name="T56" fmla="*/ 16 w 339"/>
                <a:gd name="T57" fmla="*/ 6 h 2216"/>
                <a:gd name="T58" fmla="*/ 12 w 339"/>
                <a:gd name="T59" fmla="*/ 0 h 2216"/>
                <a:gd name="T60" fmla="*/ 6 w 339"/>
                <a:gd name="T61" fmla="*/ 0 h 2216"/>
                <a:gd name="T62" fmla="*/ 0 w 339"/>
                <a:gd name="T63" fmla="*/ 3 h 2216"/>
                <a:gd name="T64" fmla="*/ 0 w 339"/>
                <a:gd name="T65" fmla="*/ 10 h 2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39" h="2216">
                  <a:moveTo>
                    <a:pt x="0" y="10"/>
                  </a:moveTo>
                  <a:lnTo>
                    <a:pt x="0" y="10"/>
                  </a:lnTo>
                  <a:lnTo>
                    <a:pt x="50" y="224"/>
                  </a:lnTo>
                  <a:lnTo>
                    <a:pt x="96" y="437"/>
                  </a:lnTo>
                  <a:lnTo>
                    <a:pt x="96" y="437"/>
                  </a:lnTo>
                  <a:lnTo>
                    <a:pt x="140" y="652"/>
                  </a:lnTo>
                  <a:lnTo>
                    <a:pt x="180" y="865"/>
                  </a:lnTo>
                  <a:lnTo>
                    <a:pt x="180" y="865"/>
                  </a:lnTo>
                  <a:lnTo>
                    <a:pt x="200" y="973"/>
                  </a:lnTo>
                  <a:lnTo>
                    <a:pt x="219" y="1080"/>
                  </a:lnTo>
                  <a:lnTo>
                    <a:pt x="237" y="1187"/>
                  </a:lnTo>
                  <a:lnTo>
                    <a:pt x="244" y="1241"/>
                  </a:lnTo>
                  <a:lnTo>
                    <a:pt x="251" y="1295"/>
                  </a:lnTo>
                  <a:lnTo>
                    <a:pt x="251" y="1295"/>
                  </a:lnTo>
                  <a:lnTo>
                    <a:pt x="261" y="1402"/>
                  </a:lnTo>
                  <a:lnTo>
                    <a:pt x="270" y="1510"/>
                  </a:lnTo>
                  <a:lnTo>
                    <a:pt x="277" y="1617"/>
                  </a:lnTo>
                  <a:lnTo>
                    <a:pt x="283" y="1724"/>
                  </a:lnTo>
                  <a:lnTo>
                    <a:pt x="283" y="1724"/>
                  </a:lnTo>
                  <a:lnTo>
                    <a:pt x="289" y="1832"/>
                  </a:lnTo>
                  <a:lnTo>
                    <a:pt x="296" y="1941"/>
                  </a:lnTo>
                  <a:lnTo>
                    <a:pt x="303" y="2048"/>
                  </a:lnTo>
                  <a:lnTo>
                    <a:pt x="315" y="2156"/>
                  </a:lnTo>
                  <a:lnTo>
                    <a:pt x="315" y="2156"/>
                  </a:lnTo>
                  <a:lnTo>
                    <a:pt x="322" y="2208"/>
                  </a:lnTo>
                  <a:lnTo>
                    <a:pt x="322" y="2208"/>
                  </a:lnTo>
                  <a:lnTo>
                    <a:pt x="322" y="2212"/>
                  </a:lnTo>
                  <a:lnTo>
                    <a:pt x="325" y="2215"/>
                  </a:lnTo>
                  <a:lnTo>
                    <a:pt x="328" y="2216"/>
                  </a:lnTo>
                  <a:lnTo>
                    <a:pt x="331" y="2216"/>
                  </a:lnTo>
                  <a:lnTo>
                    <a:pt x="334" y="2216"/>
                  </a:lnTo>
                  <a:lnTo>
                    <a:pt x="337" y="2215"/>
                  </a:lnTo>
                  <a:lnTo>
                    <a:pt x="338" y="2212"/>
                  </a:lnTo>
                  <a:lnTo>
                    <a:pt x="339" y="2208"/>
                  </a:lnTo>
                  <a:lnTo>
                    <a:pt x="339" y="2208"/>
                  </a:lnTo>
                  <a:lnTo>
                    <a:pt x="326" y="2100"/>
                  </a:lnTo>
                  <a:lnTo>
                    <a:pt x="316" y="1993"/>
                  </a:lnTo>
                  <a:lnTo>
                    <a:pt x="309" y="1886"/>
                  </a:lnTo>
                  <a:lnTo>
                    <a:pt x="303" y="1778"/>
                  </a:lnTo>
                  <a:lnTo>
                    <a:pt x="303" y="1778"/>
                  </a:lnTo>
                  <a:lnTo>
                    <a:pt x="290" y="1562"/>
                  </a:lnTo>
                  <a:lnTo>
                    <a:pt x="283" y="1453"/>
                  </a:lnTo>
                  <a:lnTo>
                    <a:pt x="274" y="1346"/>
                  </a:lnTo>
                  <a:lnTo>
                    <a:pt x="274" y="1346"/>
                  </a:lnTo>
                  <a:lnTo>
                    <a:pt x="268" y="1292"/>
                  </a:lnTo>
                  <a:lnTo>
                    <a:pt x="261" y="1238"/>
                  </a:lnTo>
                  <a:lnTo>
                    <a:pt x="245" y="1131"/>
                  </a:lnTo>
                  <a:lnTo>
                    <a:pt x="226" y="1025"/>
                  </a:lnTo>
                  <a:lnTo>
                    <a:pt x="208" y="917"/>
                  </a:lnTo>
                  <a:lnTo>
                    <a:pt x="208" y="917"/>
                  </a:lnTo>
                  <a:lnTo>
                    <a:pt x="167" y="703"/>
                  </a:lnTo>
                  <a:lnTo>
                    <a:pt x="124" y="488"/>
                  </a:lnTo>
                  <a:lnTo>
                    <a:pt x="124" y="488"/>
                  </a:lnTo>
                  <a:lnTo>
                    <a:pt x="79" y="273"/>
                  </a:lnTo>
                  <a:lnTo>
                    <a:pt x="29" y="60"/>
                  </a:lnTo>
                  <a:lnTo>
                    <a:pt x="29" y="60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5" y="3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8" name="Freeform 95">
              <a:extLst>
                <a:ext uri="{FF2B5EF4-FFF2-40B4-BE49-F238E27FC236}">
                  <a16:creationId xmlns:a16="http://schemas.microsoft.com/office/drawing/2014/main" id="{0D3D95D6-C351-575C-96D1-3F059DE41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28" y="3230"/>
              <a:ext cx="171" cy="1085"/>
            </a:xfrm>
            <a:custGeom>
              <a:avLst/>
              <a:gdLst>
                <a:gd name="T0" fmla="*/ 15 w 511"/>
                <a:gd name="T1" fmla="*/ 29 h 3255"/>
                <a:gd name="T2" fmla="*/ 19 w 511"/>
                <a:gd name="T3" fmla="*/ 86 h 3255"/>
                <a:gd name="T4" fmla="*/ 20 w 511"/>
                <a:gd name="T5" fmla="*/ 162 h 3255"/>
                <a:gd name="T6" fmla="*/ 23 w 511"/>
                <a:gd name="T7" fmla="*/ 329 h 3255"/>
                <a:gd name="T8" fmla="*/ 19 w 511"/>
                <a:gd name="T9" fmla="*/ 495 h 3255"/>
                <a:gd name="T10" fmla="*/ 3 w 511"/>
                <a:gd name="T11" fmla="*/ 824 h 3255"/>
                <a:gd name="T12" fmla="*/ 0 w 511"/>
                <a:gd name="T13" fmla="*/ 990 h 3255"/>
                <a:gd name="T14" fmla="*/ 12 w 511"/>
                <a:gd name="T15" fmla="*/ 1241 h 3255"/>
                <a:gd name="T16" fmla="*/ 28 w 511"/>
                <a:gd name="T17" fmla="*/ 1403 h 3255"/>
                <a:gd name="T18" fmla="*/ 61 w 511"/>
                <a:gd name="T19" fmla="*/ 1641 h 3255"/>
                <a:gd name="T20" fmla="*/ 104 w 511"/>
                <a:gd name="T21" fmla="*/ 1878 h 3255"/>
                <a:gd name="T22" fmla="*/ 138 w 511"/>
                <a:gd name="T23" fmla="*/ 2035 h 3255"/>
                <a:gd name="T24" fmla="*/ 236 w 511"/>
                <a:gd name="T25" fmla="*/ 2424 h 3255"/>
                <a:gd name="T26" fmla="*/ 329 w 511"/>
                <a:gd name="T27" fmla="*/ 2732 h 3255"/>
                <a:gd name="T28" fmla="*/ 430 w 511"/>
                <a:gd name="T29" fmla="*/ 3038 h 3255"/>
                <a:gd name="T30" fmla="*/ 456 w 511"/>
                <a:gd name="T31" fmla="*/ 3115 h 3255"/>
                <a:gd name="T32" fmla="*/ 481 w 511"/>
                <a:gd name="T33" fmla="*/ 3189 h 3255"/>
                <a:gd name="T34" fmla="*/ 491 w 511"/>
                <a:gd name="T35" fmla="*/ 3235 h 3255"/>
                <a:gd name="T36" fmla="*/ 498 w 511"/>
                <a:gd name="T37" fmla="*/ 3254 h 3255"/>
                <a:gd name="T38" fmla="*/ 507 w 511"/>
                <a:gd name="T39" fmla="*/ 3254 h 3255"/>
                <a:gd name="T40" fmla="*/ 511 w 511"/>
                <a:gd name="T41" fmla="*/ 3245 h 3255"/>
                <a:gd name="T42" fmla="*/ 506 w 511"/>
                <a:gd name="T43" fmla="*/ 3225 h 3255"/>
                <a:gd name="T44" fmla="*/ 496 w 511"/>
                <a:gd name="T45" fmla="*/ 3174 h 3255"/>
                <a:gd name="T46" fmla="*/ 484 w 511"/>
                <a:gd name="T47" fmla="*/ 3136 h 3255"/>
                <a:gd name="T48" fmla="*/ 417 w 511"/>
                <a:gd name="T49" fmla="*/ 2946 h 3255"/>
                <a:gd name="T50" fmla="*/ 319 w 511"/>
                <a:gd name="T51" fmla="*/ 2639 h 3255"/>
                <a:gd name="T52" fmla="*/ 229 w 511"/>
                <a:gd name="T53" fmla="*/ 2332 h 3255"/>
                <a:gd name="T54" fmla="*/ 152 w 511"/>
                <a:gd name="T55" fmla="*/ 2023 h 3255"/>
                <a:gd name="T56" fmla="*/ 119 w 511"/>
                <a:gd name="T57" fmla="*/ 1865 h 3255"/>
                <a:gd name="T58" fmla="*/ 77 w 511"/>
                <a:gd name="T59" fmla="*/ 1626 h 3255"/>
                <a:gd name="T60" fmla="*/ 44 w 511"/>
                <a:gd name="T61" fmla="*/ 1385 h 3255"/>
                <a:gd name="T62" fmla="*/ 28 w 511"/>
                <a:gd name="T63" fmla="*/ 1222 h 3255"/>
                <a:gd name="T64" fmla="*/ 19 w 511"/>
                <a:gd name="T65" fmla="*/ 1059 h 3255"/>
                <a:gd name="T66" fmla="*/ 22 w 511"/>
                <a:gd name="T67" fmla="*/ 811 h 3255"/>
                <a:gd name="T68" fmla="*/ 33 w 511"/>
                <a:gd name="T69" fmla="*/ 563 h 3255"/>
                <a:gd name="T70" fmla="*/ 39 w 511"/>
                <a:gd name="T71" fmla="*/ 398 h 3255"/>
                <a:gd name="T72" fmla="*/ 39 w 511"/>
                <a:gd name="T73" fmla="*/ 232 h 3255"/>
                <a:gd name="T74" fmla="*/ 36 w 511"/>
                <a:gd name="T75" fmla="*/ 112 h 3255"/>
                <a:gd name="T76" fmla="*/ 36 w 511"/>
                <a:gd name="T77" fmla="*/ 55 h 3255"/>
                <a:gd name="T78" fmla="*/ 26 w 511"/>
                <a:gd name="T79" fmla="*/ 6 h 3255"/>
                <a:gd name="T80" fmla="*/ 22 w 511"/>
                <a:gd name="T81" fmla="*/ 1 h 3255"/>
                <a:gd name="T82" fmla="*/ 12 w 511"/>
                <a:gd name="T83" fmla="*/ 1 h 3255"/>
                <a:gd name="T84" fmla="*/ 10 w 511"/>
                <a:gd name="T85" fmla="*/ 10 h 3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11" h="3255">
                  <a:moveTo>
                    <a:pt x="10" y="10"/>
                  </a:moveTo>
                  <a:lnTo>
                    <a:pt x="10" y="10"/>
                  </a:lnTo>
                  <a:lnTo>
                    <a:pt x="15" y="29"/>
                  </a:lnTo>
                  <a:lnTo>
                    <a:pt x="17" y="48"/>
                  </a:lnTo>
                  <a:lnTo>
                    <a:pt x="19" y="67"/>
                  </a:lnTo>
                  <a:lnTo>
                    <a:pt x="19" y="86"/>
                  </a:lnTo>
                  <a:lnTo>
                    <a:pt x="19" y="86"/>
                  </a:lnTo>
                  <a:lnTo>
                    <a:pt x="19" y="125"/>
                  </a:lnTo>
                  <a:lnTo>
                    <a:pt x="20" y="162"/>
                  </a:lnTo>
                  <a:lnTo>
                    <a:pt x="20" y="162"/>
                  </a:lnTo>
                  <a:lnTo>
                    <a:pt x="22" y="247"/>
                  </a:lnTo>
                  <a:lnTo>
                    <a:pt x="23" y="329"/>
                  </a:lnTo>
                  <a:lnTo>
                    <a:pt x="23" y="329"/>
                  </a:lnTo>
                  <a:lnTo>
                    <a:pt x="22" y="412"/>
                  </a:lnTo>
                  <a:lnTo>
                    <a:pt x="19" y="495"/>
                  </a:lnTo>
                  <a:lnTo>
                    <a:pt x="10" y="660"/>
                  </a:lnTo>
                  <a:lnTo>
                    <a:pt x="10" y="660"/>
                  </a:lnTo>
                  <a:lnTo>
                    <a:pt x="3" y="824"/>
                  </a:lnTo>
                  <a:lnTo>
                    <a:pt x="2" y="907"/>
                  </a:lnTo>
                  <a:lnTo>
                    <a:pt x="0" y="990"/>
                  </a:lnTo>
                  <a:lnTo>
                    <a:pt x="0" y="990"/>
                  </a:lnTo>
                  <a:lnTo>
                    <a:pt x="2" y="1074"/>
                  </a:lnTo>
                  <a:lnTo>
                    <a:pt x="6" y="1158"/>
                  </a:lnTo>
                  <a:lnTo>
                    <a:pt x="12" y="1241"/>
                  </a:lnTo>
                  <a:lnTo>
                    <a:pt x="19" y="1324"/>
                  </a:lnTo>
                  <a:lnTo>
                    <a:pt x="19" y="1324"/>
                  </a:lnTo>
                  <a:lnTo>
                    <a:pt x="28" y="1403"/>
                  </a:lnTo>
                  <a:lnTo>
                    <a:pt x="38" y="1483"/>
                  </a:lnTo>
                  <a:lnTo>
                    <a:pt x="49" y="1563"/>
                  </a:lnTo>
                  <a:lnTo>
                    <a:pt x="61" y="1641"/>
                  </a:lnTo>
                  <a:lnTo>
                    <a:pt x="74" y="1721"/>
                  </a:lnTo>
                  <a:lnTo>
                    <a:pt x="88" y="1800"/>
                  </a:lnTo>
                  <a:lnTo>
                    <a:pt x="104" y="1878"/>
                  </a:lnTo>
                  <a:lnTo>
                    <a:pt x="120" y="1956"/>
                  </a:lnTo>
                  <a:lnTo>
                    <a:pt x="120" y="1956"/>
                  </a:lnTo>
                  <a:lnTo>
                    <a:pt x="138" y="2035"/>
                  </a:lnTo>
                  <a:lnTo>
                    <a:pt x="155" y="2113"/>
                  </a:lnTo>
                  <a:lnTo>
                    <a:pt x="194" y="2268"/>
                  </a:lnTo>
                  <a:lnTo>
                    <a:pt x="236" y="2424"/>
                  </a:lnTo>
                  <a:lnTo>
                    <a:pt x="281" y="2578"/>
                  </a:lnTo>
                  <a:lnTo>
                    <a:pt x="281" y="2578"/>
                  </a:lnTo>
                  <a:lnTo>
                    <a:pt x="329" y="2732"/>
                  </a:lnTo>
                  <a:lnTo>
                    <a:pt x="378" y="2884"/>
                  </a:lnTo>
                  <a:lnTo>
                    <a:pt x="378" y="2884"/>
                  </a:lnTo>
                  <a:lnTo>
                    <a:pt x="430" y="3038"/>
                  </a:lnTo>
                  <a:lnTo>
                    <a:pt x="430" y="3038"/>
                  </a:lnTo>
                  <a:lnTo>
                    <a:pt x="456" y="3115"/>
                  </a:lnTo>
                  <a:lnTo>
                    <a:pt x="456" y="3115"/>
                  </a:lnTo>
                  <a:lnTo>
                    <a:pt x="471" y="3152"/>
                  </a:lnTo>
                  <a:lnTo>
                    <a:pt x="477" y="3170"/>
                  </a:lnTo>
                  <a:lnTo>
                    <a:pt x="481" y="3189"/>
                  </a:lnTo>
                  <a:lnTo>
                    <a:pt x="481" y="3189"/>
                  </a:lnTo>
                  <a:lnTo>
                    <a:pt x="487" y="3221"/>
                  </a:lnTo>
                  <a:lnTo>
                    <a:pt x="491" y="3235"/>
                  </a:lnTo>
                  <a:lnTo>
                    <a:pt x="496" y="3251"/>
                  </a:lnTo>
                  <a:lnTo>
                    <a:pt x="496" y="3251"/>
                  </a:lnTo>
                  <a:lnTo>
                    <a:pt x="498" y="3254"/>
                  </a:lnTo>
                  <a:lnTo>
                    <a:pt x="501" y="3255"/>
                  </a:lnTo>
                  <a:lnTo>
                    <a:pt x="504" y="3255"/>
                  </a:lnTo>
                  <a:lnTo>
                    <a:pt x="507" y="3254"/>
                  </a:lnTo>
                  <a:lnTo>
                    <a:pt x="510" y="3251"/>
                  </a:lnTo>
                  <a:lnTo>
                    <a:pt x="511" y="3248"/>
                  </a:lnTo>
                  <a:lnTo>
                    <a:pt x="511" y="3245"/>
                  </a:lnTo>
                  <a:lnTo>
                    <a:pt x="511" y="3241"/>
                  </a:lnTo>
                  <a:lnTo>
                    <a:pt x="511" y="3241"/>
                  </a:lnTo>
                  <a:lnTo>
                    <a:pt x="506" y="3225"/>
                  </a:lnTo>
                  <a:lnTo>
                    <a:pt x="501" y="3209"/>
                  </a:lnTo>
                  <a:lnTo>
                    <a:pt x="498" y="3192"/>
                  </a:lnTo>
                  <a:lnTo>
                    <a:pt x="496" y="3174"/>
                  </a:lnTo>
                  <a:lnTo>
                    <a:pt x="496" y="3174"/>
                  </a:lnTo>
                  <a:lnTo>
                    <a:pt x="490" y="3155"/>
                  </a:lnTo>
                  <a:lnTo>
                    <a:pt x="484" y="3136"/>
                  </a:lnTo>
                  <a:lnTo>
                    <a:pt x="469" y="3099"/>
                  </a:lnTo>
                  <a:lnTo>
                    <a:pt x="469" y="3099"/>
                  </a:lnTo>
                  <a:lnTo>
                    <a:pt x="417" y="2946"/>
                  </a:lnTo>
                  <a:lnTo>
                    <a:pt x="417" y="2946"/>
                  </a:lnTo>
                  <a:lnTo>
                    <a:pt x="367" y="2792"/>
                  </a:lnTo>
                  <a:lnTo>
                    <a:pt x="319" y="2639"/>
                  </a:lnTo>
                  <a:lnTo>
                    <a:pt x="319" y="2639"/>
                  </a:lnTo>
                  <a:lnTo>
                    <a:pt x="272" y="2486"/>
                  </a:lnTo>
                  <a:lnTo>
                    <a:pt x="229" y="2332"/>
                  </a:lnTo>
                  <a:lnTo>
                    <a:pt x="190" y="2179"/>
                  </a:lnTo>
                  <a:lnTo>
                    <a:pt x="171" y="2100"/>
                  </a:lnTo>
                  <a:lnTo>
                    <a:pt x="152" y="2023"/>
                  </a:lnTo>
                  <a:lnTo>
                    <a:pt x="152" y="2023"/>
                  </a:lnTo>
                  <a:lnTo>
                    <a:pt x="135" y="1943"/>
                  </a:lnTo>
                  <a:lnTo>
                    <a:pt x="119" y="1865"/>
                  </a:lnTo>
                  <a:lnTo>
                    <a:pt x="104" y="1785"/>
                  </a:lnTo>
                  <a:lnTo>
                    <a:pt x="90" y="1705"/>
                  </a:lnTo>
                  <a:lnTo>
                    <a:pt x="77" y="1626"/>
                  </a:lnTo>
                  <a:lnTo>
                    <a:pt x="64" y="1546"/>
                  </a:lnTo>
                  <a:lnTo>
                    <a:pt x="54" y="1466"/>
                  </a:lnTo>
                  <a:lnTo>
                    <a:pt x="44" y="1385"/>
                  </a:lnTo>
                  <a:lnTo>
                    <a:pt x="44" y="1385"/>
                  </a:lnTo>
                  <a:lnTo>
                    <a:pt x="35" y="1303"/>
                  </a:lnTo>
                  <a:lnTo>
                    <a:pt x="28" y="1222"/>
                  </a:lnTo>
                  <a:lnTo>
                    <a:pt x="22" y="1141"/>
                  </a:lnTo>
                  <a:lnTo>
                    <a:pt x="19" y="1059"/>
                  </a:lnTo>
                  <a:lnTo>
                    <a:pt x="19" y="1059"/>
                  </a:lnTo>
                  <a:lnTo>
                    <a:pt x="17" y="977"/>
                  </a:lnTo>
                  <a:lnTo>
                    <a:pt x="19" y="894"/>
                  </a:lnTo>
                  <a:lnTo>
                    <a:pt x="22" y="811"/>
                  </a:lnTo>
                  <a:lnTo>
                    <a:pt x="25" y="729"/>
                  </a:lnTo>
                  <a:lnTo>
                    <a:pt x="25" y="729"/>
                  </a:lnTo>
                  <a:lnTo>
                    <a:pt x="33" y="563"/>
                  </a:lnTo>
                  <a:lnTo>
                    <a:pt x="36" y="480"/>
                  </a:lnTo>
                  <a:lnTo>
                    <a:pt x="39" y="398"/>
                  </a:lnTo>
                  <a:lnTo>
                    <a:pt x="39" y="398"/>
                  </a:lnTo>
                  <a:lnTo>
                    <a:pt x="41" y="315"/>
                  </a:lnTo>
                  <a:lnTo>
                    <a:pt x="39" y="232"/>
                  </a:lnTo>
                  <a:lnTo>
                    <a:pt x="39" y="232"/>
                  </a:lnTo>
                  <a:lnTo>
                    <a:pt x="36" y="149"/>
                  </a:lnTo>
                  <a:lnTo>
                    <a:pt x="36" y="149"/>
                  </a:lnTo>
                  <a:lnTo>
                    <a:pt x="36" y="112"/>
                  </a:lnTo>
                  <a:lnTo>
                    <a:pt x="36" y="72"/>
                  </a:lnTo>
                  <a:lnTo>
                    <a:pt x="36" y="72"/>
                  </a:lnTo>
                  <a:lnTo>
                    <a:pt x="36" y="55"/>
                  </a:lnTo>
                  <a:lnTo>
                    <a:pt x="35" y="39"/>
                  </a:lnTo>
                  <a:lnTo>
                    <a:pt x="32" y="22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5" y="3"/>
                  </a:lnTo>
                  <a:lnTo>
                    <a:pt x="22" y="1"/>
                  </a:lnTo>
                  <a:lnTo>
                    <a:pt x="19" y="0"/>
                  </a:lnTo>
                  <a:lnTo>
                    <a:pt x="15" y="0"/>
                  </a:lnTo>
                  <a:lnTo>
                    <a:pt x="12" y="1"/>
                  </a:lnTo>
                  <a:lnTo>
                    <a:pt x="10" y="4"/>
                  </a:lnTo>
                  <a:lnTo>
                    <a:pt x="9" y="7"/>
                  </a:lnTo>
                  <a:lnTo>
                    <a:pt x="10" y="10"/>
                  </a:lnTo>
                  <a:lnTo>
                    <a:pt x="1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99" name="Freeform 96">
              <a:extLst>
                <a:ext uri="{FF2B5EF4-FFF2-40B4-BE49-F238E27FC236}">
                  <a16:creationId xmlns:a16="http://schemas.microsoft.com/office/drawing/2014/main" id="{C24AECF0-6475-5F79-0904-F269D846D3A7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7" y="3507"/>
              <a:ext cx="326" cy="807"/>
            </a:xfrm>
            <a:custGeom>
              <a:avLst/>
              <a:gdLst>
                <a:gd name="T0" fmla="*/ 0 w 978"/>
                <a:gd name="T1" fmla="*/ 10 h 2423"/>
                <a:gd name="T2" fmla="*/ 17 w 978"/>
                <a:gd name="T3" fmla="*/ 68 h 2423"/>
                <a:gd name="T4" fmla="*/ 37 w 978"/>
                <a:gd name="T5" fmla="*/ 125 h 2423"/>
                <a:gd name="T6" fmla="*/ 88 w 978"/>
                <a:gd name="T7" fmla="*/ 235 h 2423"/>
                <a:gd name="T8" fmla="*/ 147 w 978"/>
                <a:gd name="T9" fmla="*/ 340 h 2423"/>
                <a:gd name="T10" fmla="*/ 211 w 978"/>
                <a:gd name="T11" fmla="*/ 441 h 2423"/>
                <a:gd name="T12" fmla="*/ 282 w 978"/>
                <a:gd name="T13" fmla="*/ 552 h 2423"/>
                <a:gd name="T14" fmla="*/ 350 w 978"/>
                <a:gd name="T15" fmla="*/ 665 h 2423"/>
                <a:gd name="T16" fmla="*/ 382 w 978"/>
                <a:gd name="T17" fmla="*/ 721 h 2423"/>
                <a:gd name="T18" fmla="*/ 470 w 978"/>
                <a:gd name="T19" fmla="*/ 891 h 2423"/>
                <a:gd name="T20" fmla="*/ 530 w 978"/>
                <a:gd name="T21" fmla="*/ 1005 h 2423"/>
                <a:gd name="T22" fmla="*/ 589 w 978"/>
                <a:gd name="T23" fmla="*/ 1118 h 2423"/>
                <a:gd name="T24" fmla="*/ 643 w 978"/>
                <a:gd name="T25" fmla="*/ 1232 h 2423"/>
                <a:gd name="T26" fmla="*/ 691 w 978"/>
                <a:gd name="T27" fmla="*/ 1351 h 2423"/>
                <a:gd name="T28" fmla="*/ 712 w 978"/>
                <a:gd name="T29" fmla="*/ 1411 h 2423"/>
                <a:gd name="T30" fmla="*/ 769 w 978"/>
                <a:gd name="T31" fmla="*/ 1595 h 2423"/>
                <a:gd name="T32" fmla="*/ 841 w 978"/>
                <a:gd name="T33" fmla="*/ 1841 h 2423"/>
                <a:gd name="T34" fmla="*/ 876 w 978"/>
                <a:gd name="T35" fmla="*/ 1967 h 2423"/>
                <a:gd name="T36" fmla="*/ 908 w 978"/>
                <a:gd name="T37" fmla="*/ 2093 h 2423"/>
                <a:gd name="T38" fmla="*/ 934 w 978"/>
                <a:gd name="T39" fmla="*/ 2221 h 2423"/>
                <a:gd name="T40" fmla="*/ 953 w 978"/>
                <a:gd name="T41" fmla="*/ 2350 h 2423"/>
                <a:gd name="T42" fmla="*/ 960 w 978"/>
                <a:gd name="T43" fmla="*/ 2414 h 2423"/>
                <a:gd name="T44" fmla="*/ 960 w 978"/>
                <a:gd name="T45" fmla="*/ 2418 h 2423"/>
                <a:gd name="T46" fmla="*/ 966 w 978"/>
                <a:gd name="T47" fmla="*/ 2421 h 2423"/>
                <a:gd name="T48" fmla="*/ 972 w 978"/>
                <a:gd name="T49" fmla="*/ 2421 h 2423"/>
                <a:gd name="T50" fmla="*/ 976 w 978"/>
                <a:gd name="T51" fmla="*/ 2418 h 2423"/>
                <a:gd name="T52" fmla="*/ 978 w 978"/>
                <a:gd name="T53" fmla="*/ 2414 h 2423"/>
                <a:gd name="T54" fmla="*/ 962 w 978"/>
                <a:gd name="T55" fmla="*/ 2285 h 2423"/>
                <a:gd name="T56" fmla="*/ 940 w 978"/>
                <a:gd name="T57" fmla="*/ 2157 h 2423"/>
                <a:gd name="T58" fmla="*/ 911 w 978"/>
                <a:gd name="T59" fmla="*/ 2031 h 2423"/>
                <a:gd name="T60" fmla="*/ 878 w 978"/>
                <a:gd name="T61" fmla="*/ 1906 h 2423"/>
                <a:gd name="T62" fmla="*/ 843 w 978"/>
                <a:gd name="T63" fmla="*/ 1781 h 2423"/>
                <a:gd name="T64" fmla="*/ 805 w 978"/>
                <a:gd name="T65" fmla="*/ 1656 h 2423"/>
                <a:gd name="T66" fmla="*/ 750 w 978"/>
                <a:gd name="T67" fmla="*/ 1473 h 2423"/>
                <a:gd name="T68" fmla="*/ 731 w 978"/>
                <a:gd name="T69" fmla="*/ 1412 h 2423"/>
                <a:gd name="T70" fmla="*/ 688 w 978"/>
                <a:gd name="T71" fmla="*/ 1293 h 2423"/>
                <a:gd name="T72" fmla="*/ 637 w 978"/>
                <a:gd name="T73" fmla="*/ 1177 h 2423"/>
                <a:gd name="T74" fmla="*/ 610 w 978"/>
                <a:gd name="T75" fmla="*/ 1119 h 2423"/>
                <a:gd name="T76" fmla="*/ 521 w 978"/>
                <a:gd name="T77" fmla="*/ 948 h 2423"/>
                <a:gd name="T78" fmla="*/ 462 w 978"/>
                <a:gd name="T79" fmla="*/ 836 h 2423"/>
                <a:gd name="T80" fmla="*/ 402 w 978"/>
                <a:gd name="T81" fmla="*/ 723 h 2423"/>
                <a:gd name="T82" fmla="*/ 337 w 978"/>
                <a:gd name="T83" fmla="*/ 608 h 2423"/>
                <a:gd name="T84" fmla="*/ 268 w 978"/>
                <a:gd name="T85" fmla="*/ 498 h 2423"/>
                <a:gd name="T86" fmla="*/ 201 w 978"/>
                <a:gd name="T87" fmla="*/ 395 h 2423"/>
                <a:gd name="T88" fmla="*/ 136 w 978"/>
                <a:gd name="T89" fmla="*/ 289 h 2423"/>
                <a:gd name="T90" fmla="*/ 79 w 978"/>
                <a:gd name="T91" fmla="*/ 179 h 2423"/>
                <a:gd name="T92" fmla="*/ 55 w 978"/>
                <a:gd name="T93" fmla="*/ 122 h 2423"/>
                <a:gd name="T94" fmla="*/ 33 w 978"/>
                <a:gd name="T95" fmla="*/ 64 h 2423"/>
                <a:gd name="T96" fmla="*/ 24 w 978"/>
                <a:gd name="T97" fmla="*/ 35 h 2423"/>
                <a:gd name="T98" fmla="*/ 17 w 978"/>
                <a:gd name="T99" fmla="*/ 6 h 2423"/>
                <a:gd name="T100" fmla="*/ 13 w 978"/>
                <a:gd name="T101" fmla="*/ 0 h 2423"/>
                <a:gd name="T102" fmla="*/ 7 w 978"/>
                <a:gd name="T103" fmla="*/ 0 h 2423"/>
                <a:gd name="T104" fmla="*/ 1 w 978"/>
                <a:gd name="T105" fmla="*/ 4 h 2423"/>
                <a:gd name="T106" fmla="*/ 0 w 978"/>
                <a:gd name="T107" fmla="*/ 10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8" h="2423">
                  <a:moveTo>
                    <a:pt x="0" y="10"/>
                  </a:moveTo>
                  <a:lnTo>
                    <a:pt x="0" y="10"/>
                  </a:lnTo>
                  <a:lnTo>
                    <a:pt x="8" y="41"/>
                  </a:lnTo>
                  <a:lnTo>
                    <a:pt x="17" y="68"/>
                  </a:lnTo>
                  <a:lnTo>
                    <a:pt x="26" y="97"/>
                  </a:lnTo>
                  <a:lnTo>
                    <a:pt x="37" y="125"/>
                  </a:lnTo>
                  <a:lnTo>
                    <a:pt x="60" y="182"/>
                  </a:lnTo>
                  <a:lnTo>
                    <a:pt x="88" y="235"/>
                  </a:lnTo>
                  <a:lnTo>
                    <a:pt x="116" y="287"/>
                  </a:lnTo>
                  <a:lnTo>
                    <a:pt x="147" y="340"/>
                  </a:lnTo>
                  <a:lnTo>
                    <a:pt x="178" y="391"/>
                  </a:lnTo>
                  <a:lnTo>
                    <a:pt x="211" y="441"/>
                  </a:lnTo>
                  <a:lnTo>
                    <a:pt x="211" y="441"/>
                  </a:lnTo>
                  <a:lnTo>
                    <a:pt x="282" y="552"/>
                  </a:lnTo>
                  <a:lnTo>
                    <a:pt x="317" y="608"/>
                  </a:lnTo>
                  <a:lnTo>
                    <a:pt x="350" y="665"/>
                  </a:lnTo>
                  <a:lnTo>
                    <a:pt x="350" y="665"/>
                  </a:lnTo>
                  <a:lnTo>
                    <a:pt x="382" y="721"/>
                  </a:lnTo>
                  <a:lnTo>
                    <a:pt x="411" y="778"/>
                  </a:lnTo>
                  <a:lnTo>
                    <a:pt x="470" y="891"/>
                  </a:lnTo>
                  <a:lnTo>
                    <a:pt x="470" y="891"/>
                  </a:lnTo>
                  <a:lnTo>
                    <a:pt x="530" y="1005"/>
                  </a:lnTo>
                  <a:lnTo>
                    <a:pt x="560" y="1061"/>
                  </a:lnTo>
                  <a:lnTo>
                    <a:pt x="589" y="1118"/>
                  </a:lnTo>
                  <a:lnTo>
                    <a:pt x="617" y="1174"/>
                  </a:lnTo>
                  <a:lnTo>
                    <a:pt x="643" y="1232"/>
                  </a:lnTo>
                  <a:lnTo>
                    <a:pt x="669" y="1292"/>
                  </a:lnTo>
                  <a:lnTo>
                    <a:pt x="691" y="1351"/>
                  </a:lnTo>
                  <a:lnTo>
                    <a:pt x="691" y="1351"/>
                  </a:lnTo>
                  <a:lnTo>
                    <a:pt x="712" y="1411"/>
                  </a:lnTo>
                  <a:lnTo>
                    <a:pt x="733" y="1472"/>
                  </a:lnTo>
                  <a:lnTo>
                    <a:pt x="769" y="1595"/>
                  </a:lnTo>
                  <a:lnTo>
                    <a:pt x="769" y="1595"/>
                  </a:lnTo>
                  <a:lnTo>
                    <a:pt x="841" y="1841"/>
                  </a:lnTo>
                  <a:lnTo>
                    <a:pt x="841" y="1841"/>
                  </a:lnTo>
                  <a:lnTo>
                    <a:pt x="876" y="1967"/>
                  </a:lnTo>
                  <a:lnTo>
                    <a:pt x="894" y="2029"/>
                  </a:lnTo>
                  <a:lnTo>
                    <a:pt x="908" y="2093"/>
                  </a:lnTo>
                  <a:lnTo>
                    <a:pt x="921" y="2157"/>
                  </a:lnTo>
                  <a:lnTo>
                    <a:pt x="934" y="2221"/>
                  </a:lnTo>
                  <a:lnTo>
                    <a:pt x="944" y="2285"/>
                  </a:lnTo>
                  <a:lnTo>
                    <a:pt x="953" y="2350"/>
                  </a:lnTo>
                  <a:lnTo>
                    <a:pt x="953" y="2350"/>
                  </a:lnTo>
                  <a:lnTo>
                    <a:pt x="960" y="2414"/>
                  </a:lnTo>
                  <a:lnTo>
                    <a:pt x="960" y="2414"/>
                  </a:lnTo>
                  <a:lnTo>
                    <a:pt x="960" y="2418"/>
                  </a:lnTo>
                  <a:lnTo>
                    <a:pt x="963" y="2420"/>
                  </a:lnTo>
                  <a:lnTo>
                    <a:pt x="966" y="2421"/>
                  </a:lnTo>
                  <a:lnTo>
                    <a:pt x="969" y="2423"/>
                  </a:lnTo>
                  <a:lnTo>
                    <a:pt x="972" y="2421"/>
                  </a:lnTo>
                  <a:lnTo>
                    <a:pt x="975" y="2420"/>
                  </a:lnTo>
                  <a:lnTo>
                    <a:pt x="976" y="2418"/>
                  </a:lnTo>
                  <a:lnTo>
                    <a:pt x="978" y="2414"/>
                  </a:lnTo>
                  <a:lnTo>
                    <a:pt x="978" y="2414"/>
                  </a:lnTo>
                  <a:lnTo>
                    <a:pt x="970" y="2350"/>
                  </a:lnTo>
                  <a:lnTo>
                    <a:pt x="962" y="2285"/>
                  </a:lnTo>
                  <a:lnTo>
                    <a:pt x="951" y="2221"/>
                  </a:lnTo>
                  <a:lnTo>
                    <a:pt x="940" y="2157"/>
                  </a:lnTo>
                  <a:lnTo>
                    <a:pt x="925" y="2095"/>
                  </a:lnTo>
                  <a:lnTo>
                    <a:pt x="911" y="2031"/>
                  </a:lnTo>
                  <a:lnTo>
                    <a:pt x="895" y="1968"/>
                  </a:lnTo>
                  <a:lnTo>
                    <a:pt x="878" y="1906"/>
                  </a:lnTo>
                  <a:lnTo>
                    <a:pt x="878" y="1906"/>
                  </a:lnTo>
                  <a:lnTo>
                    <a:pt x="843" y="1781"/>
                  </a:lnTo>
                  <a:lnTo>
                    <a:pt x="805" y="1656"/>
                  </a:lnTo>
                  <a:lnTo>
                    <a:pt x="805" y="1656"/>
                  </a:lnTo>
                  <a:lnTo>
                    <a:pt x="769" y="1534"/>
                  </a:lnTo>
                  <a:lnTo>
                    <a:pt x="750" y="1473"/>
                  </a:lnTo>
                  <a:lnTo>
                    <a:pt x="731" y="1412"/>
                  </a:lnTo>
                  <a:lnTo>
                    <a:pt x="731" y="1412"/>
                  </a:lnTo>
                  <a:lnTo>
                    <a:pt x="710" y="1353"/>
                  </a:lnTo>
                  <a:lnTo>
                    <a:pt x="688" y="1293"/>
                  </a:lnTo>
                  <a:lnTo>
                    <a:pt x="663" y="1235"/>
                  </a:lnTo>
                  <a:lnTo>
                    <a:pt x="637" y="1177"/>
                  </a:lnTo>
                  <a:lnTo>
                    <a:pt x="637" y="1177"/>
                  </a:lnTo>
                  <a:lnTo>
                    <a:pt x="610" y="1119"/>
                  </a:lnTo>
                  <a:lnTo>
                    <a:pt x="581" y="1063"/>
                  </a:lnTo>
                  <a:lnTo>
                    <a:pt x="521" y="948"/>
                  </a:lnTo>
                  <a:lnTo>
                    <a:pt x="521" y="948"/>
                  </a:lnTo>
                  <a:lnTo>
                    <a:pt x="462" y="836"/>
                  </a:lnTo>
                  <a:lnTo>
                    <a:pt x="402" y="723"/>
                  </a:lnTo>
                  <a:lnTo>
                    <a:pt x="402" y="723"/>
                  </a:lnTo>
                  <a:lnTo>
                    <a:pt x="371" y="665"/>
                  </a:lnTo>
                  <a:lnTo>
                    <a:pt x="337" y="608"/>
                  </a:lnTo>
                  <a:lnTo>
                    <a:pt x="302" y="553"/>
                  </a:lnTo>
                  <a:lnTo>
                    <a:pt x="268" y="498"/>
                  </a:lnTo>
                  <a:lnTo>
                    <a:pt x="268" y="498"/>
                  </a:lnTo>
                  <a:lnTo>
                    <a:pt x="201" y="395"/>
                  </a:lnTo>
                  <a:lnTo>
                    <a:pt x="168" y="341"/>
                  </a:lnTo>
                  <a:lnTo>
                    <a:pt x="136" y="289"/>
                  </a:lnTo>
                  <a:lnTo>
                    <a:pt x="107" y="234"/>
                  </a:lnTo>
                  <a:lnTo>
                    <a:pt x="79" y="179"/>
                  </a:lnTo>
                  <a:lnTo>
                    <a:pt x="66" y="151"/>
                  </a:lnTo>
                  <a:lnTo>
                    <a:pt x="55" y="122"/>
                  </a:lnTo>
                  <a:lnTo>
                    <a:pt x="43" y="93"/>
                  </a:lnTo>
                  <a:lnTo>
                    <a:pt x="33" y="64"/>
                  </a:lnTo>
                  <a:lnTo>
                    <a:pt x="33" y="64"/>
                  </a:lnTo>
                  <a:lnTo>
                    <a:pt x="24" y="35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0" name="Freeform 97">
              <a:extLst>
                <a:ext uri="{FF2B5EF4-FFF2-40B4-BE49-F238E27FC236}">
                  <a16:creationId xmlns:a16="http://schemas.microsoft.com/office/drawing/2014/main" id="{F2951926-AC60-8AF7-0FC2-143B8897CD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7" y="3955"/>
              <a:ext cx="43" cy="359"/>
            </a:xfrm>
            <a:custGeom>
              <a:avLst/>
              <a:gdLst>
                <a:gd name="T0" fmla="*/ 111 w 129"/>
                <a:gd name="T1" fmla="*/ 5 h 1075"/>
                <a:gd name="T2" fmla="*/ 111 w 129"/>
                <a:gd name="T3" fmla="*/ 5 h 1075"/>
                <a:gd name="T4" fmla="*/ 87 w 129"/>
                <a:gd name="T5" fmla="*/ 107 h 1075"/>
                <a:gd name="T6" fmla="*/ 65 w 129"/>
                <a:gd name="T7" fmla="*/ 210 h 1075"/>
                <a:gd name="T8" fmla="*/ 45 w 129"/>
                <a:gd name="T9" fmla="*/ 313 h 1075"/>
                <a:gd name="T10" fmla="*/ 29 w 129"/>
                <a:gd name="T11" fmla="*/ 416 h 1075"/>
                <a:gd name="T12" fmla="*/ 29 w 129"/>
                <a:gd name="T13" fmla="*/ 416 h 1075"/>
                <a:gd name="T14" fmla="*/ 17 w 129"/>
                <a:gd name="T15" fmla="*/ 519 h 1075"/>
                <a:gd name="T16" fmla="*/ 12 w 129"/>
                <a:gd name="T17" fmla="*/ 571 h 1075"/>
                <a:gd name="T18" fmla="*/ 7 w 129"/>
                <a:gd name="T19" fmla="*/ 624 h 1075"/>
                <a:gd name="T20" fmla="*/ 4 w 129"/>
                <a:gd name="T21" fmla="*/ 676 h 1075"/>
                <a:gd name="T22" fmla="*/ 1 w 129"/>
                <a:gd name="T23" fmla="*/ 728 h 1075"/>
                <a:gd name="T24" fmla="*/ 0 w 129"/>
                <a:gd name="T25" fmla="*/ 780 h 1075"/>
                <a:gd name="T26" fmla="*/ 0 w 129"/>
                <a:gd name="T27" fmla="*/ 833 h 1075"/>
                <a:gd name="T28" fmla="*/ 0 w 129"/>
                <a:gd name="T29" fmla="*/ 833 h 1075"/>
                <a:gd name="T30" fmla="*/ 1 w 129"/>
                <a:gd name="T31" fmla="*/ 891 h 1075"/>
                <a:gd name="T32" fmla="*/ 3 w 129"/>
                <a:gd name="T33" fmla="*/ 950 h 1075"/>
                <a:gd name="T34" fmla="*/ 6 w 129"/>
                <a:gd name="T35" fmla="*/ 1008 h 1075"/>
                <a:gd name="T36" fmla="*/ 12 w 129"/>
                <a:gd name="T37" fmla="*/ 1068 h 1075"/>
                <a:gd name="T38" fmla="*/ 12 w 129"/>
                <a:gd name="T39" fmla="*/ 1068 h 1075"/>
                <a:gd name="T40" fmla="*/ 13 w 129"/>
                <a:gd name="T41" fmla="*/ 1071 h 1075"/>
                <a:gd name="T42" fmla="*/ 14 w 129"/>
                <a:gd name="T43" fmla="*/ 1074 h 1075"/>
                <a:gd name="T44" fmla="*/ 17 w 129"/>
                <a:gd name="T45" fmla="*/ 1075 h 1075"/>
                <a:gd name="T46" fmla="*/ 20 w 129"/>
                <a:gd name="T47" fmla="*/ 1075 h 1075"/>
                <a:gd name="T48" fmla="*/ 23 w 129"/>
                <a:gd name="T49" fmla="*/ 1075 h 1075"/>
                <a:gd name="T50" fmla="*/ 26 w 129"/>
                <a:gd name="T51" fmla="*/ 1074 h 1075"/>
                <a:gd name="T52" fmla="*/ 27 w 129"/>
                <a:gd name="T53" fmla="*/ 1071 h 1075"/>
                <a:gd name="T54" fmla="*/ 29 w 129"/>
                <a:gd name="T55" fmla="*/ 1068 h 1075"/>
                <a:gd name="T56" fmla="*/ 29 w 129"/>
                <a:gd name="T57" fmla="*/ 1068 h 1075"/>
                <a:gd name="T58" fmla="*/ 25 w 129"/>
                <a:gd name="T59" fmla="*/ 1016 h 1075"/>
                <a:gd name="T60" fmla="*/ 22 w 129"/>
                <a:gd name="T61" fmla="*/ 963 h 1075"/>
                <a:gd name="T62" fmla="*/ 19 w 129"/>
                <a:gd name="T63" fmla="*/ 911 h 1075"/>
                <a:gd name="T64" fmla="*/ 17 w 129"/>
                <a:gd name="T65" fmla="*/ 859 h 1075"/>
                <a:gd name="T66" fmla="*/ 17 w 129"/>
                <a:gd name="T67" fmla="*/ 807 h 1075"/>
                <a:gd name="T68" fmla="*/ 19 w 129"/>
                <a:gd name="T69" fmla="*/ 754 h 1075"/>
                <a:gd name="T70" fmla="*/ 20 w 129"/>
                <a:gd name="T71" fmla="*/ 702 h 1075"/>
                <a:gd name="T72" fmla="*/ 23 w 129"/>
                <a:gd name="T73" fmla="*/ 651 h 1075"/>
                <a:gd name="T74" fmla="*/ 23 w 129"/>
                <a:gd name="T75" fmla="*/ 651 h 1075"/>
                <a:gd name="T76" fmla="*/ 26 w 129"/>
                <a:gd name="T77" fmla="*/ 599 h 1075"/>
                <a:gd name="T78" fmla="*/ 32 w 129"/>
                <a:gd name="T79" fmla="*/ 547 h 1075"/>
                <a:gd name="T80" fmla="*/ 43 w 129"/>
                <a:gd name="T81" fmla="*/ 445 h 1075"/>
                <a:gd name="T82" fmla="*/ 58 w 129"/>
                <a:gd name="T83" fmla="*/ 342 h 1075"/>
                <a:gd name="T84" fmla="*/ 77 w 129"/>
                <a:gd name="T85" fmla="*/ 241 h 1075"/>
                <a:gd name="T86" fmla="*/ 77 w 129"/>
                <a:gd name="T87" fmla="*/ 241 h 1075"/>
                <a:gd name="T88" fmla="*/ 88 w 129"/>
                <a:gd name="T89" fmla="*/ 182 h 1075"/>
                <a:gd name="T90" fmla="*/ 100 w 129"/>
                <a:gd name="T91" fmla="*/ 124 h 1075"/>
                <a:gd name="T92" fmla="*/ 114 w 129"/>
                <a:gd name="T93" fmla="*/ 68 h 1075"/>
                <a:gd name="T94" fmla="*/ 129 w 129"/>
                <a:gd name="T95" fmla="*/ 11 h 1075"/>
                <a:gd name="T96" fmla="*/ 129 w 129"/>
                <a:gd name="T97" fmla="*/ 11 h 1075"/>
                <a:gd name="T98" fmla="*/ 129 w 129"/>
                <a:gd name="T99" fmla="*/ 7 h 1075"/>
                <a:gd name="T100" fmla="*/ 127 w 129"/>
                <a:gd name="T101" fmla="*/ 4 h 1075"/>
                <a:gd name="T102" fmla="*/ 125 w 129"/>
                <a:gd name="T103" fmla="*/ 1 h 1075"/>
                <a:gd name="T104" fmla="*/ 122 w 129"/>
                <a:gd name="T105" fmla="*/ 0 h 1075"/>
                <a:gd name="T106" fmla="*/ 119 w 129"/>
                <a:gd name="T107" fmla="*/ 0 h 1075"/>
                <a:gd name="T108" fmla="*/ 116 w 129"/>
                <a:gd name="T109" fmla="*/ 1 h 1075"/>
                <a:gd name="T110" fmla="*/ 113 w 129"/>
                <a:gd name="T111" fmla="*/ 3 h 1075"/>
                <a:gd name="T112" fmla="*/ 111 w 129"/>
                <a:gd name="T113" fmla="*/ 5 h 1075"/>
                <a:gd name="T114" fmla="*/ 111 w 129"/>
                <a:gd name="T115" fmla="*/ 5 h 10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29" h="1075">
                  <a:moveTo>
                    <a:pt x="111" y="5"/>
                  </a:moveTo>
                  <a:lnTo>
                    <a:pt x="111" y="5"/>
                  </a:lnTo>
                  <a:lnTo>
                    <a:pt x="87" y="107"/>
                  </a:lnTo>
                  <a:lnTo>
                    <a:pt x="65" y="210"/>
                  </a:lnTo>
                  <a:lnTo>
                    <a:pt x="45" y="313"/>
                  </a:lnTo>
                  <a:lnTo>
                    <a:pt x="29" y="416"/>
                  </a:lnTo>
                  <a:lnTo>
                    <a:pt x="29" y="416"/>
                  </a:lnTo>
                  <a:lnTo>
                    <a:pt x="17" y="519"/>
                  </a:lnTo>
                  <a:lnTo>
                    <a:pt x="12" y="571"/>
                  </a:lnTo>
                  <a:lnTo>
                    <a:pt x="7" y="624"/>
                  </a:lnTo>
                  <a:lnTo>
                    <a:pt x="4" y="676"/>
                  </a:lnTo>
                  <a:lnTo>
                    <a:pt x="1" y="728"/>
                  </a:lnTo>
                  <a:lnTo>
                    <a:pt x="0" y="780"/>
                  </a:lnTo>
                  <a:lnTo>
                    <a:pt x="0" y="833"/>
                  </a:lnTo>
                  <a:lnTo>
                    <a:pt x="0" y="833"/>
                  </a:lnTo>
                  <a:lnTo>
                    <a:pt x="1" y="891"/>
                  </a:lnTo>
                  <a:lnTo>
                    <a:pt x="3" y="950"/>
                  </a:lnTo>
                  <a:lnTo>
                    <a:pt x="6" y="1008"/>
                  </a:lnTo>
                  <a:lnTo>
                    <a:pt x="12" y="1068"/>
                  </a:lnTo>
                  <a:lnTo>
                    <a:pt x="12" y="1068"/>
                  </a:lnTo>
                  <a:lnTo>
                    <a:pt x="13" y="1071"/>
                  </a:lnTo>
                  <a:lnTo>
                    <a:pt x="14" y="1074"/>
                  </a:lnTo>
                  <a:lnTo>
                    <a:pt x="17" y="1075"/>
                  </a:lnTo>
                  <a:lnTo>
                    <a:pt x="20" y="1075"/>
                  </a:lnTo>
                  <a:lnTo>
                    <a:pt x="23" y="1075"/>
                  </a:lnTo>
                  <a:lnTo>
                    <a:pt x="26" y="1074"/>
                  </a:lnTo>
                  <a:lnTo>
                    <a:pt x="27" y="1071"/>
                  </a:lnTo>
                  <a:lnTo>
                    <a:pt x="29" y="1068"/>
                  </a:lnTo>
                  <a:lnTo>
                    <a:pt x="29" y="1068"/>
                  </a:lnTo>
                  <a:lnTo>
                    <a:pt x="25" y="1016"/>
                  </a:lnTo>
                  <a:lnTo>
                    <a:pt x="22" y="963"/>
                  </a:lnTo>
                  <a:lnTo>
                    <a:pt x="19" y="911"/>
                  </a:lnTo>
                  <a:lnTo>
                    <a:pt x="17" y="859"/>
                  </a:lnTo>
                  <a:lnTo>
                    <a:pt x="17" y="807"/>
                  </a:lnTo>
                  <a:lnTo>
                    <a:pt x="19" y="754"/>
                  </a:lnTo>
                  <a:lnTo>
                    <a:pt x="20" y="702"/>
                  </a:lnTo>
                  <a:lnTo>
                    <a:pt x="23" y="651"/>
                  </a:lnTo>
                  <a:lnTo>
                    <a:pt x="23" y="651"/>
                  </a:lnTo>
                  <a:lnTo>
                    <a:pt x="26" y="599"/>
                  </a:lnTo>
                  <a:lnTo>
                    <a:pt x="32" y="547"/>
                  </a:lnTo>
                  <a:lnTo>
                    <a:pt x="43" y="445"/>
                  </a:lnTo>
                  <a:lnTo>
                    <a:pt x="58" y="342"/>
                  </a:lnTo>
                  <a:lnTo>
                    <a:pt x="77" y="241"/>
                  </a:lnTo>
                  <a:lnTo>
                    <a:pt x="77" y="241"/>
                  </a:lnTo>
                  <a:lnTo>
                    <a:pt x="88" y="182"/>
                  </a:lnTo>
                  <a:lnTo>
                    <a:pt x="100" y="124"/>
                  </a:lnTo>
                  <a:lnTo>
                    <a:pt x="114" y="68"/>
                  </a:lnTo>
                  <a:lnTo>
                    <a:pt x="129" y="11"/>
                  </a:lnTo>
                  <a:lnTo>
                    <a:pt x="129" y="11"/>
                  </a:lnTo>
                  <a:lnTo>
                    <a:pt x="129" y="7"/>
                  </a:lnTo>
                  <a:lnTo>
                    <a:pt x="127" y="4"/>
                  </a:lnTo>
                  <a:lnTo>
                    <a:pt x="125" y="1"/>
                  </a:lnTo>
                  <a:lnTo>
                    <a:pt x="122" y="0"/>
                  </a:lnTo>
                  <a:lnTo>
                    <a:pt x="119" y="0"/>
                  </a:lnTo>
                  <a:lnTo>
                    <a:pt x="116" y="1"/>
                  </a:lnTo>
                  <a:lnTo>
                    <a:pt x="113" y="3"/>
                  </a:lnTo>
                  <a:lnTo>
                    <a:pt x="111" y="5"/>
                  </a:lnTo>
                  <a:lnTo>
                    <a:pt x="111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1" name="Freeform 98">
              <a:extLst>
                <a:ext uri="{FF2B5EF4-FFF2-40B4-BE49-F238E27FC236}">
                  <a16:creationId xmlns:a16="http://schemas.microsoft.com/office/drawing/2014/main" id="{76F9DDBF-5871-7664-5DE6-EA97A4F75C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4" y="4081"/>
              <a:ext cx="57" cy="234"/>
            </a:xfrm>
            <a:custGeom>
              <a:avLst/>
              <a:gdLst>
                <a:gd name="T0" fmla="*/ 156 w 172"/>
                <a:gd name="T1" fmla="*/ 6 h 700"/>
                <a:gd name="T2" fmla="*/ 156 w 172"/>
                <a:gd name="T3" fmla="*/ 6 h 700"/>
                <a:gd name="T4" fmla="*/ 151 w 172"/>
                <a:gd name="T5" fmla="*/ 41 h 700"/>
                <a:gd name="T6" fmla="*/ 145 w 172"/>
                <a:gd name="T7" fmla="*/ 74 h 700"/>
                <a:gd name="T8" fmla="*/ 132 w 172"/>
                <a:gd name="T9" fmla="*/ 141 h 700"/>
                <a:gd name="T10" fmla="*/ 114 w 172"/>
                <a:gd name="T11" fmla="*/ 208 h 700"/>
                <a:gd name="T12" fmla="*/ 97 w 172"/>
                <a:gd name="T13" fmla="*/ 275 h 700"/>
                <a:gd name="T14" fmla="*/ 97 w 172"/>
                <a:gd name="T15" fmla="*/ 275 h 700"/>
                <a:gd name="T16" fmla="*/ 61 w 172"/>
                <a:gd name="T17" fmla="*/ 407 h 700"/>
                <a:gd name="T18" fmla="*/ 42 w 172"/>
                <a:gd name="T19" fmla="*/ 472 h 700"/>
                <a:gd name="T20" fmla="*/ 26 w 172"/>
                <a:gd name="T21" fmla="*/ 539 h 700"/>
                <a:gd name="T22" fmla="*/ 26 w 172"/>
                <a:gd name="T23" fmla="*/ 539 h 700"/>
                <a:gd name="T24" fmla="*/ 19 w 172"/>
                <a:gd name="T25" fmla="*/ 577 h 700"/>
                <a:gd name="T26" fmla="*/ 12 w 172"/>
                <a:gd name="T27" fmla="*/ 614 h 700"/>
                <a:gd name="T28" fmla="*/ 6 w 172"/>
                <a:gd name="T29" fmla="*/ 654 h 700"/>
                <a:gd name="T30" fmla="*/ 0 w 172"/>
                <a:gd name="T31" fmla="*/ 691 h 700"/>
                <a:gd name="T32" fmla="*/ 0 w 172"/>
                <a:gd name="T33" fmla="*/ 691 h 700"/>
                <a:gd name="T34" fmla="*/ 1 w 172"/>
                <a:gd name="T35" fmla="*/ 696 h 700"/>
                <a:gd name="T36" fmla="*/ 3 w 172"/>
                <a:gd name="T37" fmla="*/ 699 h 700"/>
                <a:gd name="T38" fmla="*/ 4 w 172"/>
                <a:gd name="T39" fmla="*/ 700 h 700"/>
                <a:gd name="T40" fmla="*/ 9 w 172"/>
                <a:gd name="T41" fmla="*/ 700 h 700"/>
                <a:gd name="T42" fmla="*/ 12 w 172"/>
                <a:gd name="T43" fmla="*/ 700 h 700"/>
                <a:gd name="T44" fmla="*/ 14 w 172"/>
                <a:gd name="T45" fmla="*/ 699 h 700"/>
                <a:gd name="T46" fmla="*/ 17 w 172"/>
                <a:gd name="T47" fmla="*/ 696 h 700"/>
                <a:gd name="T48" fmla="*/ 17 w 172"/>
                <a:gd name="T49" fmla="*/ 691 h 700"/>
                <a:gd name="T50" fmla="*/ 17 w 172"/>
                <a:gd name="T51" fmla="*/ 691 h 700"/>
                <a:gd name="T52" fmla="*/ 22 w 172"/>
                <a:gd name="T53" fmla="*/ 658 h 700"/>
                <a:gd name="T54" fmla="*/ 27 w 172"/>
                <a:gd name="T55" fmla="*/ 625 h 700"/>
                <a:gd name="T56" fmla="*/ 41 w 172"/>
                <a:gd name="T57" fmla="*/ 558 h 700"/>
                <a:gd name="T58" fmla="*/ 56 w 172"/>
                <a:gd name="T59" fmla="*/ 491 h 700"/>
                <a:gd name="T60" fmla="*/ 74 w 172"/>
                <a:gd name="T61" fmla="*/ 424 h 700"/>
                <a:gd name="T62" fmla="*/ 74 w 172"/>
                <a:gd name="T63" fmla="*/ 424 h 700"/>
                <a:gd name="T64" fmla="*/ 110 w 172"/>
                <a:gd name="T65" fmla="*/ 294 h 700"/>
                <a:gd name="T66" fmla="*/ 127 w 172"/>
                <a:gd name="T67" fmla="*/ 228 h 700"/>
                <a:gd name="T68" fmla="*/ 145 w 172"/>
                <a:gd name="T69" fmla="*/ 163 h 700"/>
                <a:gd name="T70" fmla="*/ 145 w 172"/>
                <a:gd name="T71" fmla="*/ 163 h 700"/>
                <a:gd name="T72" fmla="*/ 161 w 172"/>
                <a:gd name="T73" fmla="*/ 88 h 700"/>
                <a:gd name="T74" fmla="*/ 167 w 172"/>
                <a:gd name="T75" fmla="*/ 50 h 700"/>
                <a:gd name="T76" fmla="*/ 172 w 172"/>
                <a:gd name="T77" fmla="*/ 12 h 700"/>
                <a:gd name="T78" fmla="*/ 172 w 172"/>
                <a:gd name="T79" fmla="*/ 12 h 700"/>
                <a:gd name="T80" fmla="*/ 172 w 172"/>
                <a:gd name="T81" fmla="*/ 8 h 700"/>
                <a:gd name="T82" fmla="*/ 172 w 172"/>
                <a:gd name="T83" fmla="*/ 5 h 700"/>
                <a:gd name="T84" fmla="*/ 169 w 172"/>
                <a:gd name="T85" fmla="*/ 2 h 700"/>
                <a:gd name="T86" fmla="*/ 167 w 172"/>
                <a:gd name="T87" fmla="*/ 0 h 700"/>
                <a:gd name="T88" fmla="*/ 167 w 172"/>
                <a:gd name="T89" fmla="*/ 0 h 700"/>
                <a:gd name="T90" fmla="*/ 164 w 172"/>
                <a:gd name="T91" fmla="*/ 0 h 700"/>
                <a:gd name="T92" fmla="*/ 161 w 172"/>
                <a:gd name="T93" fmla="*/ 2 h 700"/>
                <a:gd name="T94" fmla="*/ 158 w 172"/>
                <a:gd name="T95" fmla="*/ 3 h 700"/>
                <a:gd name="T96" fmla="*/ 156 w 172"/>
                <a:gd name="T97" fmla="*/ 6 h 700"/>
                <a:gd name="T98" fmla="*/ 156 w 172"/>
                <a:gd name="T99" fmla="*/ 6 h 7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2" h="700">
                  <a:moveTo>
                    <a:pt x="156" y="6"/>
                  </a:moveTo>
                  <a:lnTo>
                    <a:pt x="156" y="6"/>
                  </a:lnTo>
                  <a:lnTo>
                    <a:pt x="151" y="41"/>
                  </a:lnTo>
                  <a:lnTo>
                    <a:pt x="145" y="74"/>
                  </a:lnTo>
                  <a:lnTo>
                    <a:pt x="132" y="141"/>
                  </a:lnTo>
                  <a:lnTo>
                    <a:pt x="114" y="208"/>
                  </a:lnTo>
                  <a:lnTo>
                    <a:pt x="97" y="275"/>
                  </a:lnTo>
                  <a:lnTo>
                    <a:pt x="97" y="275"/>
                  </a:lnTo>
                  <a:lnTo>
                    <a:pt x="61" y="407"/>
                  </a:lnTo>
                  <a:lnTo>
                    <a:pt x="42" y="472"/>
                  </a:lnTo>
                  <a:lnTo>
                    <a:pt x="26" y="539"/>
                  </a:lnTo>
                  <a:lnTo>
                    <a:pt x="26" y="539"/>
                  </a:lnTo>
                  <a:lnTo>
                    <a:pt x="19" y="577"/>
                  </a:lnTo>
                  <a:lnTo>
                    <a:pt x="12" y="614"/>
                  </a:lnTo>
                  <a:lnTo>
                    <a:pt x="6" y="654"/>
                  </a:lnTo>
                  <a:lnTo>
                    <a:pt x="0" y="691"/>
                  </a:lnTo>
                  <a:lnTo>
                    <a:pt x="0" y="691"/>
                  </a:lnTo>
                  <a:lnTo>
                    <a:pt x="1" y="696"/>
                  </a:lnTo>
                  <a:lnTo>
                    <a:pt x="3" y="699"/>
                  </a:lnTo>
                  <a:lnTo>
                    <a:pt x="4" y="700"/>
                  </a:lnTo>
                  <a:lnTo>
                    <a:pt x="9" y="700"/>
                  </a:lnTo>
                  <a:lnTo>
                    <a:pt x="12" y="700"/>
                  </a:lnTo>
                  <a:lnTo>
                    <a:pt x="14" y="699"/>
                  </a:lnTo>
                  <a:lnTo>
                    <a:pt x="17" y="696"/>
                  </a:lnTo>
                  <a:lnTo>
                    <a:pt x="17" y="691"/>
                  </a:lnTo>
                  <a:lnTo>
                    <a:pt x="17" y="691"/>
                  </a:lnTo>
                  <a:lnTo>
                    <a:pt x="22" y="658"/>
                  </a:lnTo>
                  <a:lnTo>
                    <a:pt x="27" y="625"/>
                  </a:lnTo>
                  <a:lnTo>
                    <a:pt x="41" y="558"/>
                  </a:lnTo>
                  <a:lnTo>
                    <a:pt x="56" y="491"/>
                  </a:lnTo>
                  <a:lnTo>
                    <a:pt x="74" y="424"/>
                  </a:lnTo>
                  <a:lnTo>
                    <a:pt x="74" y="424"/>
                  </a:lnTo>
                  <a:lnTo>
                    <a:pt x="110" y="294"/>
                  </a:lnTo>
                  <a:lnTo>
                    <a:pt x="127" y="228"/>
                  </a:lnTo>
                  <a:lnTo>
                    <a:pt x="145" y="163"/>
                  </a:lnTo>
                  <a:lnTo>
                    <a:pt x="145" y="163"/>
                  </a:lnTo>
                  <a:lnTo>
                    <a:pt x="161" y="88"/>
                  </a:lnTo>
                  <a:lnTo>
                    <a:pt x="167" y="50"/>
                  </a:lnTo>
                  <a:lnTo>
                    <a:pt x="172" y="12"/>
                  </a:lnTo>
                  <a:lnTo>
                    <a:pt x="172" y="12"/>
                  </a:lnTo>
                  <a:lnTo>
                    <a:pt x="172" y="8"/>
                  </a:lnTo>
                  <a:lnTo>
                    <a:pt x="172" y="5"/>
                  </a:lnTo>
                  <a:lnTo>
                    <a:pt x="169" y="2"/>
                  </a:lnTo>
                  <a:lnTo>
                    <a:pt x="167" y="0"/>
                  </a:lnTo>
                  <a:lnTo>
                    <a:pt x="167" y="0"/>
                  </a:lnTo>
                  <a:lnTo>
                    <a:pt x="164" y="0"/>
                  </a:lnTo>
                  <a:lnTo>
                    <a:pt x="161" y="2"/>
                  </a:lnTo>
                  <a:lnTo>
                    <a:pt x="158" y="3"/>
                  </a:lnTo>
                  <a:lnTo>
                    <a:pt x="156" y="6"/>
                  </a:lnTo>
                  <a:lnTo>
                    <a:pt x="156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2" name="Freeform 99">
              <a:extLst>
                <a:ext uri="{FF2B5EF4-FFF2-40B4-BE49-F238E27FC236}">
                  <a16:creationId xmlns:a16="http://schemas.microsoft.com/office/drawing/2014/main" id="{214F2C7C-B2BD-F655-E8D0-37262E59379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14" y="2314"/>
              <a:ext cx="33" cy="406"/>
            </a:xfrm>
            <a:custGeom>
              <a:avLst/>
              <a:gdLst>
                <a:gd name="T0" fmla="*/ 79 w 98"/>
                <a:gd name="T1" fmla="*/ 8 h 1218"/>
                <a:gd name="T2" fmla="*/ 79 w 98"/>
                <a:gd name="T3" fmla="*/ 8 h 1218"/>
                <a:gd name="T4" fmla="*/ 81 w 98"/>
                <a:gd name="T5" fmla="*/ 67 h 1218"/>
                <a:gd name="T6" fmla="*/ 81 w 98"/>
                <a:gd name="T7" fmla="*/ 127 h 1218"/>
                <a:gd name="T8" fmla="*/ 79 w 98"/>
                <a:gd name="T9" fmla="*/ 186 h 1218"/>
                <a:gd name="T10" fmla="*/ 78 w 98"/>
                <a:gd name="T11" fmla="*/ 246 h 1218"/>
                <a:gd name="T12" fmla="*/ 74 w 98"/>
                <a:gd name="T13" fmla="*/ 304 h 1218"/>
                <a:gd name="T14" fmla="*/ 69 w 98"/>
                <a:gd name="T15" fmla="*/ 363 h 1218"/>
                <a:gd name="T16" fmla="*/ 59 w 98"/>
                <a:gd name="T17" fmla="*/ 481 h 1218"/>
                <a:gd name="T18" fmla="*/ 59 w 98"/>
                <a:gd name="T19" fmla="*/ 481 h 1218"/>
                <a:gd name="T20" fmla="*/ 48 w 98"/>
                <a:gd name="T21" fmla="*/ 598 h 1218"/>
                <a:gd name="T22" fmla="*/ 35 w 98"/>
                <a:gd name="T23" fmla="*/ 714 h 1218"/>
                <a:gd name="T24" fmla="*/ 22 w 98"/>
                <a:gd name="T25" fmla="*/ 832 h 1218"/>
                <a:gd name="T26" fmla="*/ 11 w 98"/>
                <a:gd name="T27" fmla="*/ 948 h 1218"/>
                <a:gd name="T28" fmla="*/ 11 w 98"/>
                <a:gd name="T29" fmla="*/ 948 h 1218"/>
                <a:gd name="T30" fmla="*/ 6 w 98"/>
                <a:gd name="T31" fmla="*/ 1013 h 1218"/>
                <a:gd name="T32" fmla="*/ 3 w 98"/>
                <a:gd name="T33" fmla="*/ 1079 h 1218"/>
                <a:gd name="T34" fmla="*/ 0 w 98"/>
                <a:gd name="T35" fmla="*/ 1144 h 1218"/>
                <a:gd name="T36" fmla="*/ 0 w 98"/>
                <a:gd name="T37" fmla="*/ 1209 h 1218"/>
                <a:gd name="T38" fmla="*/ 0 w 98"/>
                <a:gd name="T39" fmla="*/ 1209 h 1218"/>
                <a:gd name="T40" fmla="*/ 0 w 98"/>
                <a:gd name="T41" fmla="*/ 1212 h 1218"/>
                <a:gd name="T42" fmla="*/ 1 w 98"/>
                <a:gd name="T43" fmla="*/ 1215 h 1218"/>
                <a:gd name="T44" fmla="*/ 4 w 98"/>
                <a:gd name="T45" fmla="*/ 1217 h 1218"/>
                <a:gd name="T46" fmla="*/ 9 w 98"/>
                <a:gd name="T47" fmla="*/ 1218 h 1218"/>
                <a:gd name="T48" fmla="*/ 11 w 98"/>
                <a:gd name="T49" fmla="*/ 1217 h 1218"/>
                <a:gd name="T50" fmla="*/ 14 w 98"/>
                <a:gd name="T51" fmla="*/ 1215 h 1218"/>
                <a:gd name="T52" fmla="*/ 16 w 98"/>
                <a:gd name="T53" fmla="*/ 1212 h 1218"/>
                <a:gd name="T54" fmla="*/ 17 w 98"/>
                <a:gd name="T55" fmla="*/ 1209 h 1218"/>
                <a:gd name="T56" fmla="*/ 17 w 98"/>
                <a:gd name="T57" fmla="*/ 1209 h 1218"/>
                <a:gd name="T58" fmla="*/ 17 w 98"/>
                <a:gd name="T59" fmla="*/ 1150 h 1218"/>
                <a:gd name="T60" fmla="*/ 19 w 98"/>
                <a:gd name="T61" fmla="*/ 1092 h 1218"/>
                <a:gd name="T62" fmla="*/ 22 w 98"/>
                <a:gd name="T63" fmla="*/ 1034 h 1218"/>
                <a:gd name="T64" fmla="*/ 26 w 98"/>
                <a:gd name="T65" fmla="*/ 976 h 1218"/>
                <a:gd name="T66" fmla="*/ 36 w 98"/>
                <a:gd name="T67" fmla="*/ 858 h 1218"/>
                <a:gd name="T68" fmla="*/ 49 w 98"/>
                <a:gd name="T69" fmla="*/ 742 h 1218"/>
                <a:gd name="T70" fmla="*/ 49 w 98"/>
                <a:gd name="T71" fmla="*/ 742 h 1218"/>
                <a:gd name="T72" fmla="*/ 74 w 98"/>
                <a:gd name="T73" fmla="*/ 508 h 1218"/>
                <a:gd name="T74" fmla="*/ 85 w 98"/>
                <a:gd name="T75" fmla="*/ 391 h 1218"/>
                <a:gd name="T76" fmla="*/ 94 w 98"/>
                <a:gd name="T77" fmla="*/ 273 h 1218"/>
                <a:gd name="T78" fmla="*/ 94 w 98"/>
                <a:gd name="T79" fmla="*/ 273 h 1218"/>
                <a:gd name="T80" fmla="*/ 97 w 98"/>
                <a:gd name="T81" fmla="*/ 206 h 1218"/>
                <a:gd name="T82" fmla="*/ 98 w 98"/>
                <a:gd name="T83" fmla="*/ 141 h 1218"/>
                <a:gd name="T84" fmla="*/ 98 w 98"/>
                <a:gd name="T85" fmla="*/ 74 h 1218"/>
                <a:gd name="T86" fmla="*/ 97 w 98"/>
                <a:gd name="T87" fmla="*/ 8 h 1218"/>
                <a:gd name="T88" fmla="*/ 97 w 98"/>
                <a:gd name="T89" fmla="*/ 8 h 1218"/>
                <a:gd name="T90" fmla="*/ 95 w 98"/>
                <a:gd name="T91" fmla="*/ 5 h 1218"/>
                <a:gd name="T92" fmla="*/ 94 w 98"/>
                <a:gd name="T93" fmla="*/ 2 h 1218"/>
                <a:gd name="T94" fmla="*/ 91 w 98"/>
                <a:gd name="T95" fmla="*/ 0 h 1218"/>
                <a:gd name="T96" fmla="*/ 88 w 98"/>
                <a:gd name="T97" fmla="*/ 0 h 1218"/>
                <a:gd name="T98" fmla="*/ 85 w 98"/>
                <a:gd name="T99" fmla="*/ 0 h 1218"/>
                <a:gd name="T100" fmla="*/ 82 w 98"/>
                <a:gd name="T101" fmla="*/ 2 h 1218"/>
                <a:gd name="T102" fmla="*/ 79 w 98"/>
                <a:gd name="T103" fmla="*/ 5 h 1218"/>
                <a:gd name="T104" fmla="*/ 79 w 98"/>
                <a:gd name="T105" fmla="*/ 8 h 1218"/>
                <a:gd name="T106" fmla="*/ 79 w 98"/>
                <a:gd name="T107" fmla="*/ 8 h 1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8" h="1218">
                  <a:moveTo>
                    <a:pt x="79" y="8"/>
                  </a:moveTo>
                  <a:lnTo>
                    <a:pt x="79" y="8"/>
                  </a:lnTo>
                  <a:lnTo>
                    <a:pt x="81" y="67"/>
                  </a:lnTo>
                  <a:lnTo>
                    <a:pt x="81" y="127"/>
                  </a:lnTo>
                  <a:lnTo>
                    <a:pt x="79" y="186"/>
                  </a:lnTo>
                  <a:lnTo>
                    <a:pt x="78" y="246"/>
                  </a:lnTo>
                  <a:lnTo>
                    <a:pt x="74" y="304"/>
                  </a:lnTo>
                  <a:lnTo>
                    <a:pt x="69" y="363"/>
                  </a:lnTo>
                  <a:lnTo>
                    <a:pt x="59" y="481"/>
                  </a:lnTo>
                  <a:lnTo>
                    <a:pt x="59" y="481"/>
                  </a:lnTo>
                  <a:lnTo>
                    <a:pt x="48" y="598"/>
                  </a:lnTo>
                  <a:lnTo>
                    <a:pt x="35" y="714"/>
                  </a:lnTo>
                  <a:lnTo>
                    <a:pt x="22" y="832"/>
                  </a:lnTo>
                  <a:lnTo>
                    <a:pt x="11" y="948"/>
                  </a:lnTo>
                  <a:lnTo>
                    <a:pt x="11" y="948"/>
                  </a:lnTo>
                  <a:lnTo>
                    <a:pt x="6" y="1013"/>
                  </a:lnTo>
                  <a:lnTo>
                    <a:pt x="3" y="1079"/>
                  </a:lnTo>
                  <a:lnTo>
                    <a:pt x="0" y="1144"/>
                  </a:lnTo>
                  <a:lnTo>
                    <a:pt x="0" y="1209"/>
                  </a:lnTo>
                  <a:lnTo>
                    <a:pt x="0" y="1209"/>
                  </a:lnTo>
                  <a:lnTo>
                    <a:pt x="0" y="1212"/>
                  </a:lnTo>
                  <a:lnTo>
                    <a:pt x="1" y="1215"/>
                  </a:lnTo>
                  <a:lnTo>
                    <a:pt x="4" y="1217"/>
                  </a:lnTo>
                  <a:lnTo>
                    <a:pt x="9" y="1218"/>
                  </a:lnTo>
                  <a:lnTo>
                    <a:pt x="11" y="1217"/>
                  </a:lnTo>
                  <a:lnTo>
                    <a:pt x="14" y="1215"/>
                  </a:lnTo>
                  <a:lnTo>
                    <a:pt x="16" y="1212"/>
                  </a:lnTo>
                  <a:lnTo>
                    <a:pt x="17" y="1209"/>
                  </a:lnTo>
                  <a:lnTo>
                    <a:pt x="17" y="1209"/>
                  </a:lnTo>
                  <a:lnTo>
                    <a:pt x="17" y="1150"/>
                  </a:lnTo>
                  <a:lnTo>
                    <a:pt x="19" y="1092"/>
                  </a:lnTo>
                  <a:lnTo>
                    <a:pt x="22" y="1034"/>
                  </a:lnTo>
                  <a:lnTo>
                    <a:pt x="26" y="976"/>
                  </a:lnTo>
                  <a:lnTo>
                    <a:pt x="36" y="858"/>
                  </a:lnTo>
                  <a:lnTo>
                    <a:pt x="49" y="742"/>
                  </a:lnTo>
                  <a:lnTo>
                    <a:pt x="49" y="742"/>
                  </a:lnTo>
                  <a:lnTo>
                    <a:pt x="74" y="508"/>
                  </a:lnTo>
                  <a:lnTo>
                    <a:pt x="85" y="391"/>
                  </a:lnTo>
                  <a:lnTo>
                    <a:pt x="94" y="273"/>
                  </a:lnTo>
                  <a:lnTo>
                    <a:pt x="94" y="273"/>
                  </a:lnTo>
                  <a:lnTo>
                    <a:pt x="97" y="206"/>
                  </a:lnTo>
                  <a:lnTo>
                    <a:pt x="98" y="141"/>
                  </a:lnTo>
                  <a:lnTo>
                    <a:pt x="98" y="74"/>
                  </a:lnTo>
                  <a:lnTo>
                    <a:pt x="97" y="8"/>
                  </a:lnTo>
                  <a:lnTo>
                    <a:pt x="97" y="8"/>
                  </a:lnTo>
                  <a:lnTo>
                    <a:pt x="95" y="5"/>
                  </a:lnTo>
                  <a:lnTo>
                    <a:pt x="94" y="2"/>
                  </a:lnTo>
                  <a:lnTo>
                    <a:pt x="91" y="0"/>
                  </a:lnTo>
                  <a:lnTo>
                    <a:pt x="88" y="0"/>
                  </a:lnTo>
                  <a:lnTo>
                    <a:pt x="85" y="0"/>
                  </a:lnTo>
                  <a:lnTo>
                    <a:pt x="82" y="2"/>
                  </a:lnTo>
                  <a:lnTo>
                    <a:pt x="79" y="5"/>
                  </a:lnTo>
                  <a:lnTo>
                    <a:pt x="79" y="8"/>
                  </a:lnTo>
                  <a:lnTo>
                    <a:pt x="79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3" name="Freeform 100">
              <a:extLst>
                <a:ext uri="{FF2B5EF4-FFF2-40B4-BE49-F238E27FC236}">
                  <a16:creationId xmlns:a16="http://schemas.microsoft.com/office/drawing/2014/main" id="{79979505-97DA-8653-9119-81D060FCAF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44" y="2556"/>
              <a:ext cx="49" cy="218"/>
            </a:xfrm>
            <a:custGeom>
              <a:avLst/>
              <a:gdLst>
                <a:gd name="T0" fmla="*/ 0 w 145"/>
                <a:gd name="T1" fmla="*/ 11 h 654"/>
                <a:gd name="T2" fmla="*/ 0 w 145"/>
                <a:gd name="T3" fmla="*/ 11 h 654"/>
                <a:gd name="T4" fmla="*/ 4 w 145"/>
                <a:gd name="T5" fmla="*/ 42 h 654"/>
                <a:gd name="T6" fmla="*/ 9 w 145"/>
                <a:gd name="T7" fmla="*/ 74 h 654"/>
                <a:gd name="T8" fmla="*/ 16 w 145"/>
                <a:gd name="T9" fmla="*/ 137 h 654"/>
                <a:gd name="T10" fmla="*/ 20 w 145"/>
                <a:gd name="T11" fmla="*/ 201 h 654"/>
                <a:gd name="T12" fmla="*/ 25 w 145"/>
                <a:gd name="T13" fmla="*/ 264 h 654"/>
                <a:gd name="T14" fmla="*/ 25 w 145"/>
                <a:gd name="T15" fmla="*/ 264 h 654"/>
                <a:gd name="T16" fmla="*/ 29 w 145"/>
                <a:gd name="T17" fmla="*/ 328 h 654"/>
                <a:gd name="T18" fmla="*/ 38 w 145"/>
                <a:gd name="T19" fmla="*/ 391 h 654"/>
                <a:gd name="T20" fmla="*/ 42 w 145"/>
                <a:gd name="T21" fmla="*/ 423 h 654"/>
                <a:gd name="T22" fmla="*/ 49 w 145"/>
                <a:gd name="T23" fmla="*/ 454 h 654"/>
                <a:gd name="T24" fmla="*/ 57 w 145"/>
                <a:gd name="T25" fmla="*/ 486 h 654"/>
                <a:gd name="T26" fmla="*/ 65 w 145"/>
                <a:gd name="T27" fmla="*/ 516 h 654"/>
                <a:gd name="T28" fmla="*/ 65 w 145"/>
                <a:gd name="T29" fmla="*/ 516 h 654"/>
                <a:gd name="T30" fmla="*/ 78 w 145"/>
                <a:gd name="T31" fmla="*/ 551 h 654"/>
                <a:gd name="T32" fmla="*/ 93 w 145"/>
                <a:gd name="T33" fmla="*/ 584 h 654"/>
                <a:gd name="T34" fmla="*/ 110 w 145"/>
                <a:gd name="T35" fmla="*/ 618 h 654"/>
                <a:gd name="T36" fmla="*/ 129 w 145"/>
                <a:gd name="T37" fmla="*/ 650 h 654"/>
                <a:gd name="T38" fmla="*/ 129 w 145"/>
                <a:gd name="T39" fmla="*/ 650 h 654"/>
                <a:gd name="T40" fmla="*/ 132 w 145"/>
                <a:gd name="T41" fmla="*/ 653 h 654"/>
                <a:gd name="T42" fmla="*/ 135 w 145"/>
                <a:gd name="T43" fmla="*/ 654 h 654"/>
                <a:gd name="T44" fmla="*/ 138 w 145"/>
                <a:gd name="T45" fmla="*/ 653 h 654"/>
                <a:gd name="T46" fmla="*/ 141 w 145"/>
                <a:gd name="T47" fmla="*/ 653 h 654"/>
                <a:gd name="T48" fmla="*/ 143 w 145"/>
                <a:gd name="T49" fmla="*/ 650 h 654"/>
                <a:gd name="T50" fmla="*/ 145 w 145"/>
                <a:gd name="T51" fmla="*/ 647 h 654"/>
                <a:gd name="T52" fmla="*/ 145 w 145"/>
                <a:gd name="T53" fmla="*/ 644 h 654"/>
                <a:gd name="T54" fmla="*/ 143 w 145"/>
                <a:gd name="T55" fmla="*/ 641 h 654"/>
                <a:gd name="T56" fmla="*/ 143 w 145"/>
                <a:gd name="T57" fmla="*/ 641 h 654"/>
                <a:gd name="T58" fmla="*/ 128 w 145"/>
                <a:gd name="T59" fmla="*/ 614 h 654"/>
                <a:gd name="T60" fmla="*/ 112 w 145"/>
                <a:gd name="T61" fmla="*/ 584 h 654"/>
                <a:gd name="T62" fmla="*/ 99 w 145"/>
                <a:gd name="T63" fmla="*/ 555 h 654"/>
                <a:gd name="T64" fmla="*/ 87 w 145"/>
                <a:gd name="T65" fmla="*/ 526 h 654"/>
                <a:gd name="T66" fmla="*/ 77 w 145"/>
                <a:gd name="T67" fmla="*/ 496 h 654"/>
                <a:gd name="T68" fmla="*/ 70 w 145"/>
                <a:gd name="T69" fmla="*/ 464 h 654"/>
                <a:gd name="T70" fmla="*/ 62 w 145"/>
                <a:gd name="T71" fmla="*/ 434 h 654"/>
                <a:gd name="T72" fmla="*/ 57 w 145"/>
                <a:gd name="T73" fmla="*/ 402 h 654"/>
                <a:gd name="T74" fmla="*/ 57 w 145"/>
                <a:gd name="T75" fmla="*/ 402 h 654"/>
                <a:gd name="T76" fmla="*/ 52 w 145"/>
                <a:gd name="T77" fmla="*/ 370 h 654"/>
                <a:gd name="T78" fmla="*/ 48 w 145"/>
                <a:gd name="T79" fmla="*/ 338 h 654"/>
                <a:gd name="T80" fmla="*/ 42 w 145"/>
                <a:gd name="T81" fmla="*/ 274 h 654"/>
                <a:gd name="T82" fmla="*/ 33 w 145"/>
                <a:gd name="T83" fmla="*/ 146 h 654"/>
                <a:gd name="T84" fmla="*/ 33 w 145"/>
                <a:gd name="T85" fmla="*/ 146 h 654"/>
                <a:gd name="T86" fmla="*/ 28 w 145"/>
                <a:gd name="T87" fmla="*/ 76 h 654"/>
                <a:gd name="T88" fmla="*/ 22 w 145"/>
                <a:gd name="T89" fmla="*/ 42 h 654"/>
                <a:gd name="T90" fmla="*/ 16 w 145"/>
                <a:gd name="T91" fmla="*/ 7 h 654"/>
                <a:gd name="T92" fmla="*/ 16 w 145"/>
                <a:gd name="T93" fmla="*/ 7 h 654"/>
                <a:gd name="T94" fmla="*/ 15 w 145"/>
                <a:gd name="T95" fmla="*/ 2 h 654"/>
                <a:gd name="T96" fmla="*/ 12 w 145"/>
                <a:gd name="T97" fmla="*/ 1 h 654"/>
                <a:gd name="T98" fmla="*/ 9 w 145"/>
                <a:gd name="T99" fmla="*/ 0 h 654"/>
                <a:gd name="T100" fmla="*/ 6 w 145"/>
                <a:gd name="T101" fmla="*/ 1 h 654"/>
                <a:gd name="T102" fmla="*/ 3 w 145"/>
                <a:gd name="T103" fmla="*/ 1 h 654"/>
                <a:gd name="T104" fmla="*/ 1 w 145"/>
                <a:gd name="T105" fmla="*/ 4 h 654"/>
                <a:gd name="T106" fmla="*/ 0 w 145"/>
                <a:gd name="T107" fmla="*/ 7 h 654"/>
                <a:gd name="T108" fmla="*/ 0 w 145"/>
                <a:gd name="T109" fmla="*/ 11 h 654"/>
                <a:gd name="T110" fmla="*/ 0 w 145"/>
                <a:gd name="T111" fmla="*/ 11 h 6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45" h="654">
                  <a:moveTo>
                    <a:pt x="0" y="11"/>
                  </a:moveTo>
                  <a:lnTo>
                    <a:pt x="0" y="11"/>
                  </a:lnTo>
                  <a:lnTo>
                    <a:pt x="4" y="42"/>
                  </a:lnTo>
                  <a:lnTo>
                    <a:pt x="9" y="74"/>
                  </a:lnTo>
                  <a:lnTo>
                    <a:pt x="16" y="137"/>
                  </a:lnTo>
                  <a:lnTo>
                    <a:pt x="20" y="201"/>
                  </a:lnTo>
                  <a:lnTo>
                    <a:pt x="25" y="264"/>
                  </a:lnTo>
                  <a:lnTo>
                    <a:pt x="25" y="264"/>
                  </a:lnTo>
                  <a:lnTo>
                    <a:pt x="29" y="328"/>
                  </a:lnTo>
                  <a:lnTo>
                    <a:pt x="38" y="391"/>
                  </a:lnTo>
                  <a:lnTo>
                    <a:pt x="42" y="423"/>
                  </a:lnTo>
                  <a:lnTo>
                    <a:pt x="49" y="454"/>
                  </a:lnTo>
                  <a:lnTo>
                    <a:pt x="57" y="486"/>
                  </a:lnTo>
                  <a:lnTo>
                    <a:pt x="65" y="516"/>
                  </a:lnTo>
                  <a:lnTo>
                    <a:pt x="65" y="516"/>
                  </a:lnTo>
                  <a:lnTo>
                    <a:pt x="78" y="551"/>
                  </a:lnTo>
                  <a:lnTo>
                    <a:pt x="93" y="584"/>
                  </a:lnTo>
                  <a:lnTo>
                    <a:pt x="110" y="618"/>
                  </a:lnTo>
                  <a:lnTo>
                    <a:pt x="129" y="650"/>
                  </a:lnTo>
                  <a:lnTo>
                    <a:pt x="129" y="650"/>
                  </a:lnTo>
                  <a:lnTo>
                    <a:pt x="132" y="653"/>
                  </a:lnTo>
                  <a:lnTo>
                    <a:pt x="135" y="654"/>
                  </a:lnTo>
                  <a:lnTo>
                    <a:pt x="138" y="653"/>
                  </a:lnTo>
                  <a:lnTo>
                    <a:pt x="141" y="653"/>
                  </a:lnTo>
                  <a:lnTo>
                    <a:pt x="143" y="650"/>
                  </a:lnTo>
                  <a:lnTo>
                    <a:pt x="145" y="647"/>
                  </a:lnTo>
                  <a:lnTo>
                    <a:pt x="145" y="644"/>
                  </a:lnTo>
                  <a:lnTo>
                    <a:pt x="143" y="641"/>
                  </a:lnTo>
                  <a:lnTo>
                    <a:pt x="143" y="641"/>
                  </a:lnTo>
                  <a:lnTo>
                    <a:pt x="128" y="614"/>
                  </a:lnTo>
                  <a:lnTo>
                    <a:pt x="112" y="584"/>
                  </a:lnTo>
                  <a:lnTo>
                    <a:pt x="99" y="555"/>
                  </a:lnTo>
                  <a:lnTo>
                    <a:pt x="87" y="526"/>
                  </a:lnTo>
                  <a:lnTo>
                    <a:pt x="77" y="496"/>
                  </a:lnTo>
                  <a:lnTo>
                    <a:pt x="70" y="464"/>
                  </a:lnTo>
                  <a:lnTo>
                    <a:pt x="62" y="434"/>
                  </a:lnTo>
                  <a:lnTo>
                    <a:pt x="57" y="402"/>
                  </a:lnTo>
                  <a:lnTo>
                    <a:pt x="57" y="402"/>
                  </a:lnTo>
                  <a:lnTo>
                    <a:pt x="52" y="370"/>
                  </a:lnTo>
                  <a:lnTo>
                    <a:pt x="48" y="338"/>
                  </a:lnTo>
                  <a:lnTo>
                    <a:pt x="42" y="274"/>
                  </a:lnTo>
                  <a:lnTo>
                    <a:pt x="33" y="146"/>
                  </a:lnTo>
                  <a:lnTo>
                    <a:pt x="33" y="146"/>
                  </a:lnTo>
                  <a:lnTo>
                    <a:pt x="28" y="76"/>
                  </a:lnTo>
                  <a:lnTo>
                    <a:pt x="22" y="42"/>
                  </a:lnTo>
                  <a:lnTo>
                    <a:pt x="16" y="7"/>
                  </a:lnTo>
                  <a:lnTo>
                    <a:pt x="16" y="7"/>
                  </a:lnTo>
                  <a:lnTo>
                    <a:pt x="15" y="2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1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4" name="Freeform 101">
              <a:extLst>
                <a:ext uri="{FF2B5EF4-FFF2-40B4-BE49-F238E27FC236}">
                  <a16:creationId xmlns:a16="http://schemas.microsoft.com/office/drawing/2014/main" id="{51EE6D91-870C-CB6C-9996-A7905B815563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0" y="1269"/>
              <a:ext cx="386" cy="425"/>
            </a:xfrm>
            <a:custGeom>
              <a:avLst/>
              <a:gdLst>
                <a:gd name="T0" fmla="*/ 1159 w 1159"/>
                <a:gd name="T1" fmla="*/ 1266 h 1275"/>
                <a:gd name="T2" fmla="*/ 1143 w 1159"/>
                <a:gd name="T3" fmla="*/ 1070 h 1275"/>
                <a:gd name="T4" fmla="*/ 1130 w 1159"/>
                <a:gd name="T5" fmla="*/ 973 h 1275"/>
                <a:gd name="T6" fmla="*/ 1113 w 1159"/>
                <a:gd name="T7" fmla="*/ 875 h 1275"/>
                <a:gd name="T8" fmla="*/ 1103 w 1159"/>
                <a:gd name="T9" fmla="*/ 829 h 1275"/>
                <a:gd name="T10" fmla="*/ 1077 w 1159"/>
                <a:gd name="T11" fmla="*/ 739 h 1275"/>
                <a:gd name="T12" fmla="*/ 1046 w 1159"/>
                <a:gd name="T13" fmla="*/ 650 h 1275"/>
                <a:gd name="T14" fmla="*/ 1007 w 1159"/>
                <a:gd name="T15" fmla="*/ 566 h 1275"/>
                <a:gd name="T16" fmla="*/ 985 w 1159"/>
                <a:gd name="T17" fmla="*/ 524 h 1275"/>
                <a:gd name="T18" fmla="*/ 932 w 1159"/>
                <a:gd name="T19" fmla="*/ 440 h 1275"/>
                <a:gd name="T20" fmla="*/ 871 w 1159"/>
                <a:gd name="T21" fmla="*/ 363 h 1275"/>
                <a:gd name="T22" fmla="*/ 803 w 1159"/>
                <a:gd name="T23" fmla="*/ 290 h 1275"/>
                <a:gd name="T24" fmla="*/ 729 w 1159"/>
                <a:gd name="T25" fmla="*/ 224 h 1275"/>
                <a:gd name="T26" fmla="*/ 694 w 1159"/>
                <a:gd name="T27" fmla="*/ 195 h 1275"/>
                <a:gd name="T28" fmla="*/ 622 w 1159"/>
                <a:gd name="T29" fmla="*/ 144 h 1275"/>
                <a:gd name="T30" fmla="*/ 545 w 1159"/>
                <a:gd name="T31" fmla="*/ 99 h 1275"/>
                <a:gd name="T32" fmla="*/ 462 w 1159"/>
                <a:gd name="T33" fmla="*/ 64 h 1275"/>
                <a:gd name="T34" fmla="*/ 420 w 1159"/>
                <a:gd name="T35" fmla="*/ 50 h 1275"/>
                <a:gd name="T36" fmla="*/ 332 w 1159"/>
                <a:gd name="T37" fmla="*/ 26 h 1275"/>
                <a:gd name="T38" fmla="*/ 242 w 1159"/>
                <a:gd name="T39" fmla="*/ 12 h 1275"/>
                <a:gd name="T40" fmla="*/ 151 w 1159"/>
                <a:gd name="T41" fmla="*/ 3 h 1275"/>
                <a:gd name="T42" fmla="*/ 59 w 1159"/>
                <a:gd name="T43" fmla="*/ 0 h 1275"/>
                <a:gd name="T44" fmla="*/ 9 w 1159"/>
                <a:gd name="T45" fmla="*/ 0 h 1275"/>
                <a:gd name="T46" fmla="*/ 4 w 1159"/>
                <a:gd name="T47" fmla="*/ 0 h 1275"/>
                <a:gd name="T48" fmla="*/ 0 w 1159"/>
                <a:gd name="T49" fmla="*/ 5 h 1275"/>
                <a:gd name="T50" fmla="*/ 0 w 1159"/>
                <a:gd name="T51" fmla="*/ 12 h 1275"/>
                <a:gd name="T52" fmla="*/ 4 w 1159"/>
                <a:gd name="T53" fmla="*/ 16 h 1275"/>
                <a:gd name="T54" fmla="*/ 9 w 1159"/>
                <a:gd name="T55" fmla="*/ 18 h 1275"/>
                <a:gd name="T56" fmla="*/ 146 w 1159"/>
                <a:gd name="T57" fmla="*/ 20 h 1275"/>
                <a:gd name="T58" fmla="*/ 239 w 1159"/>
                <a:gd name="T59" fmla="*/ 29 h 1275"/>
                <a:gd name="T60" fmla="*/ 330 w 1159"/>
                <a:gd name="T61" fmla="*/ 44 h 1275"/>
                <a:gd name="T62" fmla="*/ 375 w 1159"/>
                <a:gd name="T63" fmla="*/ 54 h 1275"/>
                <a:gd name="T64" fmla="*/ 458 w 1159"/>
                <a:gd name="T65" fmla="*/ 80 h 1275"/>
                <a:gd name="T66" fmla="*/ 536 w 1159"/>
                <a:gd name="T67" fmla="*/ 115 h 1275"/>
                <a:gd name="T68" fmla="*/ 611 w 1159"/>
                <a:gd name="T69" fmla="*/ 157 h 1275"/>
                <a:gd name="T70" fmla="*/ 682 w 1159"/>
                <a:gd name="T71" fmla="*/ 208 h 1275"/>
                <a:gd name="T72" fmla="*/ 720 w 1159"/>
                <a:gd name="T73" fmla="*/ 238 h 1275"/>
                <a:gd name="T74" fmla="*/ 756 w 1159"/>
                <a:gd name="T75" fmla="*/ 270 h 1275"/>
                <a:gd name="T76" fmla="*/ 830 w 1159"/>
                <a:gd name="T77" fmla="*/ 343 h 1275"/>
                <a:gd name="T78" fmla="*/ 862 w 1159"/>
                <a:gd name="T79" fmla="*/ 379 h 1275"/>
                <a:gd name="T80" fmla="*/ 920 w 1159"/>
                <a:gd name="T81" fmla="*/ 454 h 1275"/>
                <a:gd name="T82" fmla="*/ 948 w 1159"/>
                <a:gd name="T83" fmla="*/ 495 h 1275"/>
                <a:gd name="T84" fmla="*/ 993 w 1159"/>
                <a:gd name="T85" fmla="*/ 575 h 1275"/>
                <a:gd name="T86" fmla="*/ 1030 w 1159"/>
                <a:gd name="T87" fmla="*/ 659 h 1275"/>
                <a:gd name="T88" fmla="*/ 1061 w 1159"/>
                <a:gd name="T89" fmla="*/ 746 h 1275"/>
                <a:gd name="T90" fmla="*/ 1085 w 1159"/>
                <a:gd name="T91" fmla="*/ 836 h 1275"/>
                <a:gd name="T92" fmla="*/ 1095 w 1159"/>
                <a:gd name="T93" fmla="*/ 883 h 1275"/>
                <a:gd name="T94" fmla="*/ 1113 w 1159"/>
                <a:gd name="T95" fmla="*/ 977 h 1275"/>
                <a:gd name="T96" fmla="*/ 1126 w 1159"/>
                <a:gd name="T97" fmla="*/ 1073 h 1275"/>
                <a:gd name="T98" fmla="*/ 1139 w 1159"/>
                <a:gd name="T99" fmla="*/ 1216 h 1275"/>
                <a:gd name="T100" fmla="*/ 1142 w 1159"/>
                <a:gd name="T101" fmla="*/ 1266 h 1275"/>
                <a:gd name="T102" fmla="*/ 1143 w 1159"/>
                <a:gd name="T103" fmla="*/ 1269 h 1275"/>
                <a:gd name="T104" fmla="*/ 1149 w 1159"/>
                <a:gd name="T105" fmla="*/ 1273 h 1275"/>
                <a:gd name="T106" fmla="*/ 1155 w 1159"/>
                <a:gd name="T107" fmla="*/ 1273 h 1275"/>
                <a:gd name="T108" fmla="*/ 1159 w 1159"/>
                <a:gd name="T109" fmla="*/ 1269 h 1275"/>
                <a:gd name="T110" fmla="*/ 1159 w 1159"/>
                <a:gd name="T111" fmla="*/ 1266 h 1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159" h="1275">
                  <a:moveTo>
                    <a:pt x="1159" y="1266"/>
                  </a:moveTo>
                  <a:lnTo>
                    <a:pt x="1159" y="1266"/>
                  </a:lnTo>
                  <a:lnTo>
                    <a:pt x="1152" y="1167"/>
                  </a:lnTo>
                  <a:lnTo>
                    <a:pt x="1143" y="1070"/>
                  </a:lnTo>
                  <a:lnTo>
                    <a:pt x="1137" y="1021"/>
                  </a:lnTo>
                  <a:lnTo>
                    <a:pt x="1130" y="973"/>
                  </a:lnTo>
                  <a:lnTo>
                    <a:pt x="1121" y="923"/>
                  </a:lnTo>
                  <a:lnTo>
                    <a:pt x="1113" y="875"/>
                  </a:lnTo>
                  <a:lnTo>
                    <a:pt x="1113" y="875"/>
                  </a:lnTo>
                  <a:lnTo>
                    <a:pt x="1103" y="829"/>
                  </a:lnTo>
                  <a:lnTo>
                    <a:pt x="1090" y="784"/>
                  </a:lnTo>
                  <a:lnTo>
                    <a:pt x="1077" y="739"/>
                  </a:lnTo>
                  <a:lnTo>
                    <a:pt x="1062" y="695"/>
                  </a:lnTo>
                  <a:lnTo>
                    <a:pt x="1046" y="650"/>
                  </a:lnTo>
                  <a:lnTo>
                    <a:pt x="1027" y="608"/>
                  </a:lnTo>
                  <a:lnTo>
                    <a:pt x="1007" y="566"/>
                  </a:lnTo>
                  <a:lnTo>
                    <a:pt x="985" y="524"/>
                  </a:lnTo>
                  <a:lnTo>
                    <a:pt x="985" y="524"/>
                  </a:lnTo>
                  <a:lnTo>
                    <a:pt x="959" y="482"/>
                  </a:lnTo>
                  <a:lnTo>
                    <a:pt x="932" y="440"/>
                  </a:lnTo>
                  <a:lnTo>
                    <a:pt x="901" y="401"/>
                  </a:lnTo>
                  <a:lnTo>
                    <a:pt x="871" y="363"/>
                  </a:lnTo>
                  <a:lnTo>
                    <a:pt x="837" y="325"/>
                  </a:lnTo>
                  <a:lnTo>
                    <a:pt x="803" y="290"/>
                  </a:lnTo>
                  <a:lnTo>
                    <a:pt x="766" y="256"/>
                  </a:lnTo>
                  <a:lnTo>
                    <a:pt x="729" y="224"/>
                  </a:lnTo>
                  <a:lnTo>
                    <a:pt x="729" y="224"/>
                  </a:lnTo>
                  <a:lnTo>
                    <a:pt x="694" y="195"/>
                  </a:lnTo>
                  <a:lnTo>
                    <a:pt x="658" y="169"/>
                  </a:lnTo>
                  <a:lnTo>
                    <a:pt x="622" y="144"/>
                  </a:lnTo>
                  <a:lnTo>
                    <a:pt x="584" y="121"/>
                  </a:lnTo>
                  <a:lnTo>
                    <a:pt x="545" y="99"/>
                  </a:lnTo>
                  <a:lnTo>
                    <a:pt x="504" y="80"/>
                  </a:lnTo>
                  <a:lnTo>
                    <a:pt x="462" y="64"/>
                  </a:lnTo>
                  <a:lnTo>
                    <a:pt x="420" y="50"/>
                  </a:lnTo>
                  <a:lnTo>
                    <a:pt x="420" y="50"/>
                  </a:lnTo>
                  <a:lnTo>
                    <a:pt x="377" y="36"/>
                  </a:lnTo>
                  <a:lnTo>
                    <a:pt x="332" y="26"/>
                  </a:lnTo>
                  <a:lnTo>
                    <a:pt x="287" y="18"/>
                  </a:lnTo>
                  <a:lnTo>
                    <a:pt x="242" y="12"/>
                  </a:lnTo>
                  <a:lnTo>
                    <a:pt x="197" y="7"/>
                  </a:lnTo>
                  <a:lnTo>
                    <a:pt x="151" y="3"/>
                  </a:lnTo>
                  <a:lnTo>
                    <a:pt x="106" y="2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4" y="0"/>
                  </a:lnTo>
                  <a:lnTo>
                    <a:pt x="3" y="2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12"/>
                  </a:lnTo>
                  <a:lnTo>
                    <a:pt x="3" y="15"/>
                  </a:lnTo>
                  <a:lnTo>
                    <a:pt x="4" y="16"/>
                  </a:lnTo>
                  <a:lnTo>
                    <a:pt x="9" y="18"/>
                  </a:lnTo>
                  <a:lnTo>
                    <a:pt x="9" y="18"/>
                  </a:lnTo>
                  <a:lnTo>
                    <a:pt x="101" y="19"/>
                  </a:lnTo>
                  <a:lnTo>
                    <a:pt x="146" y="20"/>
                  </a:lnTo>
                  <a:lnTo>
                    <a:pt x="193" y="23"/>
                  </a:lnTo>
                  <a:lnTo>
                    <a:pt x="239" y="29"/>
                  </a:lnTo>
                  <a:lnTo>
                    <a:pt x="284" y="35"/>
                  </a:lnTo>
                  <a:lnTo>
                    <a:pt x="330" y="44"/>
                  </a:lnTo>
                  <a:lnTo>
                    <a:pt x="375" y="54"/>
                  </a:lnTo>
                  <a:lnTo>
                    <a:pt x="375" y="54"/>
                  </a:lnTo>
                  <a:lnTo>
                    <a:pt x="417" y="67"/>
                  </a:lnTo>
                  <a:lnTo>
                    <a:pt x="458" y="80"/>
                  </a:lnTo>
                  <a:lnTo>
                    <a:pt x="497" y="97"/>
                  </a:lnTo>
                  <a:lnTo>
                    <a:pt x="536" y="115"/>
                  </a:lnTo>
                  <a:lnTo>
                    <a:pt x="575" y="135"/>
                  </a:lnTo>
                  <a:lnTo>
                    <a:pt x="611" y="157"/>
                  </a:lnTo>
                  <a:lnTo>
                    <a:pt x="648" y="182"/>
                  </a:lnTo>
                  <a:lnTo>
                    <a:pt x="682" y="208"/>
                  </a:lnTo>
                  <a:lnTo>
                    <a:pt x="682" y="208"/>
                  </a:lnTo>
                  <a:lnTo>
                    <a:pt x="720" y="238"/>
                  </a:lnTo>
                  <a:lnTo>
                    <a:pt x="756" y="270"/>
                  </a:lnTo>
                  <a:lnTo>
                    <a:pt x="756" y="270"/>
                  </a:lnTo>
                  <a:lnTo>
                    <a:pt x="794" y="306"/>
                  </a:lnTo>
                  <a:lnTo>
                    <a:pt x="830" y="343"/>
                  </a:lnTo>
                  <a:lnTo>
                    <a:pt x="830" y="343"/>
                  </a:lnTo>
                  <a:lnTo>
                    <a:pt x="862" y="379"/>
                  </a:lnTo>
                  <a:lnTo>
                    <a:pt x="893" y="415"/>
                  </a:lnTo>
                  <a:lnTo>
                    <a:pt x="920" y="454"/>
                  </a:lnTo>
                  <a:lnTo>
                    <a:pt x="948" y="495"/>
                  </a:lnTo>
                  <a:lnTo>
                    <a:pt x="948" y="495"/>
                  </a:lnTo>
                  <a:lnTo>
                    <a:pt x="971" y="534"/>
                  </a:lnTo>
                  <a:lnTo>
                    <a:pt x="993" y="575"/>
                  </a:lnTo>
                  <a:lnTo>
                    <a:pt x="1013" y="617"/>
                  </a:lnTo>
                  <a:lnTo>
                    <a:pt x="1030" y="659"/>
                  </a:lnTo>
                  <a:lnTo>
                    <a:pt x="1046" y="703"/>
                  </a:lnTo>
                  <a:lnTo>
                    <a:pt x="1061" y="746"/>
                  </a:lnTo>
                  <a:lnTo>
                    <a:pt x="1074" y="791"/>
                  </a:lnTo>
                  <a:lnTo>
                    <a:pt x="1085" y="836"/>
                  </a:lnTo>
                  <a:lnTo>
                    <a:pt x="1085" y="836"/>
                  </a:lnTo>
                  <a:lnTo>
                    <a:pt x="1095" y="883"/>
                  </a:lnTo>
                  <a:lnTo>
                    <a:pt x="1106" y="931"/>
                  </a:lnTo>
                  <a:lnTo>
                    <a:pt x="1113" y="977"/>
                  </a:lnTo>
                  <a:lnTo>
                    <a:pt x="1120" y="1025"/>
                  </a:lnTo>
                  <a:lnTo>
                    <a:pt x="1126" y="1073"/>
                  </a:lnTo>
                  <a:lnTo>
                    <a:pt x="1132" y="1121"/>
                  </a:lnTo>
                  <a:lnTo>
                    <a:pt x="1139" y="1216"/>
                  </a:lnTo>
                  <a:lnTo>
                    <a:pt x="1139" y="1216"/>
                  </a:lnTo>
                  <a:lnTo>
                    <a:pt x="1142" y="1266"/>
                  </a:lnTo>
                  <a:lnTo>
                    <a:pt x="1142" y="1266"/>
                  </a:lnTo>
                  <a:lnTo>
                    <a:pt x="1143" y="1269"/>
                  </a:lnTo>
                  <a:lnTo>
                    <a:pt x="1146" y="1272"/>
                  </a:lnTo>
                  <a:lnTo>
                    <a:pt x="1149" y="1273"/>
                  </a:lnTo>
                  <a:lnTo>
                    <a:pt x="1152" y="1275"/>
                  </a:lnTo>
                  <a:lnTo>
                    <a:pt x="1155" y="1273"/>
                  </a:lnTo>
                  <a:lnTo>
                    <a:pt x="1158" y="1272"/>
                  </a:lnTo>
                  <a:lnTo>
                    <a:pt x="1159" y="1269"/>
                  </a:lnTo>
                  <a:lnTo>
                    <a:pt x="1159" y="1266"/>
                  </a:lnTo>
                  <a:lnTo>
                    <a:pt x="1159" y="126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5" name="Freeform 102">
              <a:extLst>
                <a:ext uri="{FF2B5EF4-FFF2-40B4-BE49-F238E27FC236}">
                  <a16:creationId xmlns:a16="http://schemas.microsoft.com/office/drawing/2014/main" id="{68EF88B4-A3E5-B33A-1479-CD98B0EACCA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1" y="1864"/>
              <a:ext cx="29" cy="184"/>
            </a:xfrm>
            <a:custGeom>
              <a:avLst/>
              <a:gdLst>
                <a:gd name="T0" fmla="*/ 69 w 87"/>
                <a:gd name="T1" fmla="*/ 6 h 552"/>
                <a:gd name="T2" fmla="*/ 69 w 87"/>
                <a:gd name="T3" fmla="*/ 6 h 552"/>
                <a:gd name="T4" fmla="*/ 58 w 87"/>
                <a:gd name="T5" fmla="*/ 57 h 552"/>
                <a:gd name="T6" fmla="*/ 46 w 87"/>
                <a:gd name="T7" fmla="*/ 109 h 552"/>
                <a:gd name="T8" fmla="*/ 37 w 87"/>
                <a:gd name="T9" fmla="*/ 162 h 552"/>
                <a:gd name="T10" fmla="*/ 27 w 87"/>
                <a:gd name="T11" fmla="*/ 214 h 552"/>
                <a:gd name="T12" fmla="*/ 20 w 87"/>
                <a:gd name="T13" fmla="*/ 266 h 552"/>
                <a:gd name="T14" fmla="*/ 14 w 87"/>
                <a:gd name="T15" fmla="*/ 318 h 552"/>
                <a:gd name="T16" fmla="*/ 8 w 87"/>
                <a:gd name="T17" fmla="*/ 371 h 552"/>
                <a:gd name="T18" fmla="*/ 4 w 87"/>
                <a:gd name="T19" fmla="*/ 423 h 552"/>
                <a:gd name="T20" fmla="*/ 4 w 87"/>
                <a:gd name="T21" fmla="*/ 423 h 552"/>
                <a:gd name="T22" fmla="*/ 1 w 87"/>
                <a:gd name="T23" fmla="*/ 484 h 552"/>
                <a:gd name="T24" fmla="*/ 0 w 87"/>
                <a:gd name="T25" fmla="*/ 545 h 552"/>
                <a:gd name="T26" fmla="*/ 0 w 87"/>
                <a:gd name="T27" fmla="*/ 545 h 552"/>
                <a:gd name="T28" fmla="*/ 1 w 87"/>
                <a:gd name="T29" fmla="*/ 548 h 552"/>
                <a:gd name="T30" fmla="*/ 3 w 87"/>
                <a:gd name="T31" fmla="*/ 551 h 552"/>
                <a:gd name="T32" fmla="*/ 6 w 87"/>
                <a:gd name="T33" fmla="*/ 552 h 552"/>
                <a:gd name="T34" fmla="*/ 8 w 87"/>
                <a:gd name="T35" fmla="*/ 552 h 552"/>
                <a:gd name="T36" fmla="*/ 13 w 87"/>
                <a:gd name="T37" fmla="*/ 552 h 552"/>
                <a:gd name="T38" fmla="*/ 16 w 87"/>
                <a:gd name="T39" fmla="*/ 551 h 552"/>
                <a:gd name="T40" fmla="*/ 17 w 87"/>
                <a:gd name="T41" fmla="*/ 548 h 552"/>
                <a:gd name="T42" fmla="*/ 17 w 87"/>
                <a:gd name="T43" fmla="*/ 545 h 552"/>
                <a:gd name="T44" fmla="*/ 17 w 87"/>
                <a:gd name="T45" fmla="*/ 545 h 552"/>
                <a:gd name="T46" fmla="*/ 19 w 87"/>
                <a:gd name="T47" fmla="*/ 491 h 552"/>
                <a:gd name="T48" fmla="*/ 21 w 87"/>
                <a:gd name="T49" fmla="*/ 439 h 552"/>
                <a:gd name="T50" fmla="*/ 24 w 87"/>
                <a:gd name="T51" fmla="*/ 387 h 552"/>
                <a:gd name="T52" fmla="*/ 29 w 87"/>
                <a:gd name="T53" fmla="*/ 334 h 552"/>
                <a:gd name="T54" fmla="*/ 36 w 87"/>
                <a:gd name="T55" fmla="*/ 282 h 552"/>
                <a:gd name="T56" fmla="*/ 43 w 87"/>
                <a:gd name="T57" fmla="*/ 230 h 552"/>
                <a:gd name="T58" fmla="*/ 52 w 87"/>
                <a:gd name="T59" fmla="*/ 178 h 552"/>
                <a:gd name="T60" fmla="*/ 61 w 87"/>
                <a:gd name="T61" fmla="*/ 127 h 552"/>
                <a:gd name="T62" fmla="*/ 61 w 87"/>
                <a:gd name="T63" fmla="*/ 127 h 552"/>
                <a:gd name="T64" fmla="*/ 74 w 87"/>
                <a:gd name="T65" fmla="*/ 69 h 552"/>
                <a:gd name="T66" fmla="*/ 87 w 87"/>
                <a:gd name="T67" fmla="*/ 11 h 552"/>
                <a:gd name="T68" fmla="*/ 87 w 87"/>
                <a:gd name="T69" fmla="*/ 11 h 552"/>
                <a:gd name="T70" fmla="*/ 87 w 87"/>
                <a:gd name="T71" fmla="*/ 6 h 552"/>
                <a:gd name="T72" fmla="*/ 85 w 87"/>
                <a:gd name="T73" fmla="*/ 3 h 552"/>
                <a:gd name="T74" fmla="*/ 82 w 87"/>
                <a:gd name="T75" fmla="*/ 2 h 552"/>
                <a:gd name="T76" fmla="*/ 79 w 87"/>
                <a:gd name="T77" fmla="*/ 0 h 552"/>
                <a:gd name="T78" fmla="*/ 77 w 87"/>
                <a:gd name="T79" fmla="*/ 0 h 552"/>
                <a:gd name="T80" fmla="*/ 74 w 87"/>
                <a:gd name="T81" fmla="*/ 0 h 552"/>
                <a:gd name="T82" fmla="*/ 71 w 87"/>
                <a:gd name="T83" fmla="*/ 3 h 552"/>
                <a:gd name="T84" fmla="*/ 69 w 87"/>
                <a:gd name="T85" fmla="*/ 6 h 552"/>
                <a:gd name="T86" fmla="*/ 69 w 87"/>
                <a:gd name="T87" fmla="*/ 6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87" h="552">
                  <a:moveTo>
                    <a:pt x="69" y="6"/>
                  </a:moveTo>
                  <a:lnTo>
                    <a:pt x="69" y="6"/>
                  </a:lnTo>
                  <a:lnTo>
                    <a:pt x="58" y="57"/>
                  </a:lnTo>
                  <a:lnTo>
                    <a:pt x="46" y="109"/>
                  </a:lnTo>
                  <a:lnTo>
                    <a:pt x="37" y="162"/>
                  </a:lnTo>
                  <a:lnTo>
                    <a:pt x="27" y="214"/>
                  </a:lnTo>
                  <a:lnTo>
                    <a:pt x="20" y="266"/>
                  </a:lnTo>
                  <a:lnTo>
                    <a:pt x="14" y="318"/>
                  </a:lnTo>
                  <a:lnTo>
                    <a:pt x="8" y="371"/>
                  </a:lnTo>
                  <a:lnTo>
                    <a:pt x="4" y="423"/>
                  </a:lnTo>
                  <a:lnTo>
                    <a:pt x="4" y="423"/>
                  </a:lnTo>
                  <a:lnTo>
                    <a:pt x="1" y="484"/>
                  </a:lnTo>
                  <a:lnTo>
                    <a:pt x="0" y="545"/>
                  </a:lnTo>
                  <a:lnTo>
                    <a:pt x="0" y="545"/>
                  </a:lnTo>
                  <a:lnTo>
                    <a:pt x="1" y="548"/>
                  </a:lnTo>
                  <a:lnTo>
                    <a:pt x="3" y="551"/>
                  </a:lnTo>
                  <a:lnTo>
                    <a:pt x="6" y="552"/>
                  </a:lnTo>
                  <a:lnTo>
                    <a:pt x="8" y="552"/>
                  </a:lnTo>
                  <a:lnTo>
                    <a:pt x="13" y="552"/>
                  </a:lnTo>
                  <a:lnTo>
                    <a:pt x="16" y="551"/>
                  </a:lnTo>
                  <a:lnTo>
                    <a:pt x="17" y="548"/>
                  </a:lnTo>
                  <a:lnTo>
                    <a:pt x="17" y="545"/>
                  </a:lnTo>
                  <a:lnTo>
                    <a:pt x="17" y="545"/>
                  </a:lnTo>
                  <a:lnTo>
                    <a:pt x="19" y="491"/>
                  </a:lnTo>
                  <a:lnTo>
                    <a:pt x="21" y="439"/>
                  </a:lnTo>
                  <a:lnTo>
                    <a:pt x="24" y="387"/>
                  </a:lnTo>
                  <a:lnTo>
                    <a:pt x="29" y="334"/>
                  </a:lnTo>
                  <a:lnTo>
                    <a:pt x="36" y="282"/>
                  </a:lnTo>
                  <a:lnTo>
                    <a:pt x="43" y="230"/>
                  </a:lnTo>
                  <a:lnTo>
                    <a:pt x="52" y="178"/>
                  </a:lnTo>
                  <a:lnTo>
                    <a:pt x="61" y="127"/>
                  </a:lnTo>
                  <a:lnTo>
                    <a:pt x="61" y="127"/>
                  </a:lnTo>
                  <a:lnTo>
                    <a:pt x="74" y="69"/>
                  </a:lnTo>
                  <a:lnTo>
                    <a:pt x="87" y="11"/>
                  </a:lnTo>
                  <a:lnTo>
                    <a:pt x="87" y="11"/>
                  </a:lnTo>
                  <a:lnTo>
                    <a:pt x="87" y="6"/>
                  </a:lnTo>
                  <a:lnTo>
                    <a:pt x="85" y="3"/>
                  </a:lnTo>
                  <a:lnTo>
                    <a:pt x="82" y="2"/>
                  </a:lnTo>
                  <a:lnTo>
                    <a:pt x="79" y="0"/>
                  </a:lnTo>
                  <a:lnTo>
                    <a:pt x="77" y="0"/>
                  </a:lnTo>
                  <a:lnTo>
                    <a:pt x="74" y="0"/>
                  </a:lnTo>
                  <a:lnTo>
                    <a:pt x="71" y="3"/>
                  </a:lnTo>
                  <a:lnTo>
                    <a:pt x="69" y="6"/>
                  </a:lnTo>
                  <a:lnTo>
                    <a:pt x="69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6" name="Freeform 103">
              <a:extLst>
                <a:ext uri="{FF2B5EF4-FFF2-40B4-BE49-F238E27FC236}">
                  <a16:creationId xmlns:a16="http://schemas.microsoft.com/office/drawing/2014/main" id="{96065C1F-8099-DC44-3801-385A77B12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4" y="1799"/>
              <a:ext cx="24" cy="70"/>
            </a:xfrm>
            <a:custGeom>
              <a:avLst/>
              <a:gdLst>
                <a:gd name="T0" fmla="*/ 52 w 70"/>
                <a:gd name="T1" fmla="*/ 6 h 212"/>
                <a:gd name="T2" fmla="*/ 52 w 70"/>
                <a:gd name="T3" fmla="*/ 6 h 212"/>
                <a:gd name="T4" fmla="*/ 25 w 70"/>
                <a:gd name="T5" fmla="*/ 104 h 212"/>
                <a:gd name="T6" fmla="*/ 0 w 70"/>
                <a:gd name="T7" fmla="*/ 202 h 212"/>
                <a:gd name="T8" fmla="*/ 0 w 70"/>
                <a:gd name="T9" fmla="*/ 202 h 212"/>
                <a:gd name="T10" fmla="*/ 0 w 70"/>
                <a:gd name="T11" fmla="*/ 205 h 212"/>
                <a:gd name="T12" fmla="*/ 2 w 70"/>
                <a:gd name="T13" fmla="*/ 210 h 212"/>
                <a:gd name="T14" fmla="*/ 3 w 70"/>
                <a:gd name="T15" fmla="*/ 211 h 212"/>
                <a:gd name="T16" fmla="*/ 8 w 70"/>
                <a:gd name="T17" fmla="*/ 212 h 212"/>
                <a:gd name="T18" fmla="*/ 10 w 70"/>
                <a:gd name="T19" fmla="*/ 212 h 212"/>
                <a:gd name="T20" fmla="*/ 13 w 70"/>
                <a:gd name="T21" fmla="*/ 212 h 212"/>
                <a:gd name="T22" fmla="*/ 16 w 70"/>
                <a:gd name="T23" fmla="*/ 210 h 212"/>
                <a:gd name="T24" fmla="*/ 18 w 70"/>
                <a:gd name="T25" fmla="*/ 207 h 212"/>
                <a:gd name="T26" fmla="*/ 18 w 70"/>
                <a:gd name="T27" fmla="*/ 207 h 212"/>
                <a:gd name="T28" fmla="*/ 42 w 70"/>
                <a:gd name="T29" fmla="*/ 109 h 212"/>
                <a:gd name="T30" fmla="*/ 70 w 70"/>
                <a:gd name="T31" fmla="*/ 12 h 212"/>
                <a:gd name="T32" fmla="*/ 70 w 70"/>
                <a:gd name="T33" fmla="*/ 12 h 212"/>
                <a:gd name="T34" fmla="*/ 70 w 70"/>
                <a:gd name="T35" fmla="*/ 8 h 212"/>
                <a:gd name="T36" fmla="*/ 68 w 70"/>
                <a:gd name="T37" fmla="*/ 5 h 212"/>
                <a:gd name="T38" fmla="*/ 65 w 70"/>
                <a:gd name="T39" fmla="*/ 2 h 212"/>
                <a:gd name="T40" fmla="*/ 63 w 70"/>
                <a:gd name="T41" fmla="*/ 0 h 212"/>
                <a:gd name="T42" fmla="*/ 60 w 70"/>
                <a:gd name="T43" fmla="*/ 0 h 212"/>
                <a:gd name="T44" fmla="*/ 57 w 70"/>
                <a:gd name="T45" fmla="*/ 2 h 212"/>
                <a:gd name="T46" fmla="*/ 54 w 70"/>
                <a:gd name="T47" fmla="*/ 3 h 212"/>
                <a:gd name="T48" fmla="*/ 52 w 70"/>
                <a:gd name="T49" fmla="*/ 6 h 212"/>
                <a:gd name="T50" fmla="*/ 52 w 70"/>
                <a:gd name="T51" fmla="*/ 6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70" h="212">
                  <a:moveTo>
                    <a:pt x="52" y="6"/>
                  </a:moveTo>
                  <a:lnTo>
                    <a:pt x="52" y="6"/>
                  </a:lnTo>
                  <a:lnTo>
                    <a:pt x="25" y="104"/>
                  </a:lnTo>
                  <a:lnTo>
                    <a:pt x="0" y="202"/>
                  </a:lnTo>
                  <a:lnTo>
                    <a:pt x="0" y="202"/>
                  </a:lnTo>
                  <a:lnTo>
                    <a:pt x="0" y="205"/>
                  </a:lnTo>
                  <a:lnTo>
                    <a:pt x="2" y="210"/>
                  </a:lnTo>
                  <a:lnTo>
                    <a:pt x="3" y="211"/>
                  </a:lnTo>
                  <a:lnTo>
                    <a:pt x="8" y="212"/>
                  </a:lnTo>
                  <a:lnTo>
                    <a:pt x="10" y="212"/>
                  </a:lnTo>
                  <a:lnTo>
                    <a:pt x="13" y="212"/>
                  </a:lnTo>
                  <a:lnTo>
                    <a:pt x="16" y="210"/>
                  </a:lnTo>
                  <a:lnTo>
                    <a:pt x="18" y="207"/>
                  </a:lnTo>
                  <a:lnTo>
                    <a:pt x="18" y="207"/>
                  </a:lnTo>
                  <a:lnTo>
                    <a:pt x="42" y="109"/>
                  </a:lnTo>
                  <a:lnTo>
                    <a:pt x="70" y="12"/>
                  </a:lnTo>
                  <a:lnTo>
                    <a:pt x="70" y="12"/>
                  </a:lnTo>
                  <a:lnTo>
                    <a:pt x="70" y="8"/>
                  </a:lnTo>
                  <a:lnTo>
                    <a:pt x="68" y="5"/>
                  </a:lnTo>
                  <a:lnTo>
                    <a:pt x="65" y="2"/>
                  </a:lnTo>
                  <a:lnTo>
                    <a:pt x="63" y="0"/>
                  </a:lnTo>
                  <a:lnTo>
                    <a:pt x="60" y="0"/>
                  </a:lnTo>
                  <a:lnTo>
                    <a:pt x="57" y="2"/>
                  </a:lnTo>
                  <a:lnTo>
                    <a:pt x="54" y="3"/>
                  </a:lnTo>
                  <a:lnTo>
                    <a:pt x="52" y="6"/>
                  </a:lnTo>
                  <a:lnTo>
                    <a:pt x="52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7" name="Freeform 104">
              <a:extLst>
                <a:ext uri="{FF2B5EF4-FFF2-40B4-BE49-F238E27FC236}">
                  <a16:creationId xmlns:a16="http://schemas.microsoft.com/office/drawing/2014/main" id="{F097C7B9-1FC2-76E6-BE0A-71191BCFA2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332" y="1373"/>
              <a:ext cx="205" cy="432"/>
            </a:xfrm>
            <a:custGeom>
              <a:avLst/>
              <a:gdLst>
                <a:gd name="T0" fmla="*/ 600 w 616"/>
                <a:gd name="T1" fmla="*/ 3 h 1295"/>
                <a:gd name="T2" fmla="*/ 512 w 616"/>
                <a:gd name="T3" fmla="*/ 106 h 1295"/>
                <a:gd name="T4" fmla="*/ 431 w 616"/>
                <a:gd name="T5" fmla="*/ 216 h 1295"/>
                <a:gd name="T6" fmla="*/ 395 w 616"/>
                <a:gd name="T7" fmla="*/ 272 h 1295"/>
                <a:gd name="T8" fmla="*/ 326 w 616"/>
                <a:gd name="T9" fmla="*/ 385 h 1295"/>
                <a:gd name="T10" fmla="*/ 296 w 616"/>
                <a:gd name="T11" fmla="*/ 443 h 1295"/>
                <a:gd name="T12" fmla="*/ 247 w 616"/>
                <a:gd name="T13" fmla="*/ 547 h 1295"/>
                <a:gd name="T14" fmla="*/ 206 w 616"/>
                <a:gd name="T15" fmla="*/ 655 h 1295"/>
                <a:gd name="T16" fmla="*/ 108 w 616"/>
                <a:gd name="T17" fmla="*/ 947 h 1295"/>
                <a:gd name="T18" fmla="*/ 58 w 616"/>
                <a:gd name="T19" fmla="*/ 1096 h 1295"/>
                <a:gd name="T20" fmla="*/ 12 w 616"/>
                <a:gd name="T21" fmla="*/ 1246 h 1295"/>
                <a:gd name="T22" fmla="*/ 0 w 616"/>
                <a:gd name="T23" fmla="*/ 1283 h 1295"/>
                <a:gd name="T24" fmla="*/ 0 w 616"/>
                <a:gd name="T25" fmla="*/ 1288 h 1295"/>
                <a:gd name="T26" fmla="*/ 3 w 616"/>
                <a:gd name="T27" fmla="*/ 1293 h 1295"/>
                <a:gd name="T28" fmla="*/ 9 w 616"/>
                <a:gd name="T29" fmla="*/ 1295 h 1295"/>
                <a:gd name="T30" fmla="*/ 15 w 616"/>
                <a:gd name="T31" fmla="*/ 1292 h 1295"/>
                <a:gd name="T32" fmla="*/ 18 w 616"/>
                <a:gd name="T33" fmla="*/ 1289 h 1295"/>
                <a:gd name="T34" fmla="*/ 63 w 616"/>
                <a:gd name="T35" fmla="*/ 1140 h 1295"/>
                <a:gd name="T36" fmla="*/ 112 w 616"/>
                <a:gd name="T37" fmla="*/ 990 h 1295"/>
                <a:gd name="T38" fmla="*/ 212 w 616"/>
                <a:gd name="T39" fmla="*/ 693 h 1295"/>
                <a:gd name="T40" fmla="*/ 231 w 616"/>
                <a:gd name="T41" fmla="*/ 639 h 1295"/>
                <a:gd name="T42" fmla="*/ 273 w 616"/>
                <a:gd name="T43" fmla="*/ 533 h 1295"/>
                <a:gd name="T44" fmla="*/ 297 w 616"/>
                <a:gd name="T45" fmla="*/ 481 h 1295"/>
                <a:gd name="T46" fmla="*/ 357 w 616"/>
                <a:gd name="T47" fmla="*/ 366 h 1295"/>
                <a:gd name="T48" fmla="*/ 425 w 616"/>
                <a:gd name="T49" fmla="*/ 256 h 1295"/>
                <a:gd name="T50" fmla="*/ 463 w 616"/>
                <a:gd name="T51" fmla="*/ 201 h 1295"/>
                <a:gd name="T52" fmla="*/ 547 w 616"/>
                <a:gd name="T53" fmla="*/ 92 h 1295"/>
                <a:gd name="T54" fmla="*/ 590 w 616"/>
                <a:gd name="T55" fmla="*/ 39 h 1295"/>
                <a:gd name="T56" fmla="*/ 613 w 616"/>
                <a:gd name="T57" fmla="*/ 16 h 1295"/>
                <a:gd name="T58" fmla="*/ 616 w 616"/>
                <a:gd name="T59" fmla="*/ 9 h 1295"/>
                <a:gd name="T60" fmla="*/ 613 w 616"/>
                <a:gd name="T61" fmla="*/ 3 h 1295"/>
                <a:gd name="T62" fmla="*/ 607 w 616"/>
                <a:gd name="T63" fmla="*/ 0 h 1295"/>
                <a:gd name="T64" fmla="*/ 600 w 616"/>
                <a:gd name="T65" fmla="*/ 3 h 1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16" h="1295">
                  <a:moveTo>
                    <a:pt x="600" y="3"/>
                  </a:moveTo>
                  <a:lnTo>
                    <a:pt x="600" y="3"/>
                  </a:lnTo>
                  <a:lnTo>
                    <a:pt x="555" y="54"/>
                  </a:lnTo>
                  <a:lnTo>
                    <a:pt x="512" y="106"/>
                  </a:lnTo>
                  <a:lnTo>
                    <a:pt x="470" y="161"/>
                  </a:lnTo>
                  <a:lnTo>
                    <a:pt x="431" y="216"/>
                  </a:lnTo>
                  <a:lnTo>
                    <a:pt x="431" y="216"/>
                  </a:lnTo>
                  <a:lnTo>
                    <a:pt x="395" y="272"/>
                  </a:lnTo>
                  <a:lnTo>
                    <a:pt x="360" y="328"/>
                  </a:lnTo>
                  <a:lnTo>
                    <a:pt x="326" y="385"/>
                  </a:lnTo>
                  <a:lnTo>
                    <a:pt x="296" y="443"/>
                  </a:lnTo>
                  <a:lnTo>
                    <a:pt x="296" y="443"/>
                  </a:lnTo>
                  <a:lnTo>
                    <a:pt x="271" y="495"/>
                  </a:lnTo>
                  <a:lnTo>
                    <a:pt x="247" y="547"/>
                  </a:lnTo>
                  <a:lnTo>
                    <a:pt x="225" y="600"/>
                  </a:lnTo>
                  <a:lnTo>
                    <a:pt x="206" y="655"/>
                  </a:lnTo>
                  <a:lnTo>
                    <a:pt x="206" y="655"/>
                  </a:lnTo>
                  <a:lnTo>
                    <a:pt x="108" y="947"/>
                  </a:lnTo>
                  <a:lnTo>
                    <a:pt x="108" y="947"/>
                  </a:lnTo>
                  <a:lnTo>
                    <a:pt x="58" y="1096"/>
                  </a:lnTo>
                  <a:lnTo>
                    <a:pt x="35" y="1170"/>
                  </a:lnTo>
                  <a:lnTo>
                    <a:pt x="12" y="1246"/>
                  </a:lnTo>
                  <a:lnTo>
                    <a:pt x="12" y="1246"/>
                  </a:lnTo>
                  <a:lnTo>
                    <a:pt x="0" y="1283"/>
                  </a:lnTo>
                  <a:lnTo>
                    <a:pt x="0" y="1283"/>
                  </a:lnTo>
                  <a:lnTo>
                    <a:pt x="0" y="1288"/>
                  </a:lnTo>
                  <a:lnTo>
                    <a:pt x="2" y="1291"/>
                  </a:lnTo>
                  <a:lnTo>
                    <a:pt x="3" y="1293"/>
                  </a:lnTo>
                  <a:lnTo>
                    <a:pt x="6" y="1295"/>
                  </a:lnTo>
                  <a:lnTo>
                    <a:pt x="9" y="1295"/>
                  </a:lnTo>
                  <a:lnTo>
                    <a:pt x="12" y="1293"/>
                  </a:lnTo>
                  <a:lnTo>
                    <a:pt x="15" y="1292"/>
                  </a:lnTo>
                  <a:lnTo>
                    <a:pt x="18" y="1289"/>
                  </a:lnTo>
                  <a:lnTo>
                    <a:pt x="18" y="1289"/>
                  </a:lnTo>
                  <a:lnTo>
                    <a:pt x="40" y="1214"/>
                  </a:lnTo>
                  <a:lnTo>
                    <a:pt x="63" y="1140"/>
                  </a:lnTo>
                  <a:lnTo>
                    <a:pt x="112" y="990"/>
                  </a:lnTo>
                  <a:lnTo>
                    <a:pt x="112" y="990"/>
                  </a:lnTo>
                  <a:lnTo>
                    <a:pt x="163" y="842"/>
                  </a:lnTo>
                  <a:lnTo>
                    <a:pt x="212" y="693"/>
                  </a:lnTo>
                  <a:lnTo>
                    <a:pt x="212" y="693"/>
                  </a:lnTo>
                  <a:lnTo>
                    <a:pt x="231" y="639"/>
                  </a:lnTo>
                  <a:lnTo>
                    <a:pt x="251" y="585"/>
                  </a:lnTo>
                  <a:lnTo>
                    <a:pt x="273" y="533"/>
                  </a:lnTo>
                  <a:lnTo>
                    <a:pt x="297" y="481"/>
                  </a:lnTo>
                  <a:lnTo>
                    <a:pt x="297" y="481"/>
                  </a:lnTo>
                  <a:lnTo>
                    <a:pt x="326" y="423"/>
                  </a:lnTo>
                  <a:lnTo>
                    <a:pt x="357" y="366"/>
                  </a:lnTo>
                  <a:lnTo>
                    <a:pt x="390" y="311"/>
                  </a:lnTo>
                  <a:lnTo>
                    <a:pt x="425" y="256"/>
                  </a:lnTo>
                  <a:lnTo>
                    <a:pt x="425" y="256"/>
                  </a:lnTo>
                  <a:lnTo>
                    <a:pt x="463" y="201"/>
                  </a:lnTo>
                  <a:lnTo>
                    <a:pt x="503" y="145"/>
                  </a:lnTo>
                  <a:lnTo>
                    <a:pt x="547" y="92"/>
                  </a:lnTo>
                  <a:lnTo>
                    <a:pt x="590" y="39"/>
                  </a:lnTo>
                  <a:lnTo>
                    <a:pt x="590" y="39"/>
                  </a:lnTo>
                  <a:lnTo>
                    <a:pt x="613" y="16"/>
                  </a:lnTo>
                  <a:lnTo>
                    <a:pt x="613" y="16"/>
                  </a:lnTo>
                  <a:lnTo>
                    <a:pt x="615" y="12"/>
                  </a:lnTo>
                  <a:lnTo>
                    <a:pt x="616" y="9"/>
                  </a:lnTo>
                  <a:lnTo>
                    <a:pt x="615" y="6"/>
                  </a:lnTo>
                  <a:lnTo>
                    <a:pt x="613" y="3"/>
                  </a:lnTo>
                  <a:lnTo>
                    <a:pt x="610" y="2"/>
                  </a:lnTo>
                  <a:lnTo>
                    <a:pt x="607" y="0"/>
                  </a:lnTo>
                  <a:lnTo>
                    <a:pt x="603" y="2"/>
                  </a:lnTo>
                  <a:lnTo>
                    <a:pt x="600" y="3"/>
                  </a:lnTo>
                  <a:lnTo>
                    <a:pt x="600" y="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8" name="Freeform 105">
              <a:extLst>
                <a:ext uri="{FF2B5EF4-FFF2-40B4-BE49-F238E27FC236}">
                  <a16:creationId xmlns:a16="http://schemas.microsoft.com/office/drawing/2014/main" id="{AF5B72C2-2A13-9C51-4336-91652601D48C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1" y="1277"/>
              <a:ext cx="184" cy="102"/>
            </a:xfrm>
            <a:custGeom>
              <a:avLst/>
              <a:gdLst>
                <a:gd name="T0" fmla="*/ 545 w 552"/>
                <a:gd name="T1" fmla="*/ 0 h 307"/>
                <a:gd name="T2" fmla="*/ 487 w 552"/>
                <a:gd name="T3" fmla="*/ 5 h 307"/>
                <a:gd name="T4" fmla="*/ 430 w 552"/>
                <a:gd name="T5" fmla="*/ 15 h 307"/>
                <a:gd name="T6" fmla="*/ 374 w 552"/>
                <a:gd name="T7" fmla="*/ 31 h 307"/>
                <a:gd name="T8" fmla="*/ 320 w 552"/>
                <a:gd name="T9" fmla="*/ 53 h 307"/>
                <a:gd name="T10" fmla="*/ 292 w 552"/>
                <a:gd name="T11" fmla="*/ 66 h 307"/>
                <a:gd name="T12" fmla="*/ 237 w 552"/>
                <a:gd name="T13" fmla="*/ 96 h 307"/>
                <a:gd name="T14" fmla="*/ 185 w 552"/>
                <a:gd name="T15" fmla="*/ 131 h 307"/>
                <a:gd name="T16" fmla="*/ 135 w 552"/>
                <a:gd name="T17" fmla="*/ 169 h 307"/>
                <a:gd name="T18" fmla="*/ 111 w 552"/>
                <a:gd name="T19" fmla="*/ 188 h 307"/>
                <a:gd name="T20" fmla="*/ 55 w 552"/>
                <a:gd name="T21" fmla="*/ 238 h 307"/>
                <a:gd name="T22" fmla="*/ 1 w 552"/>
                <a:gd name="T23" fmla="*/ 292 h 307"/>
                <a:gd name="T24" fmla="*/ 0 w 552"/>
                <a:gd name="T25" fmla="*/ 295 h 307"/>
                <a:gd name="T26" fmla="*/ 0 w 552"/>
                <a:gd name="T27" fmla="*/ 302 h 307"/>
                <a:gd name="T28" fmla="*/ 4 w 552"/>
                <a:gd name="T29" fmla="*/ 307 h 307"/>
                <a:gd name="T30" fmla="*/ 11 w 552"/>
                <a:gd name="T31" fmla="*/ 307 h 307"/>
                <a:gd name="T32" fmla="*/ 14 w 552"/>
                <a:gd name="T33" fmla="*/ 305 h 307"/>
                <a:gd name="T34" fmla="*/ 107 w 552"/>
                <a:gd name="T35" fmla="*/ 215 h 307"/>
                <a:gd name="T36" fmla="*/ 156 w 552"/>
                <a:gd name="T37" fmla="*/ 173 h 307"/>
                <a:gd name="T38" fmla="*/ 208 w 552"/>
                <a:gd name="T39" fmla="*/ 135 h 307"/>
                <a:gd name="T40" fmla="*/ 233 w 552"/>
                <a:gd name="T41" fmla="*/ 119 h 307"/>
                <a:gd name="T42" fmla="*/ 284 w 552"/>
                <a:gd name="T43" fmla="*/ 90 h 307"/>
                <a:gd name="T44" fmla="*/ 336 w 552"/>
                <a:gd name="T45" fmla="*/ 64 h 307"/>
                <a:gd name="T46" fmla="*/ 391 w 552"/>
                <a:gd name="T47" fmla="*/ 44 h 307"/>
                <a:gd name="T48" fmla="*/ 420 w 552"/>
                <a:gd name="T49" fmla="*/ 35 h 307"/>
                <a:gd name="T50" fmla="*/ 481 w 552"/>
                <a:gd name="T51" fmla="*/ 22 h 307"/>
                <a:gd name="T52" fmla="*/ 545 w 552"/>
                <a:gd name="T53" fmla="*/ 18 h 307"/>
                <a:gd name="T54" fmla="*/ 547 w 552"/>
                <a:gd name="T55" fmla="*/ 18 h 307"/>
                <a:gd name="T56" fmla="*/ 552 w 552"/>
                <a:gd name="T57" fmla="*/ 12 h 307"/>
                <a:gd name="T58" fmla="*/ 552 w 552"/>
                <a:gd name="T59" fmla="*/ 6 h 307"/>
                <a:gd name="T60" fmla="*/ 547 w 552"/>
                <a:gd name="T61" fmla="*/ 2 h 307"/>
                <a:gd name="T62" fmla="*/ 545 w 552"/>
                <a:gd name="T63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2" h="307">
                  <a:moveTo>
                    <a:pt x="545" y="0"/>
                  </a:moveTo>
                  <a:lnTo>
                    <a:pt x="545" y="0"/>
                  </a:lnTo>
                  <a:lnTo>
                    <a:pt x="516" y="2"/>
                  </a:lnTo>
                  <a:lnTo>
                    <a:pt x="487" y="5"/>
                  </a:lnTo>
                  <a:lnTo>
                    <a:pt x="458" y="9"/>
                  </a:lnTo>
                  <a:lnTo>
                    <a:pt x="430" y="15"/>
                  </a:lnTo>
                  <a:lnTo>
                    <a:pt x="401" y="22"/>
                  </a:lnTo>
                  <a:lnTo>
                    <a:pt x="374" y="31"/>
                  </a:lnTo>
                  <a:lnTo>
                    <a:pt x="347" y="41"/>
                  </a:lnTo>
                  <a:lnTo>
                    <a:pt x="320" y="53"/>
                  </a:lnTo>
                  <a:lnTo>
                    <a:pt x="320" y="53"/>
                  </a:lnTo>
                  <a:lnTo>
                    <a:pt x="292" y="66"/>
                  </a:lnTo>
                  <a:lnTo>
                    <a:pt x="265" y="80"/>
                  </a:lnTo>
                  <a:lnTo>
                    <a:pt x="237" y="96"/>
                  </a:lnTo>
                  <a:lnTo>
                    <a:pt x="211" y="112"/>
                  </a:lnTo>
                  <a:lnTo>
                    <a:pt x="185" y="131"/>
                  </a:lnTo>
                  <a:lnTo>
                    <a:pt x="159" y="148"/>
                  </a:lnTo>
                  <a:lnTo>
                    <a:pt x="135" y="169"/>
                  </a:lnTo>
                  <a:lnTo>
                    <a:pt x="111" y="188"/>
                  </a:lnTo>
                  <a:lnTo>
                    <a:pt x="111" y="188"/>
                  </a:lnTo>
                  <a:lnTo>
                    <a:pt x="82" y="212"/>
                  </a:lnTo>
                  <a:lnTo>
                    <a:pt x="55" y="238"/>
                  </a:lnTo>
                  <a:lnTo>
                    <a:pt x="27" y="265"/>
                  </a:lnTo>
                  <a:lnTo>
                    <a:pt x="1" y="292"/>
                  </a:lnTo>
                  <a:lnTo>
                    <a:pt x="1" y="292"/>
                  </a:lnTo>
                  <a:lnTo>
                    <a:pt x="0" y="295"/>
                  </a:lnTo>
                  <a:lnTo>
                    <a:pt x="0" y="299"/>
                  </a:lnTo>
                  <a:lnTo>
                    <a:pt x="0" y="302"/>
                  </a:lnTo>
                  <a:lnTo>
                    <a:pt x="3" y="304"/>
                  </a:lnTo>
                  <a:lnTo>
                    <a:pt x="4" y="307"/>
                  </a:lnTo>
                  <a:lnTo>
                    <a:pt x="8" y="307"/>
                  </a:lnTo>
                  <a:lnTo>
                    <a:pt x="11" y="307"/>
                  </a:lnTo>
                  <a:lnTo>
                    <a:pt x="14" y="305"/>
                  </a:lnTo>
                  <a:lnTo>
                    <a:pt x="14" y="305"/>
                  </a:lnTo>
                  <a:lnTo>
                    <a:pt x="59" y="259"/>
                  </a:lnTo>
                  <a:lnTo>
                    <a:pt x="107" y="215"/>
                  </a:lnTo>
                  <a:lnTo>
                    <a:pt x="132" y="193"/>
                  </a:lnTo>
                  <a:lnTo>
                    <a:pt x="156" y="173"/>
                  </a:lnTo>
                  <a:lnTo>
                    <a:pt x="182" y="154"/>
                  </a:lnTo>
                  <a:lnTo>
                    <a:pt x="208" y="135"/>
                  </a:lnTo>
                  <a:lnTo>
                    <a:pt x="208" y="135"/>
                  </a:lnTo>
                  <a:lnTo>
                    <a:pt x="233" y="119"/>
                  </a:lnTo>
                  <a:lnTo>
                    <a:pt x="258" y="105"/>
                  </a:lnTo>
                  <a:lnTo>
                    <a:pt x="284" y="90"/>
                  </a:lnTo>
                  <a:lnTo>
                    <a:pt x="310" y="76"/>
                  </a:lnTo>
                  <a:lnTo>
                    <a:pt x="336" y="64"/>
                  </a:lnTo>
                  <a:lnTo>
                    <a:pt x="363" y="53"/>
                  </a:lnTo>
                  <a:lnTo>
                    <a:pt x="391" y="44"/>
                  </a:lnTo>
                  <a:lnTo>
                    <a:pt x="420" y="35"/>
                  </a:lnTo>
                  <a:lnTo>
                    <a:pt x="420" y="35"/>
                  </a:lnTo>
                  <a:lnTo>
                    <a:pt x="450" y="28"/>
                  </a:lnTo>
                  <a:lnTo>
                    <a:pt x="481" y="22"/>
                  </a:lnTo>
                  <a:lnTo>
                    <a:pt x="513" y="19"/>
                  </a:lnTo>
                  <a:lnTo>
                    <a:pt x="545" y="18"/>
                  </a:lnTo>
                  <a:lnTo>
                    <a:pt x="545" y="18"/>
                  </a:lnTo>
                  <a:lnTo>
                    <a:pt x="547" y="18"/>
                  </a:lnTo>
                  <a:lnTo>
                    <a:pt x="550" y="15"/>
                  </a:lnTo>
                  <a:lnTo>
                    <a:pt x="552" y="12"/>
                  </a:lnTo>
                  <a:lnTo>
                    <a:pt x="552" y="9"/>
                  </a:lnTo>
                  <a:lnTo>
                    <a:pt x="552" y="6"/>
                  </a:lnTo>
                  <a:lnTo>
                    <a:pt x="550" y="3"/>
                  </a:lnTo>
                  <a:lnTo>
                    <a:pt x="547" y="2"/>
                  </a:lnTo>
                  <a:lnTo>
                    <a:pt x="545" y="0"/>
                  </a:lnTo>
                  <a:lnTo>
                    <a:pt x="545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09" name="Freeform 106">
              <a:extLst>
                <a:ext uri="{FF2B5EF4-FFF2-40B4-BE49-F238E27FC236}">
                  <a16:creationId xmlns:a16="http://schemas.microsoft.com/office/drawing/2014/main" id="{E7B15814-AB3E-8DBC-7285-1B951F5831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3" y="1106"/>
              <a:ext cx="1050" cy="698"/>
            </a:xfrm>
            <a:custGeom>
              <a:avLst/>
              <a:gdLst>
                <a:gd name="T0" fmla="*/ 28 w 3150"/>
                <a:gd name="T1" fmla="*/ 1868 h 2094"/>
                <a:gd name="T2" fmla="*/ 64 w 3150"/>
                <a:gd name="T3" fmla="*/ 1604 h 2094"/>
                <a:gd name="T4" fmla="*/ 152 w 3150"/>
                <a:gd name="T5" fmla="*/ 1271 h 2094"/>
                <a:gd name="T6" fmla="*/ 228 w 3150"/>
                <a:gd name="T7" fmla="*/ 1093 h 2094"/>
                <a:gd name="T8" fmla="*/ 306 w 3150"/>
                <a:gd name="T9" fmla="*/ 954 h 2094"/>
                <a:gd name="T10" fmla="*/ 493 w 3150"/>
                <a:gd name="T11" fmla="*/ 713 h 2094"/>
                <a:gd name="T12" fmla="*/ 722 w 3150"/>
                <a:gd name="T13" fmla="*/ 479 h 2094"/>
                <a:gd name="T14" fmla="*/ 915 w 3150"/>
                <a:gd name="T15" fmla="*/ 328 h 2094"/>
                <a:gd name="T16" fmla="*/ 1052 w 3150"/>
                <a:gd name="T17" fmla="*/ 245 h 2094"/>
                <a:gd name="T18" fmla="*/ 1230 w 3150"/>
                <a:gd name="T19" fmla="*/ 164 h 2094"/>
                <a:gd name="T20" fmla="*/ 1400 w 3150"/>
                <a:gd name="T21" fmla="*/ 110 h 2094"/>
                <a:gd name="T22" fmla="*/ 1710 w 3150"/>
                <a:gd name="T23" fmla="*/ 46 h 2094"/>
                <a:gd name="T24" fmla="*/ 2008 w 3150"/>
                <a:gd name="T25" fmla="*/ 17 h 2094"/>
                <a:gd name="T26" fmla="*/ 2221 w 3150"/>
                <a:gd name="T27" fmla="*/ 26 h 2094"/>
                <a:gd name="T28" fmla="*/ 2387 w 3150"/>
                <a:gd name="T29" fmla="*/ 58 h 2094"/>
                <a:gd name="T30" fmla="*/ 2578 w 3150"/>
                <a:gd name="T31" fmla="*/ 134 h 2094"/>
                <a:gd name="T32" fmla="*/ 2749 w 3150"/>
                <a:gd name="T33" fmla="*/ 247 h 2094"/>
                <a:gd name="T34" fmla="*/ 2872 w 3150"/>
                <a:gd name="T35" fmla="*/ 359 h 2094"/>
                <a:gd name="T36" fmla="*/ 3005 w 3150"/>
                <a:gd name="T37" fmla="*/ 531 h 2094"/>
                <a:gd name="T38" fmla="*/ 3082 w 3150"/>
                <a:gd name="T39" fmla="*/ 688 h 2094"/>
                <a:gd name="T40" fmla="*/ 3127 w 3150"/>
                <a:gd name="T41" fmla="*/ 901 h 2094"/>
                <a:gd name="T42" fmla="*/ 3131 w 3150"/>
                <a:gd name="T43" fmla="*/ 1171 h 2094"/>
                <a:gd name="T44" fmla="*/ 3131 w 3150"/>
                <a:gd name="T45" fmla="*/ 1437 h 2094"/>
                <a:gd name="T46" fmla="*/ 3111 w 3150"/>
                <a:gd name="T47" fmla="*/ 1600 h 2094"/>
                <a:gd name="T48" fmla="*/ 3063 w 3150"/>
                <a:gd name="T49" fmla="*/ 1797 h 2094"/>
                <a:gd name="T50" fmla="*/ 3011 w 3150"/>
                <a:gd name="T51" fmla="*/ 1920 h 2094"/>
                <a:gd name="T52" fmla="*/ 2928 w 3150"/>
                <a:gd name="T53" fmla="*/ 2051 h 2094"/>
                <a:gd name="T54" fmla="*/ 2905 w 3150"/>
                <a:gd name="T55" fmla="*/ 2081 h 2094"/>
                <a:gd name="T56" fmla="*/ 2912 w 3150"/>
                <a:gd name="T57" fmla="*/ 2094 h 2094"/>
                <a:gd name="T58" fmla="*/ 2962 w 3150"/>
                <a:gd name="T59" fmla="*/ 2035 h 2094"/>
                <a:gd name="T60" fmla="*/ 3038 w 3150"/>
                <a:gd name="T61" fmla="*/ 1901 h 2094"/>
                <a:gd name="T62" fmla="*/ 3107 w 3150"/>
                <a:gd name="T63" fmla="*/ 1707 h 2094"/>
                <a:gd name="T64" fmla="*/ 3146 w 3150"/>
                <a:gd name="T65" fmla="*/ 1507 h 2094"/>
                <a:gd name="T66" fmla="*/ 3147 w 3150"/>
                <a:gd name="T67" fmla="*/ 1354 h 2094"/>
                <a:gd name="T68" fmla="*/ 3149 w 3150"/>
                <a:gd name="T69" fmla="*/ 1076 h 2094"/>
                <a:gd name="T70" fmla="*/ 3138 w 3150"/>
                <a:gd name="T71" fmla="*/ 855 h 2094"/>
                <a:gd name="T72" fmla="*/ 3098 w 3150"/>
                <a:gd name="T73" fmla="*/ 684 h 2094"/>
                <a:gd name="T74" fmla="*/ 2999 w 3150"/>
                <a:gd name="T75" fmla="*/ 489 h 2094"/>
                <a:gd name="T76" fmla="*/ 2889 w 3150"/>
                <a:gd name="T77" fmla="*/ 351 h 2094"/>
                <a:gd name="T78" fmla="*/ 2724 w 3150"/>
                <a:gd name="T79" fmla="*/ 203 h 2094"/>
                <a:gd name="T80" fmla="*/ 2533 w 3150"/>
                <a:gd name="T81" fmla="*/ 91 h 2094"/>
                <a:gd name="T82" fmla="*/ 2375 w 3150"/>
                <a:gd name="T83" fmla="*/ 36 h 2094"/>
                <a:gd name="T84" fmla="*/ 2182 w 3150"/>
                <a:gd name="T85" fmla="*/ 4 h 2094"/>
                <a:gd name="T86" fmla="*/ 1987 w 3150"/>
                <a:gd name="T87" fmla="*/ 1 h 2094"/>
                <a:gd name="T88" fmla="*/ 1730 w 3150"/>
                <a:gd name="T89" fmla="*/ 26 h 2094"/>
                <a:gd name="T90" fmla="*/ 1435 w 3150"/>
                <a:gd name="T91" fmla="*/ 84 h 2094"/>
                <a:gd name="T92" fmla="*/ 1239 w 3150"/>
                <a:gd name="T93" fmla="*/ 142 h 2094"/>
                <a:gd name="T94" fmla="*/ 1090 w 3150"/>
                <a:gd name="T95" fmla="*/ 208 h 2094"/>
                <a:gd name="T96" fmla="*/ 915 w 3150"/>
                <a:gd name="T97" fmla="*/ 308 h 2094"/>
                <a:gd name="T98" fmla="*/ 723 w 3150"/>
                <a:gd name="T99" fmla="*/ 454 h 2094"/>
                <a:gd name="T100" fmla="*/ 484 w 3150"/>
                <a:gd name="T101" fmla="*/ 695 h 2094"/>
                <a:gd name="T102" fmla="*/ 323 w 3150"/>
                <a:gd name="T103" fmla="*/ 901 h 2094"/>
                <a:gd name="T104" fmla="*/ 216 w 3150"/>
                <a:gd name="T105" fmla="*/ 1077 h 2094"/>
                <a:gd name="T106" fmla="*/ 118 w 3150"/>
                <a:gd name="T107" fmla="*/ 1321 h 2094"/>
                <a:gd name="T108" fmla="*/ 34 w 3150"/>
                <a:gd name="T109" fmla="*/ 1682 h 2094"/>
                <a:gd name="T110" fmla="*/ 2 w 3150"/>
                <a:gd name="T111" fmla="*/ 1991 h 2094"/>
                <a:gd name="T112" fmla="*/ 0 w 3150"/>
                <a:gd name="T113" fmla="*/ 2057 h 2094"/>
                <a:gd name="T114" fmla="*/ 15 w 3150"/>
                <a:gd name="T115" fmla="*/ 2060 h 2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50" h="2094">
                  <a:moveTo>
                    <a:pt x="18" y="2052"/>
                  </a:moveTo>
                  <a:lnTo>
                    <a:pt x="18" y="2052"/>
                  </a:lnTo>
                  <a:lnTo>
                    <a:pt x="19" y="1991"/>
                  </a:lnTo>
                  <a:lnTo>
                    <a:pt x="22" y="1930"/>
                  </a:lnTo>
                  <a:lnTo>
                    <a:pt x="28" y="1868"/>
                  </a:lnTo>
                  <a:lnTo>
                    <a:pt x="34" y="1807"/>
                  </a:lnTo>
                  <a:lnTo>
                    <a:pt x="34" y="1807"/>
                  </a:lnTo>
                  <a:lnTo>
                    <a:pt x="42" y="1739"/>
                  </a:lnTo>
                  <a:lnTo>
                    <a:pt x="53" y="1672"/>
                  </a:lnTo>
                  <a:lnTo>
                    <a:pt x="64" y="1604"/>
                  </a:lnTo>
                  <a:lnTo>
                    <a:pt x="79" y="1536"/>
                  </a:lnTo>
                  <a:lnTo>
                    <a:pt x="95" y="1469"/>
                  </a:lnTo>
                  <a:lnTo>
                    <a:pt x="112" y="1402"/>
                  </a:lnTo>
                  <a:lnTo>
                    <a:pt x="131" y="1337"/>
                  </a:lnTo>
                  <a:lnTo>
                    <a:pt x="152" y="1271"/>
                  </a:lnTo>
                  <a:lnTo>
                    <a:pt x="152" y="1271"/>
                  </a:lnTo>
                  <a:lnTo>
                    <a:pt x="180" y="1199"/>
                  </a:lnTo>
                  <a:lnTo>
                    <a:pt x="196" y="1163"/>
                  </a:lnTo>
                  <a:lnTo>
                    <a:pt x="212" y="1128"/>
                  </a:lnTo>
                  <a:lnTo>
                    <a:pt x="228" y="1093"/>
                  </a:lnTo>
                  <a:lnTo>
                    <a:pt x="245" y="1058"/>
                  </a:lnTo>
                  <a:lnTo>
                    <a:pt x="264" y="1025"/>
                  </a:lnTo>
                  <a:lnTo>
                    <a:pt x="283" y="991"/>
                  </a:lnTo>
                  <a:lnTo>
                    <a:pt x="283" y="991"/>
                  </a:lnTo>
                  <a:lnTo>
                    <a:pt x="306" y="954"/>
                  </a:lnTo>
                  <a:lnTo>
                    <a:pt x="331" y="917"/>
                  </a:lnTo>
                  <a:lnTo>
                    <a:pt x="357" y="882"/>
                  </a:lnTo>
                  <a:lnTo>
                    <a:pt x="383" y="848"/>
                  </a:lnTo>
                  <a:lnTo>
                    <a:pt x="436" y="779"/>
                  </a:lnTo>
                  <a:lnTo>
                    <a:pt x="493" y="713"/>
                  </a:lnTo>
                  <a:lnTo>
                    <a:pt x="493" y="713"/>
                  </a:lnTo>
                  <a:lnTo>
                    <a:pt x="547" y="652"/>
                  </a:lnTo>
                  <a:lnTo>
                    <a:pt x="603" y="591"/>
                  </a:lnTo>
                  <a:lnTo>
                    <a:pt x="661" y="534"/>
                  </a:lnTo>
                  <a:lnTo>
                    <a:pt x="722" y="479"/>
                  </a:lnTo>
                  <a:lnTo>
                    <a:pt x="784" y="425"/>
                  </a:lnTo>
                  <a:lnTo>
                    <a:pt x="816" y="399"/>
                  </a:lnTo>
                  <a:lnTo>
                    <a:pt x="848" y="374"/>
                  </a:lnTo>
                  <a:lnTo>
                    <a:pt x="881" y="351"/>
                  </a:lnTo>
                  <a:lnTo>
                    <a:pt x="915" y="328"/>
                  </a:lnTo>
                  <a:lnTo>
                    <a:pt x="949" y="306"/>
                  </a:lnTo>
                  <a:lnTo>
                    <a:pt x="984" y="284"/>
                  </a:lnTo>
                  <a:lnTo>
                    <a:pt x="984" y="284"/>
                  </a:lnTo>
                  <a:lnTo>
                    <a:pt x="1017" y="264"/>
                  </a:lnTo>
                  <a:lnTo>
                    <a:pt x="1052" y="245"/>
                  </a:lnTo>
                  <a:lnTo>
                    <a:pt x="1087" y="228"/>
                  </a:lnTo>
                  <a:lnTo>
                    <a:pt x="1122" y="210"/>
                  </a:lnTo>
                  <a:lnTo>
                    <a:pt x="1158" y="195"/>
                  </a:lnTo>
                  <a:lnTo>
                    <a:pt x="1194" y="179"/>
                  </a:lnTo>
                  <a:lnTo>
                    <a:pt x="1230" y="164"/>
                  </a:lnTo>
                  <a:lnTo>
                    <a:pt x="1267" y="151"/>
                  </a:lnTo>
                  <a:lnTo>
                    <a:pt x="1267" y="151"/>
                  </a:lnTo>
                  <a:lnTo>
                    <a:pt x="1310" y="136"/>
                  </a:lnTo>
                  <a:lnTo>
                    <a:pt x="1355" y="123"/>
                  </a:lnTo>
                  <a:lnTo>
                    <a:pt x="1400" y="110"/>
                  </a:lnTo>
                  <a:lnTo>
                    <a:pt x="1445" y="99"/>
                  </a:lnTo>
                  <a:lnTo>
                    <a:pt x="1535" y="78"/>
                  </a:lnTo>
                  <a:lnTo>
                    <a:pt x="1626" y="61"/>
                  </a:lnTo>
                  <a:lnTo>
                    <a:pt x="1626" y="61"/>
                  </a:lnTo>
                  <a:lnTo>
                    <a:pt x="1710" y="46"/>
                  </a:lnTo>
                  <a:lnTo>
                    <a:pt x="1794" y="35"/>
                  </a:lnTo>
                  <a:lnTo>
                    <a:pt x="1879" y="25"/>
                  </a:lnTo>
                  <a:lnTo>
                    <a:pt x="1923" y="22"/>
                  </a:lnTo>
                  <a:lnTo>
                    <a:pt x="1965" y="19"/>
                  </a:lnTo>
                  <a:lnTo>
                    <a:pt x="2008" y="17"/>
                  </a:lnTo>
                  <a:lnTo>
                    <a:pt x="2050" y="17"/>
                  </a:lnTo>
                  <a:lnTo>
                    <a:pt x="2094" y="17"/>
                  </a:lnTo>
                  <a:lnTo>
                    <a:pt x="2136" y="19"/>
                  </a:lnTo>
                  <a:lnTo>
                    <a:pt x="2179" y="22"/>
                  </a:lnTo>
                  <a:lnTo>
                    <a:pt x="2221" y="26"/>
                  </a:lnTo>
                  <a:lnTo>
                    <a:pt x="2263" y="32"/>
                  </a:lnTo>
                  <a:lnTo>
                    <a:pt x="2305" y="39"/>
                  </a:lnTo>
                  <a:lnTo>
                    <a:pt x="2305" y="39"/>
                  </a:lnTo>
                  <a:lnTo>
                    <a:pt x="2346" y="48"/>
                  </a:lnTo>
                  <a:lnTo>
                    <a:pt x="2387" y="58"/>
                  </a:lnTo>
                  <a:lnTo>
                    <a:pt x="2426" y="70"/>
                  </a:lnTo>
                  <a:lnTo>
                    <a:pt x="2465" y="83"/>
                  </a:lnTo>
                  <a:lnTo>
                    <a:pt x="2502" y="99"/>
                  </a:lnTo>
                  <a:lnTo>
                    <a:pt x="2540" y="115"/>
                  </a:lnTo>
                  <a:lnTo>
                    <a:pt x="2578" y="134"/>
                  </a:lnTo>
                  <a:lnTo>
                    <a:pt x="2613" y="154"/>
                  </a:lnTo>
                  <a:lnTo>
                    <a:pt x="2649" y="174"/>
                  </a:lnTo>
                  <a:lnTo>
                    <a:pt x="2684" y="197"/>
                  </a:lnTo>
                  <a:lnTo>
                    <a:pt x="2717" y="221"/>
                  </a:lnTo>
                  <a:lnTo>
                    <a:pt x="2749" y="247"/>
                  </a:lnTo>
                  <a:lnTo>
                    <a:pt x="2781" y="273"/>
                  </a:lnTo>
                  <a:lnTo>
                    <a:pt x="2812" y="300"/>
                  </a:lnTo>
                  <a:lnTo>
                    <a:pt x="2843" y="328"/>
                  </a:lnTo>
                  <a:lnTo>
                    <a:pt x="2872" y="359"/>
                  </a:lnTo>
                  <a:lnTo>
                    <a:pt x="2872" y="359"/>
                  </a:lnTo>
                  <a:lnTo>
                    <a:pt x="2901" y="390"/>
                  </a:lnTo>
                  <a:lnTo>
                    <a:pt x="2928" y="424"/>
                  </a:lnTo>
                  <a:lnTo>
                    <a:pt x="2956" y="459"/>
                  </a:lnTo>
                  <a:lnTo>
                    <a:pt x="2982" y="494"/>
                  </a:lnTo>
                  <a:lnTo>
                    <a:pt x="3005" y="531"/>
                  </a:lnTo>
                  <a:lnTo>
                    <a:pt x="3027" y="569"/>
                  </a:lnTo>
                  <a:lnTo>
                    <a:pt x="3047" y="607"/>
                  </a:lnTo>
                  <a:lnTo>
                    <a:pt x="3066" y="647"/>
                  </a:lnTo>
                  <a:lnTo>
                    <a:pt x="3066" y="647"/>
                  </a:lnTo>
                  <a:lnTo>
                    <a:pt x="3082" y="688"/>
                  </a:lnTo>
                  <a:lnTo>
                    <a:pt x="3095" y="730"/>
                  </a:lnTo>
                  <a:lnTo>
                    <a:pt x="3105" y="772"/>
                  </a:lnTo>
                  <a:lnTo>
                    <a:pt x="3115" y="816"/>
                  </a:lnTo>
                  <a:lnTo>
                    <a:pt x="3121" y="858"/>
                  </a:lnTo>
                  <a:lnTo>
                    <a:pt x="3127" y="901"/>
                  </a:lnTo>
                  <a:lnTo>
                    <a:pt x="3130" y="945"/>
                  </a:lnTo>
                  <a:lnTo>
                    <a:pt x="3131" y="990"/>
                  </a:lnTo>
                  <a:lnTo>
                    <a:pt x="3131" y="990"/>
                  </a:lnTo>
                  <a:lnTo>
                    <a:pt x="3133" y="1081"/>
                  </a:lnTo>
                  <a:lnTo>
                    <a:pt x="3131" y="1171"/>
                  </a:lnTo>
                  <a:lnTo>
                    <a:pt x="3130" y="1263"/>
                  </a:lnTo>
                  <a:lnTo>
                    <a:pt x="3130" y="1354"/>
                  </a:lnTo>
                  <a:lnTo>
                    <a:pt x="3130" y="1354"/>
                  </a:lnTo>
                  <a:lnTo>
                    <a:pt x="3131" y="1395"/>
                  </a:lnTo>
                  <a:lnTo>
                    <a:pt x="3131" y="1437"/>
                  </a:lnTo>
                  <a:lnTo>
                    <a:pt x="3130" y="1478"/>
                  </a:lnTo>
                  <a:lnTo>
                    <a:pt x="3128" y="1499"/>
                  </a:lnTo>
                  <a:lnTo>
                    <a:pt x="3125" y="1520"/>
                  </a:lnTo>
                  <a:lnTo>
                    <a:pt x="3125" y="1520"/>
                  </a:lnTo>
                  <a:lnTo>
                    <a:pt x="3111" y="1600"/>
                  </a:lnTo>
                  <a:lnTo>
                    <a:pt x="3104" y="1640"/>
                  </a:lnTo>
                  <a:lnTo>
                    <a:pt x="3095" y="1679"/>
                  </a:lnTo>
                  <a:lnTo>
                    <a:pt x="3086" y="1719"/>
                  </a:lnTo>
                  <a:lnTo>
                    <a:pt x="3075" y="1758"/>
                  </a:lnTo>
                  <a:lnTo>
                    <a:pt x="3063" y="1797"/>
                  </a:lnTo>
                  <a:lnTo>
                    <a:pt x="3049" y="1835"/>
                  </a:lnTo>
                  <a:lnTo>
                    <a:pt x="3049" y="1835"/>
                  </a:lnTo>
                  <a:lnTo>
                    <a:pt x="3037" y="1864"/>
                  </a:lnTo>
                  <a:lnTo>
                    <a:pt x="3024" y="1891"/>
                  </a:lnTo>
                  <a:lnTo>
                    <a:pt x="3011" y="1920"/>
                  </a:lnTo>
                  <a:lnTo>
                    <a:pt x="2996" y="1948"/>
                  </a:lnTo>
                  <a:lnTo>
                    <a:pt x="2981" y="1974"/>
                  </a:lnTo>
                  <a:lnTo>
                    <a:pt x="2965" y="2000"/>
                  </a:lnTo>
                  <a:lnTo>
                    <a:pt x="2947" y="2026"/>
                  </a:lnTo>
                  <a:lnTo>
                    <a:pt x="2928" y="2051"/>
                  </a:lnTo>
                  <a:lnTo>
                    <a:pt x="2928" y="2051"/>
                  </a:lnTo>
                  <a:lnTo>
                    <a:pt x="2918" y="2065"/>
                  </a:lnTo>
                  <a:lnTo>
                    <a:pt x="2907" y="2078"/>
                  </a:lnTo>
                  <a:lnTo>
                    <a:pt x="2907" y="2078"/>
                  </a:lnTo>
                  <a:lnTo>
                    <a:pt x="2905" y="2081"/>
                  </a:lnTo>
                  <a:lnTo>
                    <a:pt x="2905" y="2086"/>
                  </a:lnTo>
                  <a:lnTo>
                    <a:pt x="2905" y="2089"/>
                  </a:lnTo>
                  <a:lnTo>
                    <a:pt x="2908" y="2092"/>
                  </a:lnTo>
                  <a:lnTo>
                    <a:pt x="2910" y="2093"/>
                  </a:lnTo>
                  <a:lnTo>
                    <a:pt x="2912" y="2094"/>
                  </a:lnTo>
                  <a:lnTo>
                    <a:pt x="2917" y="2093"/>
                  </a:lnTo>
                  <a:lnTo>
                    <a:pt x="2920" y="2092"/>
                  </a:lnTo>
                  <a:lnTo>
                    <a:pt x="2920" y="2092"/>
                  </a:lnTo>
                  <a:lnTo>
                    <a:pt x="2941" y="2064"/>
                  </a:lnTo>
                  <a:lnTo>
                    <a:pt x="2962" y="2035"/>
                  </a:lnTo>
                  <a:lnTo>
                    <a:pt x="2982" y="2006"/>
                  </a:lnTo>
                  <a:lnTo>
                    <a:pt x="2999" y="1975"/>
                  </a:lnTo>
                  <a:lnTo>
                    <a:pt x="2999" y="1975"/>
                  </a:lnTo>
                  <a:lnTo>
                    <a:pt x="3020" y="1939"/>
                  </a:lnTo>
                  <a:lnTo>
                    <a:pt x="3038" y="1901"/>
                  </a:lnTo>
                  <a:lnTo>
                    <a:pt x="3056" y="1864"/>
                  </a:lnTo>
                  <a:lnTo>
                    <a:pt x="3070" y="1826"/>
                  </a:lnTo>
                  <a:lnTo>
                    <a:pt x="3085" y="1787"/>
                  </a:lnTo>
                  <a:lnTo>
                    <a:pt x="3096" y="1748"/>
                  </a:lnTo>
                  <a:lnTo>
                    <a:pt x="3107" y="1707"/>
                  </a:lnTo>
                  <a:lnTo>
                    <a:pt x="3115" y="1666"/>
                  </a:lnTo>
                  <a:lnTo>
                    <a:pt x="3115" y="1666"/>
                  </a:lnTo>
                  <a:lnTo>
                    <a:pt x="3137" y="1560"/>
                  </a:lnTo>
                  <a:lnTo>
                    <a:pt x="3141" y="1533"/>
                  </a:lnTo>
                  <a:lnTo>
                    <a:pt x="3146" y="1507"/>
                  </a:lnTo>
                  <a:lnTo>
                    <a:pt x="3149" y="1479"/>
                  </a:lnTo>
                  <a:lnTo>
                    <a:pt x="3150" y="1451"/>
                  </a:lnTo>
                  <a:lnTo>
                    <a:pt x="3150" y="1451"/>
                  </a:lnTo>
                  <a:lnTo>
                    <a:pt x="3149" y="1404"/>
                  </a:lnTo>
                  <a:lnTo>
                    <a:pt x="3147" y="1354"/>
                  </a:lnTo>
                  <a:lnTo>
                    <a:pt x="3147" y="1354"/>
                  </a:lnTo>
                  <a:lnTo>
                    <a:pt x="3147" y="1260"/>
                  </a:lnTo>
                  <a:lnTo>
                    <a:pt x="3149" y="1166"/>
                  </a:lnTo>
                  <a:lnTo>
                    <a:pt x="3149" y="1166"/>
                  </a:lnTo>
                  <a:lnTo>
                    <a:pt x="3149" y="1076"/>
                  </a:lnTo>
                  <a:lnTo>
                    <a:pt x="3149" y="1032"/>
                  </a:lnTo>
                  <a:lnTo>
                    <a:pt x="3149" y="987"/>
                  </a:lnTo>
                  <a:lnTo>
                    <a:pt x="3147" y="943"/>
                  </a:lnTo>
                  <a:lnTo>
                    <a:pt x="3144" y="898"/>
                  </a:lnTo>
                  <a:lnTo>
                    <a:pt x="3138" y="855"/>
                  </a:lnTo>
                  <a:lnTo>
                    <a:pt x="3133" y="811"/>
                  </a:lnTo>
                  <a:lnTo>
                    <a:pt x="3133" y="811"/>
                  </a:lnTo>
                  <a:lnTo>
                    <a:pt x="3122" y="768"/>
                  </a:lnTo>
                  <a:lnTo>
                    <a:pt x="3112" y="726"/>
                  </a:lnTo>
                  <a:lnTo>
                    <a:pt x="3098" y="684"/>
                  </a:lnTo>
                  <a:lnTo>
                    <a:pt x="3082" y="643"/>
                  </a:lnTo>
                  <a:lnTo>
                    <a:pt x="3065" y="604"/>
                  </a:lnTo>
                  <a:lnTo>
                    <a:pt x="3044" y="565"/>
                  </a:lnTo>
                  <a:lnTo>
                    <a:pt x="3023" y="527"/>
                  </a:lnTo>
                  <a:lnTo>
                    <a:pt x="2999" y="489"/>
                  </a:lnTo>
                  <a:lnTo>
                    <a:pt x="2999" y="489"/>
                  </a:lnTo>
                  <a:lnTo>
                    <a:pt x="2975" y="454"/>
                  </a:lnTo>
                  <a:lnTo>
                    <a:pt x="2947" y="419"/>
                  </a:lnTo>
                  <a:lnTo>
                    <a:pt x="2920" y="385"/>
                  </a:lnTo>
                  <a:lnTo>
                    <a:pt x="2889" y="351"/>
                  </a:lnTo>
                  <a:lnTo>
                    <a:pt x="2859" y="319"/>
                  </a:lnTo>
                  <a:lnTo>
                    <a:pt x="2827" y="289"/>
                  </a:lnTo>
                  <a:lnTo>
                    <a:pt x="2794" y="258"/>
                  </a:lnTo>
                  <a:lnTo>
                    <a:pt x="2759" y="229"/>
                  </a:lnTo>
                  <a:lnTo>
                    <a:pt x="2724" y="203"/>
                  </a:lnTo>
                  <a:lnTo>
                    <a:pt x="2686" y="177"/>
                  </a:lnTo>
                  <a:lnTo>
                    <a:pt x="2650" y="154"/>
                  </a:lnTo>
                  <a:lnTo>
                    <a:pt x="2611" y="131"/>
                  </a:lnTo>
                  <a:lnTo>
                    <a:pt x="2572" y="110"/>
                  </a:lnTo>
                  <a:lnTo>
                    <a:pt x="2533" y="91"/>
                  </a:lnTo>
                  <a:lnTo>
                    <a:pt x="2492" y="74"/>
                  </a:lnTo>
                  <a:lnTo>
                    <a:pt x="2450" y="58"/>
                  </a:lnTo>
                  <a:lnTo>
                    <a:pt x="2450" y="58"/>
                  </a:lnTo>
                  <a:lnTo>
                    <a:pt x="2413" y="46"/>
                  </a:lnTo>
                  <a:lnTo>
                    <a:pt x="2375" y="36"/>
                  </a:lnTo>
                  <a:lnTo>
                    <a:pt x="2337" y="28"/>
                  </a:lnTo>
                  <a:lnTo>
                    <a:pt x="2300" y="19"/>
                  </a:lnTo>
                  <a:lnTo>
                    <a:pt x="2260" y="13"/>
                  </a:lnTo>
                  <a:lnTo>
                    <a:pt x="2221" y="9"/>
                  </a:lnTo>
                  <a:lnTo>
                    <a:pt x="2182" y="4"/>
                  </a:lnTo>
                  <a:lnTo>
                    <a:pt x="2143" y="1"/>
                  </a:lnTo>
                  <a:lnTo>
                    <a:pt x="2104" y="0"/>
                  </a:lnTo>
                  <a:lnTo>
                    <a:pt x="2065" y="0"/>
                  </a:lnTo>
                  <a:lnTo>
                    <a:pt x="2026" y="0"/>
                  </a:lnTo>
                  <a:lnTo>
                    <a:pt x="1987" y="1"/>
                  </a:lnTo>
                  <a:lnTo>
                    <a:pt x="1908" y="6"/>
                  </a:lnTo>
                  <a:lnTo>
                    <a:pt x="1830" y="13"/>
                  </a:lnTo>
                  <a:lnTo>
                    <a:pt x="1830" y="13"/>
                  </a:lnTo>
                  <a:lnTo>
                    <a:pt x="1781" y="19"/>
                  </a:lnTo>
                  <a:lnTo>
                    <a:pt x="1730" y="26"/>
                  </a:lnTo>
                  <a:lnTo>
                    <a:pt x="1681" y="33"/>
                  </a:lnTo>
                  <a:lnTo>
                    <a:pt x="1632" y="42"/>
                  </a:lnTo>
                  <a:lnTo>
                    <a:pt x="1533" y="62"/>
                  </a:lnTo>
                  <a:lnTo>
                    <a:pt x="1435" y="84"/>
                  </a:lnTo>
                  <a:lnTo>
                    <a:pt x="1435" y="84"/>
                  </a:lnTo>
                  <a:lnTo>
                    <a:pt x="1396" y="94"/>
                  </a:lnTo>
                  <a:lnTo>
                    <a:pt x="1355" y="105"/>
                  </a:lnTo>
                  <a:lnTo>
                    <a:pt x="1316" y="116"/>
                  </a:lnTo>
                  <a:lnTo>
                    <a:pt x="1278" y="129"/>
                  </a:lnTo>
                  <a:lnTo>
                    <a:pt x="1239" y="142"/>
                  </a:lnTo>
                  <a:lnTo>
                    <a:pt x="1201" y="157"/>
                  </a:lnTo>
                  <a:lnTo>
                    <a:pt x="1164" y="173"/>
                  </a:lnTo>
                  <a:lnTo>
                    <a:pt x="1126" y="190"/>
                  </a:lnTo>
                  <a:lnTo>
                    <a:pt x="1126" y="190"/>
                  </a:lnTo>
                  <a:lnTo>
                    <a:pt x="1090" y="208"/>
                  </a:lnTo>
                  <a:lnTo>
                    <a:pt x="1054" y="225"/>
                  </a:lnTo>
                  <a:lnTo>
                    <a:pt x="1017" y="244"/>
                  </a:lnTo>
                  <a:lnTo>
                    <a:pt x="983" y="264"/>
                  </a:lnTo>
                  <a:lnTo>
                    <a:pt x="949" y="286"/>
                  </a:lnTo>
                  <a:lnTo>
                    <a:pt x="915" y="308"/>
                  </a:lnTo>
                  <a:lnTo>
                    <a:pt x="881" y="329"/>
                  </a:lnTo>
                  <a:lnTo>
                    <a:pt x="849" y="353"/>
                  </a:lnTo>
                  <a:lnTo>
                    <a:pt x="816" y="377"/>
                  </a:lnTo>
                  <a:lnTo>
                    <a:pt x="784" y="402"/>
                  </a:lnTo>
                  <a:lnTo>
                    <a:pt x="723" y="454"/>
                  </a:lnTo>
                  <a:lnTo>
                    <a:pt x="662" y="508"/>
                  </a:lnTo>
                  <a:lnTo>
                    <a:pt x="606" y="565"/>
                  </a:lnTo>
                  <a:lnTo>
                    <a:pt x="606" y="565"/>
                  </a:lnTo>
                  <a:lnTo>
                    <a:pt x="544" y="628"/>
                  </a:lnTo>
                  <a:lnTo>
                    <a:pt x="484" y="695"/>
                  </a:lnTo>
                  <a:lnTo>
                    <a:pt x="428" y="763"/>
                  </a:lnTo>
                  <a:lnTo>
                    <a:pt x="371" y="835"/>
                  </a:lnTo>
                  <a:lnTo>
                    <a:pt x="371" y="835"/>
                  </a:lnTo>
                  <a:lnTo>
                    <a:pt x="347" y="868"/>
                  </a:lnTo>
                  <a:lnTo>
                    <a:pt x="323" y="901"/>
                  </a:lnTo>
                  <a:lnTo>
                    <a:pt x="300" y="935"/>
                  </a:lnTo>
                  <a:lnTo>
                    <a:pt x="277" y="970"/>
                  </a:lnTo>
                  <a:lnTo>
                    <a:pt x="257" y="1004"/>
                  </a:lnTo>
                  <a:lnTo>
                    <a:pt x="237" y="1039"/>
                  </a:lnTo>
                  <a:lnTo>
                    <a:pt x="216" y="1077"/>
                  </a:lnTo>
                  <a:lnTo>
                    <a:pt x="199" y="1113"/>
                  </a:lnTo>
                  <a:lnTo>
                    <a:pt x="199" y="1113"/>
                  </a:lnTo>
                  <a:lnTo>
                    <a:pt x="168" y="1181"/>
                  </a:lnTo>
                  <a:lnTo>
                    <a:pt x="142" y="1251"/>
                  </a:lnTo>
                  <a:lnTo>
                    <a:pt x="118" y="1321"/>
                  </a:lnTo>
                  <a:lnTo>
                    <a:pt x="96" y="1392"/>
                  </a:lnTo>
                  <a:lnTo>
                    <a:pt x="77" y="1463"/>
                  </a:lnTo>
                  <a:lnTo>
                    <a:pt x="61" y="1536"/>
                  </a:lnTo>
                  <a:lnTo>
                    <a:pt x="47" y="1608"/>
                  </a:lnTo>
                  <a:lnTo>
                    <a:pt x="34" y="1682"/>
                  </a:lnTo>
                  <a:lnTo>
                    <a:pt x="34" y="1682"/>
                  </a:lnTo>
                  <a:lnTo>
                    <a:pt x="21" y="1769"/>
                  </a:lnTo>
                  <a:lnTo>
                    <a:pt x="10" y="1858"/>
                  </a:lnTo>
                  <a:lnTo>
                    <a:pt x="5" y="1946"/>
                  </a:lnTo>
                  <a:lnTo>
                    <a:pt x="2" y="1991"/>
                  </a:lnTo>
                  <a:lnTo>
                    <a:pt x="0" y="2035"/>
                  </a:lnTo>
                  <a:lnTo>
                    <a:pt x="0" y="2035"/>
                  </a:lnTo>
                  <a:lnTo>
                    <a:pt x="0" y="2052"/>
                  </a:lnTo>
                  <a:lnTo>
                    <a:pt x="0" y="2052"/>
                  </a:lnTo>
                  <a:lnTo>
                    <a:pt x="0" y="2057"/>
                  </a:lnTo>
                  <a:lnTo>
                    <a:pt x="3" y="2060"/>
                  </a:lnTo>
                  <a:lnTo>
                    <a:pt x="6" y="2061"/>
                  </a:lnTo>
                  <a:lnTo>
                    <a:pt x="9" y="2061"/>
                  </a:lnTo>
                  <a:lnTo>
                    <a:pt x="12" y="2061"/>
                  </a:lnTo>
                  <a:lnTo>
                    <a:pt x="15" y="2060"/>
                  </a:lnTo>
                  <a:lnTo>
                    <a:pt x="16" y="2057"/>
                  </a:lnTo>
                  <a:lnTo>
                    <a:pt x="18" y="2052"/>
                  </a:lnTo>
                  <a:lnTo>
                    <a:pt x="18" y="205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0" name="Freeform 107">
              <a:extLst>
                <a:ext uri="{FF2B5EF4-FFF2-40B4-BE49-F238E27FC236}">
                  <a16:creationId xmlns:a16="http://schemas.microsoft.com/office/drawing/2014/main" id="{A5DB1FBE-B845-E8CA-FE2E-99E050A5B1A7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9" y="1123"/>
              <a:ext cx="323" cy="318"/>
            </a:xfrm>
            <a:custGeom>
              <a:avLst/>
              <a:gdLst>
                <a:gd name="T0" fmla="*/ 20 w 969"/>
                <a:gd name="T1" fmla="*/ 946 h 955"/>
                <a:gd name="T2" fmla="*/ 17 w 969"/>
                <a:gd name="T3" fmla="*/ 788 h 955"/>
                <a:gd name="T4" fmla="*/ 23 w 969"/>
                <a:gd name="T5" fmla="*/ 631 h 955"/>
                <a:gd name="T6" fmla="*/ 27 w 969"/>
                <a:gd name="T7" fmla="*/ 591 h 955"/>
                <a:gd name="T8" fmla="*/ 38 w 969"/>
                <a:gd name="T9" fmla="*/ 509 h 955"/>
                <a:gd name="T10" fmla="*/ 53 w 969"/>
                <a:gd name="T11" fmla="*/ 429 h 955"/>
                <a:gd name="T12" fmla="*/ 77 w 969"/>
                <a:gd name="T13" fmla="*/ 353 h 955"/>
                <a:gd name="T14" fmla="*/ 91 w 969"/>
                <a:gd name="T15" fmla="*/ 315 h 955"/>
                <a:gd name="T16" fmla="*/ 124 w 969"/>
                <a:gd name="T17" fmla="*/ 249 h 955"/>
                <a:gd name="T18" fmla="*/ 155 w 969"/>
                <a:gd name="T19" fmla="*/ 204 h 955"/>
                <a:gd name="T20" fmla="*/ 166 w 969"/>
                <a:gd name="T21" fmla="*/ 190 h 955"/>
                <a:gd name="T22" fmla="*/ 195 w 969"/>
                <a:gd name="T23" fmla="*/ 162 h 955"/>
                <a:gd name="T24" fmla="*/ 226 w 969"/>
                <a:gd name="T25" fmla="*/ 136 h 955"/>
                <a:gd name="T26" fmla="*/ 294 w 969"/>
                <a:gd name="T27" fmla="*/ 91 h 955"/>
                <a:gd name="T28" fmla="*/ 330 w 969"/>
                <a:gd name="T29" fmla="*/ 74 h 955"/>
                <a:gd name="T30" fmla="*/ 405 w 969"/>
                <a:gd name="T31" fmla="*/ 46 h 955"/>
                <a:gd name="T32" fmla="*/ 484 w 969"/>
                <a:gd name="T33" fmla="*/ 27 h 955"/>
                <a:gd name="T34" fmla="*/ 565 w 969"/>
                <a:gd name="T35" fmla="*/ 19 h 955"/>
                <a:gd name="T36" fmla="*/ 604 w 969"/>
                <a:gd name="T37" fmla="*/ 17 h 955"/>
                <a:gd name="T38" fmla="*/ 685 w 969"/>
                <a:gd name="T39" fmla="*/ 20 h 955"/>
                <a:gd name="T40" fmla="*/ 765 w 969"/>
                <a:gd name="T41" fmla="*/ 32 h 955"/>
                <a:gd name="T42" fmla="*/ 844 w 969"/>
                <a:gd name="T43" fmla="*/ 51 h 955"/>
                <a:gd name="T44" fmla="*/ 921 w 969"/>
                <a:gd name="T45" fmla="*/ 77 h 955"/>
                <a:gd name="T46" fmla="*/ 956 w 969"/>
                <a:gd name="T47" fmla="*/ 91 h 955"/>
                <a:gd name="T48" fmla="*/ 959 w 969"/>
                <a:gd name="T49" fmla="*/ 93 h 955"/>
                <a:gd name="T50" fmla="*/ 966 w 969"/>
                <a:gd name="T51" fmla="*/ 90 h 955"/>
                <a:gd name="T52" fmla="*/ 969 w 969"/>
                <a:gd name="T53" fmla="*/ 84 h 955"/>
                <a:gd name="T54" fmla="*/ 968 w 969"/>
                <a:gd name="T55" fmla="*/ 78 h 955"/>
                <a:gd name="T56" fmla="*/ 965 w 969"/>
                <a:gd name="T57" fmla="*/ 77 h 955"/>
                <a:gd name="T58" fmla="*/ 888 w 969"/>
                <a:gd name="T59" fmla="*/ 46 h 955"/>
                <a:gd name="T60" fmla="*/ 808 w 969"/>
                <a:gd name="T61" fmla="*/ 23 h 955"/>
                <a:gd name="T62" fmla="*/ 729 w 969"/>
                <a:gd name="T63" fmla="*/ 9 h 955"/>
                <a:gd name="T64" fmla="*/ 646 w 969"/>
                <a:gd name="T65" fmla="*/ 0 h 955"/>
                <a:gd name="T66" fmla="*/ 604 w 969"/>
                <a:gd name="T67" fmla="*/ 0 h 955"/>
                <a:gd name="T68" fmla="*/ 521 w 969"/>
                <a:gd name="T69" fmla="*/ 4 h 955"/>
                <a:gd name="T70" fmla="*/ 440 w 969"/>
                <a:gd name="T71" fmla="*/ 19 h 955"/>
                <a:gd name="T72" fmla="*/ 362 w 969"/>
                <a:gd name="T73" fmla="*/ 42 h 955"/>
                <a:gd name="T74" fmla="*/ 323 w 969"/>
                <a:gd name="T75" fmla="*/ 58 h 955"/>
                <a:gd name="T76" fmla="*/ 252 w 969"/>
                <a:gd name="T77" fmla="*/ 97 h 955"/>
                <a:gd name="T78" fmla="*/ 185 w 969"/>
                <a:gd name="T79" fmla="*/ 146 h 955"/>
                <a:gd name="T80" fmla="*/ 172 w 969"/>
                <a:gd name="T81" fmla="*/ 159 h 955"/>
                <a:gd name="T82" fmla="*/ 146 w 969"/>
                <a:gd name="T83" fmla="*/ 189 h 955"/>
                <a:gd name="T84" fmla="*/ 113 w 969"/>
                <a:gd name="T85" fmla="*/ 235 h 955"/>
                <a:gd name="T86" fmla="*/ 94 w 969"/>
                <a:gd name="T87" fmla="*/ 267 h 955"/>
                <a:gd name="T88" fmla="*/ 61 w 969"/>
                <a:gd name="T89" fmla="*/ 342 h 955"/>
                <a:gd name="T90" fmla="*/ 38 w 969"/>
                <a:gd name="T91" fmla="*/ 421 h 955"/>
                <a:gd name="T92" fmla="*/ 22 w 969"/>
                <a:gd name="T93" fmla="*/ 502 h 955"/>
                <a:gd name="T94" fmla="*/ 10 w 969"/>
                <a:gd name="T95" fmla="*/ 583 h 955"/>
                <a:gd name="T96" fmla="*/ 7 w 969"/>
                <a:gd name="T97" fmla="*/ 624 h 955"/>
                <a:gd name="T98" fmla="*/ 0 w 969"/>
                <a:gd name="T99" fmla="*/ 746 h 955"/>
                <a:gd name="T100" fmla="*/ 1 w 969"/>
                <a:gd name="T101" fmla="*/ 910 h 955"/>
                <a:gd name="T102" fmla="*/ 3 w 969"/>
                <a:gd name="T103" fmla="*/ 946 h 955"/>
                <a:gd name="T104" fmla="*/ 3 w 969"/>
                <a:gd name="T105" fmla="*/ 949 h 955"/>
                <a:gd name="T106" fmla="*/ 9 w 969"/>
                <a:gd name="T107" fmla="*/ 953 h 955"/>
                <a:gd name="T108" fmla="*/ 14 w 969"/>
                <a:gd name="T109" fmla="*/ 953 h 955"/>
                <a:gd name="T110" fmla="*/ 19 w 969"/>
                <a:gd name="T111" fmla="*/ 949 h 955"/>
                <a:gd name="T112" fmla="*/ 20 w 969"/>
                <a:gd name="T113" fmla="*/ 946 h 9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69" h="955">
                  <a:moveTo>
                    <a:pt x="20" y="946"/>
                  </a:moveTo>
                  <a:lnTo>
                    <a:pt x="20" y="946"/>
                  </a:lnTo>
                  <a:lnTo>
                    <a:pt x="17" y="868"/>
                  </a:lnTo>
                  <a:lnTo>
                    <a:pt x="17" y="788"/>
                  </a:lnTo>
                  <a:lnTo>
                    <a:pt x="19" y="710"/>
                  </a:lnTo>
                  <a:lnTo>
                    <a:pt x="23" y="631"/>
                  </a:lnTo>
                  <a:lnTo>
                    <a:pt x="23" y="631"/>
                  </a:lnTo>
                  <a:lnTo>
                    <a:pt x="27" y="591"/>
                  </a:lnTo>
                  <a:lnTo>
                    <a:pt x="32" y="550"/>
                  </a:lnTo>
                  <a:lnTo>
                    <a:pt x="38" y="509"/>
                  </a:lnTo>
                  <a:lnTo>
                    <a:pt x="45" y="470"/>
                  </a:lnTo>
                  <a:lnTo>
                    <a:pt x="53" y="429"/>
                  </a:lnTo>
                  <a:lnTo>
                    <a:pt x="64" y="390"/>
                  </a:lnTo>
                  <a:lnTo>
                    <a:pt x="77" y="353"/>
                  </a:lnTo>
                  <a:lnTo>
                    <a:pt x="91" y="315"/>
                  </a:lnTo>
                  <a:lnTo>
                    <a:pt x="91" y="315"/>
                  </a:lnTo>
                  <a:lnTo>
                    <a:pt x="107" y="281"/>
                  </a:lnTo>
                  <a:lnTo>
                    <a:pt x="124" y="249"/>
                  </a:lnTo>
                  <a:lnTo>
                    <a:pt x="143" y="219"/>
                  </a:lnTo>
                  <a:lnTo>
                    <a:pt x="155" y="204"/>
                  </a:lnTo>
                  <a:lnTo>
                    <a:pt x="166" y="190"/>
                  </a:lnTo>
                  <a:lnTo>
                    <a:pt x="166" y="190"/>
                  </a:lnTo>
                  <a:lnTo>
                    <a:pt x="181" y="175"/>
                  </a:lnTo>
                  <a:lnTo>
                    <a:pt x="195" y="162"/>
                  </a:lnTo>
                  <a:lnTo>
                    <a:pt x="210" y="148"/>
                  </a:lnTo>
                  <a:lnTo>
                    <a:pt x="226" y="136"/>
                  </a:lnTo>
                  <a:lnTo>
                    <a:pt x="259" y="113"/>
                  </a:lnTo>
                  <a:lnTo>
                    <a:pt x="294" y="91"/>
                  </a:lnTo>
                  <a:lnTo>
                    <a:pt x="294" y="91"/>
                  </a:lnTo>
                  <a:lnTo>
                    <a:pt x="330" y="74"/>
                  </a:lnTo>
                  <a:lnTo>
                    <a:pt x="368" y="58"/>
                  </a:lnTo>
                  <a:lnTo>
                    <a:pt x="405" y="46"/>
                  </a:lnTo>
                  <a:lnTo>
                    <a:pt x="445" y="35"/>
                  </a:lnTo>
                  <a:lnTo>
                    <a:pt x="484" y="27"/>
                  </a:lnTo>
                  <a:lnTo>
                    <a:pt x="524" y="22"/>
                  </a:lnTo>
                  <a:lnTo>
                    <a:pt x="565" y="19"/>
                  </a:lnTo>
                  <a:lnTo>
                    <a:pt x="604" y="17"/>
                  </a:lnTo>
                  <a:lnTo>
                    <a:pt x="604" y="17"/>
                  </a:lnTo>
                  <a:lnTo>
                    <a:pt x="645" y="17"/>
                  </a:lnTo>
                  <a:lnTo>
                    <a:pt x="685" y="20"/>
                  </a:lnTo>
                  <a:lnTo>
                    <a:pt x="726" y="24"/>
                  </a:lnTo>
                  <a:lnTo>
                    <a:pt x="765" y="32"/>
                  </a:lnTo>
                  <a:lnTo>
                    <a:pt x="805" y="40"/>
                  </a:lnTo>
                  <a:lnTo>
                    <a:pt x="844" y="51"/>
                  </a:lnTo>
                  <a:lnTo>
                    <a:pt x="882" y="62"/>
                  </a:lnTo>
                  <a:lnTo>
                    <a:pt x="921" y="77"/>
                  </a:lnTo>
                  <a:lnTo>
                    <a:pt x="921" y="77"/>
                  </a:lnTo>
                  <a:lnTo>
                    <a:pt x="956" y="91"/>
                  </a:lnTo>
                  <a:lnTo>
                    <a:pt x="956" y="91"/>
                  </a:lnTo>
                  <a:lnTo>
                    <a:pt x="959" y="93"/>
                  </a:lnTo>
                  <a:lnTo>
                    <a:pt x="963" y="91"/>
                  </a:lnTo>
                  <a:lnTo>
                    <a:pt x="966" y="90"/>
                  </a:lnTo>
                  <a:lnTo>
                    <a:pt x="968" y="87"/>
                  </a:lnTo>
                  <a:lnTo>
                    <a:pt x="969" y="84"/>
                  </a:lnTo>
                  <a:lnTo>
                    <a:pt x="969" y="81"/>
                  </a:lnTo>
                  <a:lnTo>
                    <a:pt x="968" y="78"/>
                  </a:lnTo>
                  <a:lnTo>
                    <a:pt x="965" y="77"/>
                  </a:lnTo>
                  <a:lnTo>
                    <a:pt x="965" y="77"/>
                  </a:lnTo>
                  <a:lnTo>
                    <a:pt x="927" y="61"/>
                  </a:lnTo>
                  <a:lnTo>
                    <a:pt x="888" y="46"/>
                  </a:lnTo>
                  <a:lnTo>
                    <a:pt x="849" y="33"/>
                  </a:lnTo>
                  <a:lnTo>
                    <a:pt x="808" y="23"/>
                  </a:lnTo>
                  <a:lnTo>
                    <a:pt x="769" y="14"/>
                  </a:lnTo>
                  <a:lnTo>
                    <a:pt x="729" y="9"/>
                  </a:lnTo>
                  <a:lnTo>
                    <a:pt x="687" y="3"/>
                  </a:lnTo>
                  <a:lnTo>
                    <a:pt x="646" y="0"/>
                  </a:lnTo>
                  <a:lnTo>
                    <a:pt x="646" y="0"/>
                  </a:lnTo>
                  <a:lnTo>
                    <a:pt x="604" y="0"/>
                  </a:lnTo>
                  <a:lnTo>
                    <a:pt x="563" y="1"/>
                  </a:lnTo>
                  <a:lnTo>
                    <a:pt x="521" y="4"/>
                  </a:lnTo>
                  <a:lnTo>
                    <a:pt x="481" y="10"/>
                  </a:lnTo>
                  <a:lnTo>
                    <a:pt x="440" y="19"/>
                  </a:lnTo>
                  <a:lnTo>
                    <a:pt x="401" y="29"/>
                  </a:lnTo>
                  <a:lnTo>
                    <a:pt x="362" y="42"/>
                  </a:lnTo>
                  <a:lnTo>
                    <a:pt x="323" y="58"/>
                  </a:lnTo>
                  <a:lnTo>
                    <a:pt x="323" y="58"/>
                  </a:lnTo>
                  <a:lnTo>
                    <a:pt x="287" y="77"/>
                  </a:lnTo>
                  <a:lnTo>
                    <a:pt x="252" y="97"/>
                  </a:lnTo>
                  <a:lnTo>
                    <a:pt x="217" y="120"/>
                  </a:lnTo>
                  <a:lnTo>
                    <a:pt x="185" y="146"/>
                  </a:lnTo>
                  <a:lnTo>
                    <a:pt x="185" y="146"/>
                  </a:lnTo>
                  <a:lnTo>
                    <a:pt x="172" y="159"/>
                  </a:lnTo>
                  <a:lnTo>
                    <a:pt x="159" y="174"/>
                  </a:lnTo>
                  <a:lnTo>
                    <a:pt x="146" y="189"/>
                  </a:lnTo>
                  <a:lnTo>
                    <a:pt x="135" y="203"/>
                  </a:lnTo>
                  <a:lnTo>
                    <a:pt x="113" y="235"/>
                  </a:lnTo>
                  <a:lnTo>
                    <a:pt x="94" y="267"/>
                  </a:lnTo>
                  <a:lnTo>
                    <a:pt x="94" y="267"/>
                  </a:lnTo>
                  <a:lnTo>
                    <a:pt x="77" y="305"/>
                  </a:lnTo>
                  <a:lnTo>
                    <a:pt x="61" y="342"/>
                  </a:lnTo>
                  <a:lnTo>
                    <a:pt x="49" y="382"/>
                  </a:lnTo>
                  <a:lnTo>
                    <a:pt x="38" y="421"/>
                  </a:lnTo>
                  <a:lnTo>
                    <a:pt x="29" y="461"/>
                  </a:lnTo>
                  <a:lnTo>
                    <a:pt x="22" y="502"/>
                  </a:lnTo>
                  <a:lnTo>
                    <a:pt x="16" y="543"/>
                  </a:lnTo>
                  <a:lnTo>
                    <a:pt x="10" y="583"/>
                  </a:lnTo>
                  <a:lnTo>
                    <a:pt x="10" y="583"/>
                  </a:lnTo>
                  <a:lnTo>
                    <a:pt x="7" y="624"/>
                  </a:lnTo>
                  <a:lnTo>
                    <a:pt x="4" y="665"/>
                  </a:lnTo>
                  <a:lnTo>
                    <a:pt x="0" y="746"/>
                  </a:lnTo>
                  <a:lnTo>
                    <a:pt x="0" y="829"/>
                  </a:lnTo>
                  <a:lnTo>
                    <a:pt x="1" y="910"/>
                  </a:lnTo>
                  <a:lnTo>
                    <a:pt x="1" y="910"/>
                  </a:lnTo>
                  <a:lnTo>
                    <a:pt x="3" y="946"/>
                  </a:lnTo>
                  <a:lnTo>
                    <a:pt x="3" y="946"/>
                  </a:lnTo>
                  <a:lnTo>
                    <a:pt x="3" y="949"/>
                  </a:lnTo>
                  <a:lnTo>
                    <a:pt x="6" y="952"/>
                  </a:lnTo>
                  <a:lnTo>
                    <a:pt x="9" y="953"/>
                  </a:lnTo>
                  <a:lnTo>
                    <a:pt x="11" y="955"/>
                  </a:lnTo>
                  <a:lnTo>
                    <a:pt x="14" y="953"/>
                  </a:lnTo>
                  <a:lnTo>
                    <a:pt x="17" y="952"/>
                  </a:lnTo>
                  <a:lnTo>
                    <a:pt x="19" y="949"/>
                  </a:lnTo>
                  <a:lnTo>
                    <a:pt x="20" y="946"/>
                  </a:lnTo>
                  <a:lnTo>
                    <a:pt x="20" y="94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1" name="Freeform 108">
              <a:extLst>
                <a:ext uri="{FF2B5EF4-FFF2-40B4-BE49-F238E27FC236}">
                  <a16:creationId xmlns:a16="http://schemas.microsoft.com/office/drawing/2014/main" id="{B2A20BAB-E79B-7215-5DAB-76517679D6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0" y="1392"/>
              <a:ext cx="119" cy="444"/>
            </a:xfrm>
            <a:custGeom>
              <a:avLst/>
              <a:gdLst>
                <a:gd name="T0" fmla="*/ 337 w 355"/>
                <a:gd name="T1" fmla="*/ 9 h 1331"/>
                <a:gd name="T2" fmla="*/ 324 w 355"/>
                <a:gd name="T3" fmla="*/ 157 h 1331"/>
                <a:gd name="T4" fmla="*/ 310 w 355"/>
                <a:gd name="T5" fmla="*/ 304 h 1331"/>
                <a:gd name="T6" fmla="*/ 301 w 355"/>
                <a:gd name="T7" fmla="*/ 378 h 1331"/>
                <a:gd name="T8" fmla="*/ 275 w 355"/>
                <a:gd name="T9" fmla="*/ 524 h 1331"/>
                <a:gd name="T10" fmla="*/ 257 w 355"/>
                <a:gd name="T11" fmla="*/ 597 h 1331"/>
                <a:gd name="T12" fmla="*/ 240 w 355"/>
                <a:gd name="T13" fmla="*/ 661 h 1331"/>
                <a:gd name="T14" fmla="*/ 224 w 355"/>
                <a:gd name="T15" fmla="*/ 725 h 1331"/>
                <a:gd name="T16" fmla="*/ 213 w 355"/>
                <a:gd name="T17" fmla="*/ 786 h 1331"/>
                <a:gd name="T18" fmla="*/ 201 w 355"/>
                <a:gd name="T19" fmla="*/ 846 h 1331"/>
                <a:gd name="T20" fmla="*/ 176 w 355"/>
                <a:gd name="T21" fmla="*/ 965 h 1331"/>
                <a:gd name="T22" fmla="*/ 153 w 355"/>
                <a:gd name="T23" fmla="*/ 1054 h 1331"/>
                <a:gd name="T24" fmla="*/ 144 w 355"/>
                <a:gd name="T25" fmla="*/ 1083 h 1331"/>
                <a:gd name="T26" fmla="*/ 123 w 355"/>
                <a:gd name="T27" fmla="*/ 1140 h 1331"/>
                <a:gd name="T28" fmla="*/ 95 w 355"/>
                <a:gd name="T29" fmla="*/ 1195 h 1331"/>
                <a:gd name="T30" fmla="*/ 63 w 355"/>
                <a:gd name="T31" fmla="*/ 1246 h 1331"/>
                <a:gd name="T32" fmla="*/ 24 w 355"/>
                <a:gd name="T33" fmla="*/ 1294 h 1331"/>
                <a:gd name="T34" fmla="*/ 2 w 355"/>
                <a:gd name="T35" fmla="*/ 1317 h 1331"/>
                <a:gd name="T36" fmla="*/ 0 w 355"/>
                <a:gd name="T37" fmla="*/ 1320 h 1331"/>
                <a:gd name="T38" fmla="*/ 1 w 355"/>
                <a:gd name="T39" fmla="*/ 1325 h 1331"/>
                <a:gd name="T40" fmla="*/ 5 w 355"/>
                <a:gd name="T41" fmla="*/ 1330 h 1331"/>
                <a:gd name="T42" fmla="*/ 11 w 355"/>
                <a:gd name="T43" fmla="*/ 1331 h 1331"/>
                <a:gd name="T44" fmla="*/ 14 w 355"/>
                <a:gd name="T45" fmla="*/ 1328 h 1331"/>
                <a:gd name="T46" fmla="*/ 56 w 355"/>
                <a:gd name="T47" fmla="*/ 1283 h 1331"/>
                <a:gd name="T48" fmla="*/ 94 w 355"/>
                <a:gd name="T49" fmla="*/ 1233 h 1331"/>
                <a:gd name="T50" fmla="*/ 124 w 355"/>
                <a:gd name="T51" fmla="*/ 1179 h 1331"/>
                <a:gd name="T52" fmla="*/ 149 w 355"/>
                <a:gd name="T53" fmla="*/ 1121 h 1331"/>
                <a:gd name="T54" fmla="*/ 160 w 355"/>
                <a:gd name="T55" fmla="*/ 1093 h 1331"/>
                <a:gd name="T56" fmla="*/ 178 w 355"/>
                <a:gd name="T57" fmla="*/ 1034 h 1331"/>
                <a:gd name="T58" fmla="*/ 199 w 355"/>
                <a:gd name="T59" fmla="*/ 945 h 1331"/>
                <a:gd name="T60" fmla="*/ 211 w 355"/>
                <a:gd name="T61" fmla="*/ 884 h 1331"/>
                <a:gd name="T62" fmla="*/ 247 w 355"/>
                <a:gd name="T63" fmla="*/ 700 h 1331"/>
                <a:gd name="T64" fmla="*/ 263 w 355"/>
                <a:gd name="T65" fmla="*/ 639 h 1331"/>
                <a:gd name="T66" fmla="*/ 299 w 355"/>
                <a:gd name="T67" fmla="*/ 492 h 1331"/>
                <a:gd name="T68" fmla="*/ 323 w 355"/>
                <a:gd name="T69" fmla="*/ 344 h 1331"/>
                <a:gd name="T70" fmla="*/ 331 w 355"/>
                <a:gd name="T71" fmla="*/ 270 h 1331"/>
                <a:gd name="T72" fmla="*/ 350 w 355"/>
                <a:gd name="T73" fmla="*/ 48 h 1331"/>
                <a:gd name="T74" fmla="*/ 355 w 355"/>
                <a:gd name="T75" fmla="*/ 9 h 1331"/>
                <a:gd name="T76" fmla="*/ 355 w 355"/>
                <a:gd name="T77" fmla="*/ 5 h 1331"/>
                <a:gd name="T78" fmla="*/ 350 w 355"/>
                <a:gd name="T79" fmla="*/ 2 h 1331"/>
                <a:gd name="T80" fmla="*/ 344 w 355"/>
                <a:gd name="T81" fmla="*/ 2 h 1331"/>
                <a:gd name="T82" fmla="*/ 339 w 355"/>
                <a:gd name="T83" fmla="*/ 6 h 1331"/>
                <a:gd name="T84" fmla="*/ 337 w 355"/>
                <a:gd name="T85" fmla="*/ 9 h 1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55" h="1331">
                  <a:moveTo>
                    <a:pt x="337" y="9"/>
                  </a:moveTo>
                  <a:lnTo>
                    <a:pt x="337" y="9"/>
                  </a:lnTo>
                  <a:lnTo>
                    <a:pt x="330" y="83"/>
                  </a:lnTo>
                  <a:lnTo>
                    <a:pt x="324" y="157"/>
                  </a:lnTo>
                  <a:lnTo>
                    <a:pt x="317" y="230"/>
                  </a:lnTo>
                  <a:lnTo>
                    <a:pt x="310" y="304"/>
                  </a:lnTo>
                  <a:lnTo>
                    <a:pt x="310" y="304"/>
                  </a:lnTo>
                  <a:lnTo>
                    <a:pt x="301" y="378"/>
                  </a:lnTo>
                  <a:lnTo>
                    <a:pt x="289" y="452"/>
                  </a:lnTo>
                  <a:lnTo>
                    <a:pt x="275" y="524"/>
                  </a:lnTo>
                  <a:lnTo>
                    <a:pt x="268" y="561"/>
                  </a:lnTo>
                  <a:lnTo>
                    <a:pt x="257" y="597"/>
                  </a:lnTo>
                  <a:lnTo>
                    <a:pt x="257" y="597"/>
                  </a:lnTo>
                  <a:lnTo>
                    <a:pt x="240" y="661"/>
                  </a:lnTo>
                  <a:lnTo>
                    <a:pt x="231" y="693"/>
                  </a:lnTo>
                  <a:lnTo>
                    <a:pt x="224" y="725"/>
                  </a:lnTo>
                  <a:lnTo>
                    <a:pt x="224" y="725"/>
                  </a:lnTo>
                  <a:lnTo>
                    <a:pt x="213" y="786"/>
                  </a:lnTo>
                  <a:lnTo>
                    <a:pt x="201" y="846"/>
                  </a:lnTo>
                  <a:lnTo>
                    <a:pt x="201" y="846"/>
                  </a:lnTo>
                  <a:lnTo>
                    <a:pt x="189" y="906"/>
                  </a:lnTo>
                  <a:lnTo>
                    <a:pt x="176" y="965"/>
                  </a:lnTo>
                  <a:lnTo>
                    <a:pt x="162" y="1025"/>
                  </a:lnTo>
                  <a:lnTo>
                    <a:pt x="153" y="1054"/>
                  </a:lnTo>
                  <a:lnTo>
                    <a:pt x="144" y="1083"/>
                  </a:lnTo>
                  <a:lnTo>
                    <a:pt x="144" y="1083"/>
                  </a:lnTo>
                  <a:lnTo>
                    <a:pt x="134" y="1112"/>
                  </a:lnTo>
                  <a:lnTo>
                    <a:pt x="123" y="1140"/>
                  </a:lnTo>
                  <a:lnTo>
                    <a:pt x="110" y="1167"/>
                  </a:lnTo>
                  <a:lnTo>
                    <a:pt x="95" y="1195"/>
                  </a:lnTo>
                  <a:lnTo>
                    <a:pt x="81" y="1221"/>
                  </a:lnTo>
                  <a:lnTo>
                    <a:pt x="63" y="1246"/>
                  </a:lnTo>
                  <a:lnTo>
                    <a:pt x="44" y="1270"/>
                  </a:lnTo>
                  <a:lnTo>
                    <a:pt x="24" y="1294"/>
                  </a:lnTo>
                  <a:lnTo>
                    <a:pt x="24" y="1294"/>
                  </a:lnTo>
                  <a:lnTo>
                    <a:pt x="2" y="1317"/>
                  </a:lnTo>
                  <a:lnTo>
                    <a:pt x="2" y="1317"/>
                  </a:lnTo>
                  <a:lnTo>
                    <a:pt x="0" y="1320"/>
                  </a:lnTo>
                  <a:lnTo>
                    <a:pt x="0" y="1323"/>
                  </a:lnTo>
                  <a:lnTo>
                    <a:pt x="1" y="1325"/>
                  </a:lnTo>
                  <a:lnTo>
                    <a:pt x="2" y="1328"/>
                  </a:lnTo>
                  <a:lnTo>
                    <a:pt x="5" y="1330"/>
                  </a:lnTo>
                  <a:lnTo>
                    <a:pt x="8" y="1331"/>
                  </a:lnTo>
                  <a:lnTo>
                    <a:pt x="11" y="1331"/>
                  </a:lnTo>
                  <a:lnTo>
                    <a:pt x="14" y="1328"/>
                  </a:lnTo>
                  <a:lnTo>
                    <a:pt x="14" y="1328"/>
                  </a:lnTo>
                  <a:lnTo>
                    <a:pt x="36" y="1307"/>
                  </a:lnTo>
                  <a:lnTo>
                    <a:pt x="56" y="1283"/>
                  </a:lnTo>
                  <a:lnTo>
                    <a:pt x="75" y="1259"/>
                  </a:lnTo>
                  <a:lnTo>
                    <a:pt x="94" y="1233"/>
                  </a:lnTo>
                  <a:lnTo>
                    <a:pt x="110" y="1206"/>
                  </a:lnTo>
                  <a:lnTo>
                    <a:pt x="124" y="1179"/>
                  </a:lnTo>
                  <a:lnTo>
                    <a:pt x="137" y="1150"/>
                  </a:lnTo>
                  <a:lnTo>
                    <a:pt x="149" y="1121"/>
                  </a:lnTo>
                  <a:lnTo>
                    <a:pt x="149" y="1121"/>
                  </a:lnTo>
                  <a:lnTo>
                    <a:pt x="160" y="1093"/>
                  </a:lnTo>
                  <a:lnTo>
                    <a:pt x="169" y="1063"/>
                  </a:lnTo>
                  <a:lnTo>
                    <a:pt x="178" y="1034"/>
                  </a:lnTo>
                  <a:lnTo>
                    <a:pt x="185" y="1005"/>
                  </a:lnTo>
                  <a:lnTo>
                    <a:pt x="199" y="945"/>
                  </a:lnTo>
                  <a:lnTo>
                    <a:pt x="211" y="884"/>
                  </a:lnTo>
                  <a:lnTo>
                    <a:pt x="211" y="884"/>
                  </a:lnTo>
                  <a:lnTo>
                    <a:pt x="234" y="761"/>
                  </a:lnTo>
                  <a:lnTo>
                    <a:pt x="247" y="700"/>
                  </a:lnTo>
                  <a:lnTo>
                    <a:pt x="263" y="639"/>
                  </a:lnTo>
                  <a:lnTo>
                    <a:pt x="263" y="639"/>
                  </a:lnTo>
                  <a:lnTo>
                    <a:pt x="284" y="566"/>
                  </a:lnTo>
                  <a:lnTo>
                    <a:pt x="299" y="492"/>
                  </a:lnTo>
                  <a:lnTo>
                    <a:pt x="312" y="418"/>
                  </a:lnTo>
                  <a:lnTo>
                    <a:pt x="323" y="344"/>
                  </a:lnTo>
                  <a:lnTo>
                    <a:pt x="323" y="344"/>
                  </a:lnTo>
                  <a:lnTo>
                    <a:pt x="331" y="270"/>
                  </a:lnTo>
                  <a:lnTo>
                    <a:pt x="337" y="196"/>
                  </a:lnTo>
                  <a:lnTo>
                    <a:pt x="350" y="48"/>
                  </a:lnTo>
                  <a:lnTo>
                    <a:pt x="350" y="48"/>
                  </a:lnTo>
                  <a:lnTo>
                    <a:pt x="355" y="9"/>
                  </a:lnTo>
                  <a:lnTo>
                    <a:pt x="355" y="9"/>
                  </a:lnTo>
                  <a:lnTo>
                    <a:pt x="355" y="5"/>
                  </a:lnTo>
                  <a:lnTo>
                    <a:pt x="353" y="3"/>
                  </a:lnTo>
                  <a:lnTo>
                    <a:pt x="350" y="2"/>
                  </a:lnTo>
                  <a:lnTo>
                    <a:pt x="347" y="0"/>
                  </a:lnTo>
                  <a:lnTo>
                    <a:pt x="344" y="2"/>
                  </a:lnTo>
                  <a:lnTo>
                    <a:pt x="341" y="3"/>
                  </a:lnTo>
                  <a:lnTo>
                    <a:pt x="339" y="6"/>
                  </a:lnTo>
                  <a:lnTo>
                    <a:pt x="337" y="9"/>
                  </a:lnTo>
                  <a:lnTo>
                    <a:pt x="337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2" name="Freeform 109">
              <a:extLst>
                <a:ext uri="{FF2B5EF4-FFF2-40B4-BE49-F238E27FC236}">
                  <a16:creationId xmlns:a16="http://schemas.microsoft.com/office/drawing/2014/main" id="{DD28F987-EAB8-6C8B-9DF4-0683ACE8F1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5" y="1800"/>
              <a:ext cx="54" cy="25"/>
            </a:xfrm>
            <a:custGeom>
              <a:avLst/>
              <a:gdLst>
                <a:gd name="T0" fmla="*/ 159 w 161"/>
                <a:gd name="T1" fmla="*/ 61 h 75"/>
                <a:gd name="T2" fmla="*/ 159 w 161"/>
                <a:gd name="T3" fmla="*/ 61 h 75"/>
                <a:gd name="T4" fmla="*/ 145 w 161"/>
                <a:gd name="T5" fmla="*/ 45 h 75"/>
                <a:gd name="T6" fmla="*/ 127 w 161"/>
                <a:gd name="T7" fmla="*/ 30 h 75"/>
                <a:gd name="T8" fmla="*/ 109 w 161"/>
                <a:gd name="T9" fmla="*/ 20 h 75"/>
                <a:gd name="T10" fmla="*/ 90 w 161"/>
                <a:gd name="T11" fmla="*/ 11 h 75"/>
                <a:gd name="T12" fmla="*/ 70 w 161"/>
                <a:gd name="T13" fmla="*/ 4 h 75"/>
                <a:gd name="T14" fmla="*/ 48 w 161"/>
                <a:gd name="T15" fmla="*/ 1 h 75"/>
                <a:gd name="T16" fmla="*/ 28 w 161"/>
                <a:gd name="T17" fmla="*/ 0 h 75"/>
                <a:gd name="T18" fmla="*/ 6 w 161"/>
                <a:gd name="T19" fmla="*/ 1 h 75"/>
                <a:gd name="T20" fmla="*/ 6 w 161"/>
                <a:gd name="T21" fmla="*/ 1 h 75"/>
                <a:gd name="T22" fmla="*/ 3 w 161"/>
                <a:gd name="T23" fmla="*/ 3 h 75"/>
                <a:gd name="T24" fmla="*/ 0 w 161"/>
                <a:gd name="T25" fmla="*/ 6 h 75"/>
                <a:gd name="T26" fmla="*/ 0 w 161"/>
                <a:gd name="T27" fmla="*/ 9 h 75"/>
                <a:gd name="T28" fmla="*/ 0 w 161"/>
                <a:gd name="T29" fmla="*/ 13 h 75"/>
                <a:gd name="T30" fmla="*/ 0 w 161"/>
                <a:gd name="T31" fmla="*/ 13 h 75"/>
                <a:gd name="T32" fmla="*/ 1 w 161"/>
                <a:gd name="T33" fmla="*/ 16 h 75"/>
                <a:gd name="T34" fmla="*/ 4 w 161"/>
                <a:gd name="T35" fmla="*/ 17 h 75"/>
                <a:gd name="T36" fmla="*/ 7 w 161"/>
                <a:gd name="T37" fmla="*/ 19 h 75"/>
                <a:gd name="T38" fmla="*/ 10 w 161"/>
                <a:gd name="T39" fmla="*/ 19 h 75"/>
                <a:gd name="T40" fmla="*/ 10 w 161"/>
                <a:gd name="T41" fmla="*/ 19 h 75"/>
                <a:gd name="T42" fmla="*/ 29 w 161"/>
                <a:gd name="T43" fmla="*/ 17 h 75"/>
                <a:gd name="T44" fmla="*/ 49 w 161"/>
                <a:gd name="T45" fmla="*/ 19 h 75"/>
                <a:gd name="T46" fmla="*/ 67 w 161"/>
                <a:gd name="T47" fmla="*/ 22 h 75"/>
                <a:gd name="T48" fmla="*/ 85 w 161"/>
                <a:gd name="T49" fmla="*/ 27 h 75"/>
                <a:gd name="T50" fmla="*/ 103 w 161"/>
                <a:gd name="T51" fmla="*/ 36 h 75"/>
                <a:gd name="T52" fmla="*/ 119 w 161"/>
                <a:gd name="T53" fmla="*/ 46 h 75"/>
                <a:gd name="T54" fmla="*/ 133 w 161"/>
                <a:gd name="T55" fmla="*/ 58 h 75"/>
                <a:gd name="T56" fmla="*/ 146 w 161"/>
                <a:gd name="T57" fmla="*/ 72 h 75"/>
                <a:gd name="T58" fmla="*/ 146 w 161"/>
                <a:gd name="T59" fmla="*/ 72 h 75"/>
                <a:gd name="T60" fmla="*/ 149 w 161"/>
                <a:gd name="T61" fmla="*/ 75 h 75"/>
                <a:gd name="T62" fmla="*/ 152 w 161"/>
                <a:gd name="T63" fmla="*/ 75 h 75"/>
                <a:gd name="T64" fmla="*/ 155 w 161"/>
                <a:gd name="T65" fmla="*/ 75 h 75"/>
                <a:gd name="T66" fmla="*/ 158 w 161"/>
                <a:gd name="T67" fmla="*/ 72 h 75"/>
                <a:gd name="T68" fmla="*/ 159 w 161"/>
                <a:gd name="T69" fmla="*/ 70 h 75"/>
                <a:gd name="T70" fmla="*/ 161 w 161"/>
                <a:gd name="T71" fmla="*/ 67 h 75"/>
                <a:gd name="T72" fmla="*/ 161 w 161"/>
                <a:gd name="T73" fmla="*/ 64 h 75"/>
                <a:gd name="T74" fmla="*/ 159 w 161"/>
                <a:gd name="T75" fmla="*/ 61 h 75"/>
                <a:gd name="T76" fmla="*/ 159 w 161"/>
                <a:gd name="T77" fmla="*/ 61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61" h="75">
                  <a:moveTo>
                    <a:pt x="159" y="61"/>
                  </a:moveTo>
                  <a:lnTo>
                    <a:pt x="159" y="61"/>
                  </a:lnTo>
                  <a:lnTo>
                    <a:pt x="145" y="45"/>
                  </a:lnTo>
                  <a:lnTo>
                    <a:pt x="127" y="30"/>
                  </a:lnTo>
                  <a:lnTo>
                    <a:pt x="109" y="20"/>
                  </a:lnTo>
                  <a:lnTo>
                    <a:pt x="90" y="11"/>
                  </a:lnTo>
                  <a:lnTo>
                    <a:pt x="70" y="4"/>
                  </a:lnTo>
                  <a:lnTo>
                    <a:pt x="48" y="1"/>
                  </a:lnTo>
                  <a:lnTo>
                    <a:pt x="28" y="0"/>
                  </a:lnTo>
                  <a:lnTo>
                    <a:pt x="6" y="1"/>
                  </a:lnTo>
                  <a:lnTo>
                    <a:pt x="6" y="1"/>
                  </a:lnTo>
                  <a:lnTo>
                    <a:pt x="3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1" y="16"/>
                  </a:lnTo>
                  <a:lnTo>
                    <a:pt x="4" y="17"/>
                  </a:lnTo>
                  <a:lnTo>
                    <a:pt x="7" y="19"/>
                  </a:lnTo>
                  <a:lnTo>
                    <a:pt x="10" y="19"/>
                  </a:lnTo>
                  <a:lnTo>
                    <a:pt x="10" y="19"/>
                  </a:lnTo>
                  <a:lnTo>
                    <a:pt x="29" y="17"/>
                  </a:lnTo>
                  <a:lnTo>
                    <a:pt x="49" y="19"/>
                  </a:lnTo>
                  <a:lnTo>
                    <a:pt x="67" y="22"/>
                  </a:lnTo>
                  <a:lnTo>
                    <a:pt x="85" y="27"/>
                  </a:lnTo>
                  <a:lnTo>
                    <a:pt x="103" y="36"/>
                  </a:lnTo>
                  <a:lnTo>
                    <a:pt x="119" y="46"/>
                  </a:lnTo>
                  <a:lnTo>
                    <a:pt x="133" y="58"/>
                  </a:lnTo>
                  <a:lnTo>
                    <a:pt x="146" y="72"/>
                  </a:lnTo>
                  <a:lnTo>
                    <a:pt x="146" y="72"/>
                  </a:lnTo>
                  <a:lnTo>
                    <a:pt x="149" y="75"/>
                  </a:lnTo>
                  <a:lnTo>
                    <a:pt x="152" y="75"/>
                  </a:lnTo>
                  <a:lnTo>
                    <a:pt x="155" y="75"/>
                  </a:lnTo>
                  <a:lnTo>
                    <a:pt x="158" y="72"/>
                  </a:lnTo>
                  <a:lnTo>
                    <a:pt x="159" y="70"/>
                  </a:lnTo>
                  <a:lnTo>
                    <a:pt x="161" y="67"/>
                  </a:lnTo>
                  <a:lnTo>
                    <a:pt x="161" y="64"/>
                  </a:lnTo>
                  <a:lnTo>
                    <a:pt x="159" y="61"/>
                  </a:lnTo>
                  <a:lnTo>
                    <a:pt x="159" y="6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3" name="Freeform 110">
              <a:extLst>
                <a:ext uri="{FF2B5EF4-FFF2-40B4-BE49-F238E27FC236}">
                  <a16:creationId xmlns:a16="http://schemas.microsoft.com/office/drawing/2014/main" id="{1BBBDC16-05F8-7073-D070-2113E60CDB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4" y="1927"/>
              <a:ext cx="14" cy="33"/>
            </a:xfrm>
            <a:custGeom>
              <a:avLst/>
              <a:gdLst>
                <a:gd name="T0" fmla="*/ 16 w 42"/>
                <a:gd name="T1" fmla="*/ 99 h 100"/>
                <a:gd name="T2" fmla="*/ 16 w 42"/>
                <a:gd name="T3" fmla="*/ 99 h 100"/>
                <a:gd name="T4" fmla="*/ 23 w 42"/>
                <a:gd name="T5" fmla="*/ 90 h 100"/>
                <a:gd name="T6" fmla="*/ 30 w 42"/>
                <a:gd name="T7" fmla="*/ 80 h 100"/>
                <a:gd name="T8" fmla="*/ 36 w 42"/>
                <a:gd name="T9" fmla="*/ 70 h 100"/>
                <a:gd name="T10" fmla="*/ 39 w 42"/>
                <a:gd name="T11" fmla="*/ 60 h 100"/>
                <a:gd name="T12" fmla="*/ 39 w 42"/>
                <a:gd name="T13" fmla="*/ 60 h 100"/>
                <a:gd name="T14" fmla="*/ 42 w 42"/>
                <a:gd name="T15" fmla="*/ 47 h 100"/>
                <a:gd name="T16" fmla="*/ 42 w 42"/>
                <a:gd name="T17" fmla="*/ 34 h 100"/>
                <a:gd name="T18" fmla="*/ 40 w 42"/>
                <a:gd name="T19" fmla="*/ 19 h 100"/>
                <a:gd name="T20" fmla="*/ 39 w 42"/>
                <a:gd name="T21" fmla="*/ 6 h 100"/>
                <a:gd name="T22" fmla="*/ 39 w 42"/>
                <a:gd name="T23" fmla="*/ 6 h 100"/>
                <a:gd name="T24" fmla="*/ 36 w 42"/>
                <a:gd name="T25" fmla="*/ 3 h 100"/>
                <a:gd name="T26" fmla="*/ 34 w 42"/>
                <a:gd name="T27" fmla="*/ 2 h 100"/>
                <a:gd name="T28" fmla="*/ 32 w 42"/>
                <a:gd name="T29" fmla="*/ 0 h 100"/>
                <a:gd name="T30" fmla="*/ 27 w 42"/>
                <a:gd name="T31" fmla="*/ 0 h 100"/>
                <a:gd name="T32" fmla="*/ 24 w 42"/>
                <a:gd name="T33" fmla="*/ 2 h 100"/>
                <a:gd name="T34" fmla="*/ 23 w 42"/>
                <a:gd name="T35" fmla="*/ 4 h 100"/>
                <a:gd name="T36" fmla="*/ 21 w 42"/>
                <a:gd name="T37" fmla="*/ 7 h 100"/>
                <a:gd name="T38" fmla="*/ 21 w 42"/>
                <a:gd name="T39" fmla="*/ 12 h 100"/>
                <a:gd name="T40" fmla="*/ 21 w 42"/>
                <a:gd name="T41" fmla="*/ 12 h 100"/>
                <a:gd name="T42" fmla="*/ 23 w 42"/>
                <a:gd name="T43" fmla="*/ 22 h 100"/>
                <a:gd name="T44" fmla="*/ 24 w 42"/>
                <a:gd name="T45" fmla="*/ 34 h 100"/>
                <a:gd name="T46" fmla="*/ 24 w 42"/>
                <a:gd name="T47" fmla="*/ 44 h 100"/>
                <a:gd name="T48" fmla="*/ 23 w 42"/>
                <a:gd name="T49" fmla="*/ 55 h 100"/>
                <a:gd name="T50" fmla="*/ 23 w 42"/>
                <a:gd name="T51" fmla="*/ 55 h 100"/>
                <a:gd name="T52" fmla="*/ 20 w 42"/>
                <a:gd name="T53" fmla="*/ 64 h 100"/>
                <a:gd name="T54" fmla="*/ 16 w 42"/>
                <a:gd name="T55" fmla="*/ 71 h 100"/>
                <a:gd name="T56" fmla="*/ 10 w 42"/>
                <a:gd name="T57" fmla="*/ 80 h 100"/>
                <a:gd name="T58" fmla="*/ 3 w 42"/>
                <a:gd name="T59" fmla="*/ 86 h 100"/>
                <a:gd name="T60" fmla="*/ 3 w 42"/>
                <a:gd name="T61" fmla="*/ 86 h 100"/>
                <a:gd name="T62" fmla="*/ 1 w 42"/>
                <a:gd name="T63" fmla="*/ 89 h 100"/>
                <a:gd name="T64" fmla="*/ 0 w 42"/>
                <a:gd name="T65" fmla="*/ 93 h 100"/>
                <a:gd name="T66" fmla="*/ 1 w 42"/>
                <a:gd name="T67" fmla="*/ 96 h 100"/>
                <a:gd name="T68" fmla="*/ 3 w 42"/>
                <a:gd name="T69" fmla="*/ 97 h 100"/>
                <a:gd name="T70" fmla="*/ 5 w 42"/>
                <a:gd name="T71" fmla="*/ 100 h 100"/>
                <a:gd name="T72" fmla="*/ 8 w 42"/>
                <a:gd name="T73" fmla="*/ 100 h 100"/>
                <a:gd name="T74" fmla="*/ 13 w 42"/>
                <a:gd name="T75" fmla="*/ 100 h 100"/>
                <a:gd name="T76" fmla="*/ 16 w 42"/>
                <a:gd name="T77" fmla="*/ 99 h 100"/>
                <a:gd name="T78" fmla="*/ 16 w 42"/>
                <a:gd name="T79" fmla="*/ 99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2" h="100">
                  <a:moveTo>
                    <a:pt x="16" y="99"/>
                  </a:moveTo>
                  <a:lnTo>
                    <a:pt x="16" y="99"/>
                  </a:lnTo>
                  <a:lnTo>
                    <a:pt x="23" y="90"/>
                  </a:lnTo>
                  <a:lnTo>
                    <a:pt x="30" y="80"/>
                  </a:lnTo>
                  <a:lnTo>
                    <a:pt x="36" y="70"/>
                  </a:lnTo>
                  <a:lnTo>
                    <a:pt x="39" y="60"/>
                  </a:lnTo>
                  <a:lnTo>
                    <a:pt x="39" y="60"/>
                  </a:lnTo>
                  <a:lnTo>
                    <a:pt x="42" y="47"/>
                  </a:lnTo>
                  <a:lnTo>
                    <a:pt x="42" y="34"/>
                  </a:lnTo>
                  <a:lnTo>
                    <a:pt x="40" y="19"/>
                  </a:lnTo>
                  <a:lnTo>
                    <a:pt x="39" y="6"/>
                  </a:lnTo>
                  <a:lnTo>
                    <a:pt x="39" y="6"/>
                  </a:lnTo>
                  <a:lnTo>
                    <a:pt x="36" y="3"/>
                  </a:lnTo>
                  <a:lnTo>
                    <a:pt x="34" y="2"/>
                  </a:lnTo>
                  <a:lnTo>
                    <a:pt x="32" y="0"/>
                  </a:lnTo>
                  <a:lnTo>
                    <a:pt x="27" y="0"/>
                  </a:lnTo>
                  <a:lnTo>
                    <a:pt x="24" y="2"/>
                  </a:lnTo>
                  <a:lnTo>
                    <a:pt x="23" y="4"/>
                  </a:lnTo>
                  <a:lnTo>
                    <a:pt x="21" y="7"/>
                  </a:lnTo>
                  <a:lnTo>
                    <a:pt x="21" y="12"/>
                  </a:lnTo>
                  <a:lnTo>
                    <a:pt x="21" y="12"/>
                  </a:lnTo>
                  <a:lnTo>
                    <a:pt x="23" y="22"/>
                  </a:lnTo>
                  <a:lnTo>
                    <a:pt x="24" y="34"/>
                  </a:lnTo>
                  <a:lnTo>
                    <a:pt x="24" y="44"/>
                  </a:lnTo>
                  <a:lnTo>
                    <a:pt x="23" y="55"/>
                  </a:lnTo>
                  <a:lnTo>
                    <a:pt x="23" y="55"/>
                  </a:lnTo>
                  <a:lnTo>
                    <a:pt x="20" y="64"/>
                  </a:lnTo>
                  <a:lnTo>
                    <a:pt x="16" y="71"/>
                  </a:lnTo>
                  <a:lnTo>
                    <a:pt x="10" y="80"/>
                  </a:lnTo>
                  <a:lnTo>
                    <a:pt x="3" y="86"/>
                  </a:lnTo>
                  <a:lnTo>
                    <a:pt x="3" y="86"/>
                  </a:lnTo>
                  <a:lnTo>
                    <a:pt x="1" y="89"/>
                  </a:lnTo>
                  <a:lnTo>
                    <a:pt x="0" y="93"/>
                  </a:lnTo>
                  <a:lnTo>
                    <a:pt x="1" y="96"/>
                  </a:lnTo>
                  <a:lnTo>
                    <a:pt x="3" y="97"/>
                  </a:lnTo>
                  <a:lnTo>
                    <a:pt x="5" y="100"/>
                  </a:lnTo>
                  <a:lnTo>
                    <a:pt x="8" y="100"/>
                  </a:lnTo>
                  <a:lnTo>
                    <a:pt x="13" y="100"/>
                  </a:lnTo>
                  <a:lnTo>
                    <a:pt x="16" y="99"/>
                  </a:lnTo>
                  <a:lnTo>
                    <a:pt x="16" y="9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4" name="Freeform 111">
              <a:extLst>
                <a:ext uri="{FF2B5EF4-FFF2-40B4-BE49-F238E27FC236}">
                  <a16:creationId xmlns:a16="http://schemas.microsoft.com/office/drawing/2014/main" id="{A7CFF641-412C-3B57-A2A6-63DFCE62360A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" y="1884"/>
              <a:ext cx="199" cy="89"/>
            </a:xfrm>
            <a:custGeom>
              <a:avLst/>
              <a:gdLst>
                <a:gd name="T0" fmla="*/ 0 w 599"/>
                <a:gd name="T1" fmla="*/ 12 h 267"/>
                <a:gd name="T2" fmla="*/ 8 w 599"/>
                <a:gd name="T3" fmla="*/ 42 h 267"/>
                <a:gd name="T4" fmla="*/ 21 w 599"/>
                <a:gd name="T5" fmla="*/ 70 h 267"/>
                <a:gd name="T6" fmla="*/ 40 w 599"/>
                <a:gd name="T7" fmla="*/ 96 h 267"/>
                <a:gd name="T8" fmla="*/ 62 w 599"/>
                <a:gd name="T9" fmla="*/ 119 h 267"/>
                <a:gd name="T10" fmla="*/ 75 w 599"/>
                <a:gd name="T11" fmla="*/ 132 h 267"/>
                <a:gd name="T12" fmla="*/ 120 w 599"/>
                <a:gd name="T13" fmla="*/ 165 h 267"/>
                <a:gd name="T14" fmla="*/ 185 w 599"/>
                <a:gd name="T15" fmla="*/ 202 h 267"/>
                <a:gd name="T16" fmla="*/ 221 w 599"/>
                <a:gd name="T17" fmla="*/ 218 h 267"/>
                <a:gd name="T18" fmla="*/ 297 w 599"/>
                <a:gd name="T19" fmla="*/ 242 h 267"/>
                <a:gd name="T20" fmla="*/ 336 w 599"/>
                <a:gd name="T21" fmla="*/ 252 h 267"/>
                <a:gd name="T22" fmla="*/ 407 w 599"/>
                <a:gd name="T23" fmla="*/ 264 h 267"/>
                <a:gd name="T24" fmla="*/ 481 w 599"/>
                <a:gd name="T25" fmla="*/ 266 h 267"/>
                <a:gd name="T26" fmla="*/ 511 w 599"/>
                <a:gd name="T27" fmla="*/ 263 h 267"/>
                <a:gd name="T28" fmla="*/ 542 w 599"/>
                <a:gd name="T29" fmla="*/ 257 h 267"/>
                <a:gd name="T30" fmla="*/ 571 w 599"/>
                <a:gd name="T31" fmla="*/ 245 h 267"/>
                <a:gd name="T32" fmla="*/ 597 w 599"/>
                <a:gd name="T33" fmla="*/ 228 h 267"/>
                <a:gd name="T34" fmla="*/ 598 w 599"/>
                <a:gd name="T35" fmla="*/ 225 h 267"/>
                <a:gd name="T36" fmla="*/ 598 w 599"/>
                <a:gd name="T37" fmla="*/ 218 h 267"/>
                <a:gd name="T38" fmla="*/ 594 w 599"/>
                <a:gd name="T39" fmla="*/ 213 h 267"/>
                <a:gd name="T40" fmla="*/ 586 w 599"/>
                <a:gd name="T41" fmla="*/ 213 h 267"/>
                <a:gd name="T42" fmla="*/ 584 w 599"/>
                <a:gd name="T43" fmla="*/ 215 h 267"/>
                <a:gd name="T44" fmla="*/ 565 w 599"/>
                <a:gd name="T45" fmla="*/ 229 h 267"/>
                <a:gd name="T46" fmla="*/ 542 w 599"/>
                <a:gd name="T47" fmla="*/ 238 h 267"/>
                <a:gd name="T48" fmla="*/ 492 w 599"/>
                <a:gd name="T49" fmla="*/ 248 h 267"/>
                <a:gd name="T50" fmla="*/ 458 w 599"/>
                <a:gd name="T51" fmla="*/ 250 h 267"/>
                <a:gd name="T52" fmla="*/ 389 w 599"/>
                <a:gd name="T53" fmla="*/ 244 h 267"/>
                <a:gd name="T54" fmla="*/ 356 w 599"/>
                <a:gd name="T55" fmla="*/ 238 h 267"/>
                <a:gd name="T56" fmla="*/ 281 w 599"/>
                <a:gd name="T57" fmla="*/ 221 h 267"/>
                <a:gd name="T58" fmla="*/ 210 w 599"/>
                <a:gd name="T59" fmla="*/ 193 h 267"/>
                <a:gd name="T60" fmla="*/ 176 w 599"/>
                <a:gd name="T61" fmla="*/ 178 h 267"/>
                <a:gd name="T62" fmla="*/ 116 w 599"/>
                <a:gd name="T63" fmla="*/ 141 h 267"/>
                <a:gd name="T64" fmla="*/ 87 w 599"/>
                <a:gd name="T65" fmla="*/ 119 h 267"/>
                <a:gd name="T66" fmla="*/ 75 w 599"/>
                <a:gd name="T67" fmla="*/ 107 h 267"/>
                <a:gd name="T68" fmla="*/ 52 w 599"/>
                <a:gd name="T69" fmla="*/ 83 h 267"/>
                <a:gd name="T70" fmla="*/ 33 w 599"/>
                <a:gd name="T71" fmla="*/ 54 h 267"/>
                <a:gd name="T72" fmla="*/ 20 w 599"/>
                <a:gd name="T73" fmla="*/ 23 h 267"/>
                <a:gd name="T74" fmla="*/ 16 w 599"/>
                <a:gd name="T75" fmla="*/ 6 h 267"/>
                <a:gd name="T76" fmla="*/ 13 w 599"/>
                <a:gd name="T77" fmla="*/ 1 h 267"/>
                <a:gd name="T78" fmla="*/ 5 w 599"/>
                <a:gd name="T79" fmla="*/ 0 h 267"/>
                <a:gd name="T80" fmla="*/ 1 w 599"/>
                <a:gd name="T81" fmla="*/ 4 h 267"/>
                <a:gd name="T82" fmla="*/ 0 w 599"/>
                <a:gd name="T83" fmla="*/ 12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99" h="267">
                  <a:moveTo>
                    <a:pt x="0" y="12"/>
                  </a:moveTo>
                  <a:lnTo>
                    <a:pt x="0" y="12"/>
                  </a:lnTo>
                  <a:lnTo>
                    <a:pt x="3" y="26"/>
                  </a:lnTo>
                  <a:lnTo>
                    <a:pt x="8" y="42"/>
                  </a:lnTo>
                  <a:lnTo>
                    <a:pt x="14" y="57"/>
                  </a:lnTo>
                  <a:lnTo>
                    <a:pt x="21" y="70"/>
                  </a:lnTo>
                  <a:lnTo>
                    <a:pt x="30" y="83"/>
                  </a:lnTo>
                  <a:lnTo>
                    <a:pt x="40" y="96"/>
                  </a:lnTo>
                  <a:lnTo>
                    <a:pt x="50" y="107"/>
                  </a:lnTo>
                  <a:lnTo>
                    <a:pt x="62" y="119"/>
                  </a:lnTo>
                  <a:lnTo>
                    <a:pt x="62" y="119"/>
                  </a:lnTo>
                  <a:lnTo>
                    <a:pt x="75" y="132"/>
                  </a:lnTo>
                  <a:lnTo>
                    <a:pt x="90" y="144"/>
                  </a:lnTo>
                  <a:lnTo>
                    <a:pt x="120" y="165"/>
                  </a:lnTo>
                  <a:lnTo>
                    <a:pt x="152" y="184"/>
                  </a:lnTo>
                  <a:lnTo>
                    <a:pt x="185" y="202"/>
                  </a:lnTo>
                  <a:lnTo>
                    <a:pt x="185" y="202"/>
                  </a:lnTo>
                  <a:lnTo>
                    <a:pt x="221" y="218"/>
                  </a:lnTo>
                  <a:lnTo>
                    <a:pt x="259" y="231"/>
                  </a:lnTo>
                  <a:lnTo>
                    <a:pt x="297" y="242"/>
                  </a:lnTo>
                  <a:lnTo>
                    <a:pt x="336" y="252"/>
                  </a:lnTo>
                  <a:lnTo>
                    <a:pt x="336" y="252"/>
                  </a:lnTo>
                  <a:lnTo>
                    <a:pt x="371" y="260"/>
                  </a:lnTo>
                  <a:lnTo>
                    <a:pt x="407" y="264"/>
                  </a:lnTo>
                  <a:lnTo>
                    <a:pt x="444" y="267"/>
                  </a:lnTo>
                  <a:lnTo>
                    <a:pt x="481" y="266"/>
                  </a:lnTo>
                  <a:lnTo>
                    <a:pt x="481" y="266"/>
                  </a:lnTo>
                  <a:lnTo>
                    <a:pt x="511" y="263"/>
                  </a:lnTo>
                  <a:lnTo>
                    <a:pt x="527" y="260"/>
                  </a:lnTo>
                  <a:lnTo>
                    <a:pt x="542" y="257"/>
                  </a:lnTo>
                  <a:lnTo>
                    <a:pt x="556" y="251"/>
                  </a:lnTo>
                  <a:lnTo>
                    <a:pt x="571" y="245"/>
                  </a:lnTo>
                  <a:lnTo>
                    <a:pt x="584" y="237"/>
                  </a:lnTo>
                  <a:lnTo>
                    <a:pt x="597" y="228"/>
                  </a:lnTo>
                  <a:lnTo>
                    <a:pt x="597" y="228"/>
                  </a:lnTo>
                  <a:lnTo>
                    <a:pt x="598" y="225"/>
                  </a:lnTo>
                  <a:lnTo>
                    <a:pt x="599" y="221"/>
                  </a:lnTo>
                  <a:lnTo>
                    <a:pt x="598" y="218"/>
                  </a:lnTo>
                  <a:lnTo>
                    <a:pt x="597" y="216"/>
                  </a:lnTo>
                  <a:lnTo>
                    <a:pt x="594" y="213"/>
                  </a:lnTo>
                  <a:lnTo>
                    <a:pt x="591" y="213"/>
                  </a:lnTo>
                  <a:lnTo>
                    <a:pt x="586" y="213"/>
                  </a:lnTo>
                  <a:lnTo>
                    <a:pt x="584" y="215"/>
                  </a:lnTo>
                  <a:lnTo>
                    <a:pt x="584" y="215"/>
                  </a:lnTo>
                  <a:lnTo>
                    <a:pt x="575" y="222"/>
                  </a:lnTo>
                  <a:lnTo>
                    <a:pt x="565" y="229"/>
                  </a:lnTo>
                  <a:lnTo>
                    <a:pt x="553" y="234"/>
                  </a:lnTo>
                  <a:lnTo>
                    <a:pt x="542" y="238"/>
                  </a:lnTo>
                  <a:lnTo>
                    <a:pt x="517" y="244"/>
                  </a:lnTo>
                  <a:lnTo>
                    <a:pt x="492" y="248"/>
                  </a:lnTo>
                  <a:lnTo>
                    <a:pt x="492" y="248"/>
                  </a:lnTo>
                  <a:lnTo>
                    <a:pt x="458" y="250"/>
                  </a:lnTo>
                  <a:lnTo>
                    <a:pt x="423" y="248"/>
                  </a:lnTo>
                  <a:lnTo>
                    <a:pt x="389" y="244"/>
                  </a:lnTo>
                  <a:lnTo>
                    <a:pt x="356" y="238"/>
                  </a:lnTo>
                  <a:lnTo>
                    <a:pt x="356" y="238"/>
                  </a:lnTo>
                  <a:lnTo>
                    <a:pt x="318" y="231"/>
                  </a:lnTo>
                  <a:lnTo>
                    <a:pt x="281" y="221"/>
                  </a:lnTo>
                  <a:lnTo>
                    <a:pt x="245" y="208"/>
                  </a:lnTo>
                  <a:lnTo>
                    <a:pt x="210" y="193"/>
                  </a:lnTo>
                  <a:lnTo>
                    <a:pt x="210" y="193"/>
                  </a:lnTo>
                  <a:lnTo>
                    <a:pt x="176" y="178"/>
                  </a:lnTo>
                  <a:lnTo>
                    <a:pt x="146" y="161"/>
                  </a:lnTo>
                  <a:lnTo>
                    <a:pt x="116" y="141"/>
                  </a:lnTo>
                  <a:lnTo>
                    <a:pt x="101" y="131"/>
                  </a:lnTo>
                  <a:lnTo>
                    <a:pt x="87" y="119"/>
                  </a:lnTo>
                  <a:lnTo>
                    <a:pt x="87" y="119"/>
                  </a:lnTo>
                  <a:lnTo>
                    <a:pt x="75" y="107"/>
                  </a:lnTo>
                  <a:lnTo>
                    <a:pt x="63" y="96"/>
                  </a:lnTo>
                  <a:lnTo>
                    <a:pt x="52" y="83"/>
                  </a:lnTo>
                  <a:lnTo>
                    <a:pt x="42" y="68"/>
                  </a:lnTo>
                  <a:lnTo>
                    <a:pt x="33" y="54"/>
                  </a:lnTo>
                  <a:lnTo>
                    <a:pt x="26" y="39"/>
                  </a:lnTo>
                  <a:lnTo>
                    <a:pt x="20" y="23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3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5" name="Freeform 112">
              <a:extLst>
                <a:ext uri="{FF2B5EF4-FFF2-40B4-BE49-F238E27FC236}">
                  <a16:creationId xmlns:a16="http://schemas.microsoft.com/office/drawing/2014/main" id="{C5159116-3891-4C4D-2C3F-48FBCADC03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27" y="1978"/>
              <a:ext cx="481" cy="164"/>
            </a:xfrm>
            <a:custGeom>
              <a:avLst/>
              <a:gdLst>
                <a:gd name="T0" fmla="*/ 1427 w 1443"/>
                <a:gd name="T1" fmla="*/ 253 h 492"/>
                <a:gd name="T2" fmla="*/ 1359 w 1443"/>
                <a:gd name="T3" fmla="*/ 313 h 492"/>
                <a:gd name="T4" fmla="*/ 1285 w 1443"/>
                <a:gd name="T5" fmla="*/ 364 h 492"/>
                <a:gd name="T6" fmla="*/ 1248 w 1443"/>
                <a:gd name="T7" fmla="*/ 385 h 492"/>
                <a:gd name="T8" fmla="*/ 1171 w 1443"/>
                <a:gd name="T9" fmla="*/ 419 h 492"/>
                <a:gd name="T10" fmla="*/ 1130 w 1443"/>
                <a:gd name="T11" fmla="*/ 434 h 492"/>
                <a:gd name="T12" fmla="*/ 1055 w 1443"/>
                <a:gd name="T13" fmla="*/ 456 h 492"/>
                <a:gd name="T14" fmla="*/ 978 w 1443"/>
                <a:gd name="T15" fmla="*/ 469 h 492"/>
                <a:gd name="T16" fmla="*/ 900 w 1443"/>
                <a:gd name="T17" fmla="*/ 475 h 492"/>
                <a:gd name="T18" fmla="*/ 822 w 1443"/>
                <a:gd name="T19" fmla="*/ 473 h 492"/>
                <a:gd name="T20" fmla="*/ 784 w 1443"/>
                <a:gd name="T21" fmla="*/ 470 h 492"/>
                <a:gd name="T22" fmla="*/ 709 w 1443"/>
                <a:gd name="T23" fmla="*/ 459 h 492"/>
                <a:gd name="T24" fmla="*/ 635 w 1443"/>
                <a:gd name="T25" fmla="*/ 440 h 492"/>
                <a:gd name="T26" fmla="*/ 562 w 1443"/>
                <a:gd name="T27" fmla="*/ 417 h 492"/>
                <a:gd name="T28" fmla="*/ 526 w 1443"/>
                <a:gd name="T29" fmla="*/ 402 h 492"/>
                <a:gd name="T30" fmla="*/ 455 w 1443"/>
                <a:gd name="T31" fmla="*/ 370 h 492"/>
                <a:gd name="T32" fmla="*/ 387 w 1443"/>
                <a:gd name="T33" fmla="*/ 334 h 492"/>
                <a:gd name="T34" fmla="*/ 322 w 1443"/>
                <a:gd name="T35" fmla="*/ 293 h 492"/>
                <a:gd name="T36" fmla="*/ 260 w 1443"/>
                <a:gd name="T37" fmla="*/ 248 h 492"/>
                <a:gd name="T38" fmla="*/ 229 w 1443"/>
                <a:gd name="T39" fmla="*/ 224 h 492"/>
                <a:gd name="T40" fmla="*/ 171 w 1443"/>
                <a:gd name="T41" fmla="*/ 173 h 492"/>
                <a:gd name="T42" fmla="*/ 116 w 1443"/>
                <a:gd name="T43" fmla="*/ 119 h 492"/>
                <a:gd name="T44" fmla="*/ 64 w 1443"/>
                <a:gd name="T45" fmla="*/ 62 h 492"/>
                <a:gd name="T46" fmla="*/ 39 w 1443"/>
                <a:gd name="T47" fmla="*/ 33 h 492"/>
                <a:gd name="T48" fmla="*/ 16 w 1443"/>
                <a:gd name="T49" fmla="*/ 3 h 492"/>
                <a:gd name="T50" fmla="*/ 10 w 1443"/>
                <a:gd name="T51" fmla="*/ 0 h 492"/>
                <a:gd name="T52" fmla="*/ 5 w 1443"/>
                <a:gd name="T53" fmla="*/ 1 h 492"/>
                <a:gd name="T54" fmla="*/ 0 w 1443"/>
                <a:gd name="T55" fmla="*/ 6 h 492"/>
                <a:gd name="T56" fmla="*/ 2 w 1443"/>
                <a:gd name="T57" fmla="*/ 12 h 492"/>
                <a:gd name="T58" fmla="*/ 25 w 1443"/>
                <a:gd name="T59" fmla="*/ 44 h 492"/>
                <a:gd name="T60" fmla="*/ 77 w 1443"/>
                <a:gd name="T61" fmla="*/ 103 h 492"/>
                <a:gd name="T62" fmla="*/ 131 w 1443"/>
                <a:gd name="T63" fmla="*/ 158 h 492"/>
                <a:gd name="T64" fmla="*/ 189 w 1443"/>
                <a:gd name="T65" fmla="*/ 212 h 492"/>
                <a:gd name="T66" fmla="*/ 218 w 1443"/>
                <a:gd name="T67" fmla="*/ 237 h 492"/>
                <a:gd name="T68" fmla="*/ 281 w 1443"/>
                <a:gd name="T69" fmla="*/ 284 h 492"/>
                <a:gd name="T70" fmla="*/ 346 w 1443"/>
                <a:gd name="T71" fmla="*/ 329 h 492"/>
                <a:gd name="T72" fmla="*/ 415 w 1443"/>
                <a:gd name="T73" fmla="*/ 369 h 492"/>
                <a:gd name="T74" fmla="*/ 486 w 1443"/>
                <a:gd name="T75" fmla="*/ 403 h 492"/>
                <a:gd name="T76" fmla="*/ 522 w 1443"/>
                <a:gd name="T77" fmla="*/ 419 h 492"/>
                <a:gd name="T78" fmla="*/ 594 w 1443"/>
                <a:gd name="T79" fmla="*/ 447 h 492"/>
                <a:gd name="T80" fmla="*/ 670 w 1443"/>
                <a:gd name="T81" fmla="*/ 467 h 492"/>
                <a:gd name="T82" fmla="*/ 746 w 1443"/>
                <a:gd name="T83" fmla="*/ 483 h 492"/>
                <a:gd name="T84" fmla="*/ 785 w 1443"/>
                <a:gd name="T85" fmla="*/ 488 h 492"/>
                <a:gd name="T86" fmla="*/ 865 w 1443"/>
                <a:gd name="T87" fmla="*/ 492 h 492"/>
                <a:gd name="T88" fmla="*/ 943 w 1443"/>
                <a:gd name="T89" fmla="*/ 491 h 492"/>
                <a:gd name="T90" fmla="*/ 1023 w 1443"/>
                <a:gd name="T91" fmla="*/ 480 h 492"/>
                <a:gd name="T92" fmla="*/ 1100 w 1443"/>
                <a:gd name="T93" fmla="*/ 463 h 492"/>
                <a:gd name="T94" fmla="*/ 1142 w 1443"/>
                <a:gd name="T95" fmla="*/ 450 h 492"/>
                <a:gd name="T96" fmla="*/ 1223 w 1443"/>
                <a:gd name="T97" fmla="*/ 417 h 492"/>
                <a:gd name="T98" fmla="*/ 1300 w 1443"/>
                <a:gd name="T99" fmla="*/ 374 h 492"/>
                <a:gd name="T100" fmla="*/ 1372 w 1443"/>
                <a:gd name="T101" fmla="*/ 325 h 492"/>
                <a:gd name="T102" fmla="*/ 1406 w 1443"/>
                <a:gd name="T103" fmla="*/ 298 h 492"/>
                <a:gd name="T104" fmla="*/ 1440 w 1443"/>
                <a:gd name="T105" fmla="*/ 266 h 492"/>
                <a:gd name="T106" fmla="*/ 1443 w 1443"/>
                <a:gd name="T107" fmla="*/ 258 h 492"/>
                <a:gd name="T108" fmla="*/ 1440 w 1443"/>
                <a:gd name="T109" fmla="*/ 253 h 492"/>
                <a:gd name="T110" fmla="*/ 1434 w 1443"/>
                <a:gd name="T111" fmla="*/ 250 h 492"/>
                <a:gd name="T112" fmla="*/ 1427 w 1443"/>
                <a:gd name="T113" fmla="*/ 253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43" h="492">
                  <a:moveTo>
                    <a:pt x="1427" y="253"/>
                  </a:moveTo>
                  <a:lnTo>
                    <a:pt x="1427" y="253"/>
                  </a:lnTo>
                  <a:lnTo>
                    <a:pt x="1394" y="283"/>
                  </a:lnTo>
                  <a:lnTo>
                    <a:pt x="1359" y="313"/>
                  </a:lnTo>
                  <a:lnTo>
                    <a:pt x="1323" y="340"/>
                  </a:lnTo>
                  <a:lnTo>
                    <a:pt x="1285" y="364"/>
                  </a:lnTo>
                  <a:lnTo>
                    <a:pt x="1285" y="364"/>
                  </a:lnTo>
                  <a:lnTo>
                    <a:pt x="1248" y="385"/>
                  </a:lnTo>
                  <a:lnTo>
                    <a:pt x="1210" y="403"/>
                  </a:lnTo>
                  <a:lnTo>
                    <a:pt x="1171" y="419"/>
                  </a:lnTo>
                  <a:lnTo>
                    <a:pt x="1130" y="434"/>
                  </a:lnTo>
                  <a:lnTo>
                    <a:pt x="1130" y="434"/>
                  </a:lnTo>
                  <a:lnTo>
                    <a:pt x="1093" y="446"/>
                  </a:lnTo>
                  <a:lnTo>
                    <a:pt x="1055" y="456"/>
                  </a:lnTo>
                  <a:lnTo>
                    <a:pt x="1017" y="463"/>
                  </a:lnTo>
                  <a:lnTo>
                    <a:pt x="978" y="469"/>
                  </a:lnTo>
                  <a:lnTo>
                    <a:pt x="939" y="473"/>
                  </a:lnTo>
                  <a:lnTo>
                    <a:pt x="900" y="475"/>
                  </a:lnTo>
                  <a:lnTo>
                    <a:pt x="861" y="475"/>
                  </a:lnTo>
                  <a:lnTo>
                    <a:pt x="822" y="473"/>
                  </a:lnTo>
                  <a:lnTo>
                    <a:pt x="822" y="473"/>
                  </a:lnTo>
                  <a:lnTo>
                    <a:pt x="784" y="470"/>
                  </a:lnTo>
                  <a:lnTo>
                    <a:pt x="746" y="464"/>
                  </a:lnTo>
                  <a:lnTo>
                    <a:pt x="709" y="459"/>
                  </a:lnTo>
                  <a:lnTo>
                    <a:pt x="671" y="450"/>
                  </a:lnTo>
                  <a:lnTo>
                    <a:pt x="635" y="440"/>
                  </a:lnTo>
                  <a:lnTo>
                    <a:pt x="597" y="430"/>
                  </a:lnTo>
                  <a:lnTo>
                    <a:pt x="562" y="417"/>
                  </a:lnTo>
                  <a:lnTo>
                    <a:pt x="526" y="402"/>
                  </a:lnTo>
                  <a:lnTo>
                    <a:pt x="526" y="402"/>
                  </a:lnTo>
                  <a:lnTo>
                    <a:pt x="490" y="388"/>
                  </a:lnTo>
                  <a:lnTo>
                    <a:pt x="455" y="370"/>
                  </a:lnTo>
                  <a:lnTo>
                    <a:pt x="422" y="353"/>
                  </a:lnTo>
                  <a:lnTo>
                    <a:pt x="387" y="334"/>
                  </a:lnTo>
                  <a:lnTo>
                    <a:pt x="354" y="313"/>
                  </a:lnTo>
                  <a:lnTo>
                    <a:pt x="322" y="293"/>
                  </a:lnTo>
                  <a:lnTo>
                    <a:pt x="290" y="271"/>
                  </a:lnTo>
                  <a:lnTo>
                    <a:pt x="260" y="248"/>
                  </a:lnTo>
                  <a:lnTo>
                    <a:pt x="260" y="248"/>
                  </a:lnTo>
                  <a:lnTo>
                    <a:pt x="229" y="224"/>
                  </a:lnTo>
                  <a:lnTo>
                    <a:pt x="200" y="199"/>
                  </a:lnTo>
                  <a:lnTo>
                    <a:pt x="171" y="173"/>
                  </a:lnTo>
                  <a:lnTo>
                    <a:pt x="142" y="147"/>
                  </a:lnTo>
                  <a:lnTo>
                    <a:pt x="116" y="119"/>
                  </a:lnTo>
                  <a:lnTo>
                    <a:pt x="90" y="91"/>
                  </a:lnTo>
                  <a:lnTo>
                    <a:pt x="64" y="62"/>
                  </a:lnTo>
                  <a:lnTo>
                    <a:pt x="39" y="33"/>
                  </a:lnTo>
                  <a:lnTo>
                    <a:pt x="39" y="33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5" y="44"/>
                  </a:lnTo>
                  <a:lnTo>
                    <a:pt x="51" y="73"/>
                  </a:lnTo>
                  <a:lnTo>
                    <a:pt x="77" y="103"/>
                  </a:lnTo>
                  <a:lnTo>
                    <a:pt x="103" y="131"/>
                  </a:lnTo>
                  <a:lnTo>
                    <a:pt x="131" y="158"/>
                  </a:lnTo>
                  <a:lnTo>
                    <a:pt x="158" y="186"/>
                  </a:lnTo>
                  <a:lnTo>
                    <a:pt x="189" y="212"/>
                  </a:lnTo>
                  <a:lnTo>
                    <a:pt x="218" y="237"/>
                  </a:lnTo>
                  <a:lnTo>
                    <a:pt x="218" y="237"/>
                  </a:lnTo>
                  <a:lnTo>
                    <a:pt x="249" y="261"/>
                  </a:lnTo>
                  <a:lnTo>
                    <a:pt x="281" y="284"/>
                  </a:lnTo>
                  <a:lnTo>
                    <a:pt x="313" y="308"/>
                  </a:lnTo>
                  <a:lnTo>
                    <a:pt x="346" y="329"/>
                  </a:lnTo>
                  <a:lnTo>
                    <a:pt x="380" y="350"/>
                  </a:lnTo>
                  <a:lnTo>
                    <a:pt x="415" y="369"/>
                  </a:lnTo>
                  <a:lnTo>
                    <a:pt x="449" y="388"/>
                  </a:lnTo>
                  <a:lnTo>
                    <a:pt x="486" y="403"/>
                  </a:lnTo>
                  <a:lnTo>
                    <a:pt x="486" y="403"/>
                  </a:lnTo>
                  <a:lnTo>
                    <a:pt x="522" y="419"/>
                  </a:lnTo>
                  <a:lnTo>
                    <a:pt x="558" y="434"/>
                  </a:lnTo>
                  <a:lnTo>
                    <a:pt x="594" y="447"/>
                  </a:lnTo>
                  <a:lnTo>
                    <a:pt x="632" y="457"/>
                  </a:lnTo>
                  <a:lnTo>
                    <a:pt x="670" y="467"/>
                  </a:lnTo>
                  <a:lnTo>
                    <a:pt x="709" y="476"/>
                  </a:lnTo>
                  <a:lnTo>
                    <a:pt x="746" y="483"/>
                  </a:lnTo>
                  <a:lnTo>
                    <a:pt x="785" y="488"/>
                  </a:lnTo>
                  <a:lnTo>
                    <a:pt x="785" y="488"/>
                  </a:lnTo>
                  <a:lnTo>
                    <a:pt x="825" y="491"/>
                  </a:lnTo>
                  <a:lnTo>
                    <a:pt x="865" y="492"/>
                  </a:lnTo>
                  <a:lnTo>
                    <a:pt x="904" y="492"/>
                  </a:lnTo>
                  <a:lnTo>
                    <a:pt x="943" y="491"/>
                  </a:lnTo>
                  <a:lnTo>
                    <a:pt x="984" y="486"/>
                  </a:lnTo>
                  <a:lnTo>
                    <a:pt x="1023" y="480"/>
                  </a:lnTo>
                  <a:lnTo>
                    <a:pt x="1061" y="472"/>
                  </a:lnTo>
                  <a:lnTo>
                    <a:pt x="1100" y="463"/>
                  </a:lnTo>
                  <a:lnTo>
                    <a:pt x="1100" y="463"/>
                  </a:lnTo>
                  <a:lnTo>
                    <a:pt x="1142" y="450"/>
                  </a:lnTo>
                  <a:lnTo>
                    <a:pt x="1182" y="434"/>
                  </a:lnTo>
                  <a:lnTo>
                    <a:pt x="1223" y="417"/>
                  </a:lnTo>
                  <a:lnTo>
                    <a:pt x="1262" y="396"/>
                  </a:lnTo>
                  <a:lnTo>
                    <a:pt x="1300" y="374"/>
                  </a:lnTo>
                  <a:lnTo>
                    <a:pt x="1337" y="351"/>
                  </a:lnTo>
                  <a:lnTo>
                    <a:pt x="1372" y="325"/>
                  </a:lnTo>
                  <a:lnTo>
                    <a:pt x="1406" y="298"/>
                  </a:lnTo>
                  <a:lnTo>
                    <a:pt x="1406" y="298"/>
                  </a:lnTo>
                  <a:lnTo>
                    <a:pt x="1440" y="266"/>
                  </a:lnTo>
                  <a:lnTo>
                    <a:pt x="1440" y="266"/>
                  </a:lnTo>
                  <a:lnTo>
                    <a:pt x="1442" y="261"/>
                  </a:lnTo>
                  <a:lnTo>
                    <a:pt x="1443" y="258"/>
                  </a:lnTo>
                  <a:lnTo>
                    <a:pt x="1442" y="255"/>
                  </a:lnTo>
                  <a:lnTo>
                    <a:pt x="1440" y="253"/>
                  </a:lnTo>
                  <a:lnTo>
                    <a:pt x="1437" y="251"/>
                  </a:lnTo>
                  <a:lnTo>
                    <a:pt x="1434" y="250"/>
                  </a:lnTo>
                  <a:lnTo>
                    <a:pt x="1430" y="251"/>
                  </a:lnTo>
                  <a:lnTo>
                    <a:pt x="1427" y="253"/>
                  </a:lnTo>
                  <a:lnTo>
                    <a:pt x="1427" y="25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6" name="Freeform 113">
              <a:extLst>
                <a:ext uri="{FF2B5EF4-FFF2-40B4-BE49-F238E27FC236}">
                  <a16:creationId xmlns:a16="http://schemas.microsoft.com/office/drawing/2014/main" id="{D481ED3D-78D7-AFC0-50D0-3AD4A627A6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3" y="1797"/>
              <a:ext cx="127" cy="270"/>
            </a:xfrm>
            <a:custGeom>
              <a:avLst/>
              <a:gdLst>
                <a:gd name="T0" fmla="*/ 365 w 382"/>
                <a:gd name="T1" fmla="*/ 5 h 811"/>
                <a:gd name="T2" fmla="*/ 350 w 382"/>
                <a:gd name="T3" fmla="*/ 91 h 811"/>
                <a:gd name="T4" fmla="*/ 332 w 382"/>
                <a:gd name="T5" fmla="*/ 175 h 811"/>
                <a:gd name="T6" fmla="*/ 308 w 382"/>
                <a:gd name="T7" fmla="*/ 259 h 811"/>
                <a:gd name="T8" fmla="*/ 281 w 382"/>
                <a:gd name="T9" fmla="*/ 342 h 811"/>
                <a:gd name="T10" fmla="*/ 265 w 382"/>
                <a:gd name="T11" fmla="*/ 383 h 811"/>
                <a:gd name="T12" fmla="*/ 230 w 382"/>
                <a:gd name="T13" fmla="*/ 463 h 811"/>
                <a:gd name="T14" fmla="*/ 191 w 382"/>
                <a:gd name="T15" fmla="*/ 541 h 811"/>
                <a:gd name="T16" fmla="*/ 146 w 382"/>
                <a:gd name="T17" fmla="*/ 615 h 811"/>
                <a:gd name="T18" fmla="*/ 121 w 382"/>
                <a:gd name="T19" fmla="*/ 653 h 811"/>
                <a:gd name="T20" fmla="*/ 65 w 382"/>
                <a:gd name="T21" fmla="*/ 727 h 811"/>
                <a:gd name="T22" fmla="*/ 1 w 382"/>
                <a:gd name="T23" fmla="*/ 797 h 811"/>
                <a:gd name="T24" fmla="*/ 0 w 382"/>
                <a:gd name="T25" fmla="*/ 799 h 811"/>
                <a:gd name="T26" fmla="*/ 0 w 382"/>
                <a:gd name="T27" fmla="*/ 807 h 811"/>
                <a:gd name="T28" fmla="*/ 4 w 382"/>
                <a:gd name="T29" fmla="*/ 811 h 811"/>
                <a:gd name="T30" fmla="*/ 11 w 382"/>
                <a:gd name="T31" fmla="*/ 811 h 811"/>
                <a:gd name="T32" fmla="*/ 14 w 382"/>
                <a:gd name="T33" fmla="*/ 810 h 811"/>
                <a:gd name="T34" fmla="*/ 72 w 382"/>
                <a:gd name="T35" fmla="*/ 746 h 811"/>
                <a:gd name="T36" fmla="*/ 124 w 382"/>
                <a:gd name="T37" fmla="*/ 678 h 811"/>
                <a:gd name="T38" fmla="*/ 172 w 382"/>
                <a:gd name="T39" fmla="*/ 606 h 811"/>
                <a:gd name="T40" fmla="*/ 214 w 382"/>
                <a:gd name="T41" fmla="*/ 532 h 811"/>
                <a:gd name="T42" fmla="*/ 235 w 382"/>
                <a:gd name="T43" fmla="*/ 492 h 811"/>
                <a:gd name="T44" fmla="*/ 272 w 382"/>
                <a:gd name="T45" fmla="*/ 412 h 811"/>
                <a:gd name="T46" fmla="*/ 304 w 382"/>
                <a:gd name="T47" fmla="*/ 329 h 811"/>
                <a:gd name="T48" fmla="*/ 332 w 382"/>
                <a:gd name="T49" fmla="*/ 245 h 811"/>
                <a:gd name="T50" fmla="*/ 343 w 382"/>
                <a:gd name="T51" fmla="*/ 201 h 811"/>
                <a:gd name="T52" fmla="*/ 365 w 382"/>
                <a:gd name="T53" fmla="*/ 107 h 811"/>
                <a:gd name="T54" fmla="*/ 382 w 382"/>
                <a:gd name="T55" fmla="*/ 10 h 811"/>
                <a:gd name="T56" fmla="*/ 382 w 382"/>
                <a:gd name="T57" fmla="*/ 7 h 811"/>
                <a:gd name="T58" fmla="*/ 379 w 382"/>
                <a:gd name="T59" fmla="*/ 1 h 811"/>
                <a:gd name="T60" fmla="*/ 375 w 382"/>
                <a:gd name="T61" fmla="*/ 0 h 811"/>
                <a:gd name="T62" fmla="*/ 369 w 382"/>
                <a:gd name="T63" fmla="*/ 0 h 811"/>
                <a:gd name="T64" fmla="*/ 365 w 382"/>
                <a:gd name="T65" fmla="*/ 5 h 8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82" h="811">
                  <a:moveTo>
                    <a:pt x="365" y="5"/>
                  </a:moveTo>
                  <a:lnTo>
                    <a:pt x="365" y="5"/>
                  </a:lnTo>
                  <a:lnTo>
                    <a:pt x="359" y="49"/>
                  </a:lnTo>
                  <a:lnTo>
                    <a:pt x="350" y="91"/>
                  </a:lnTo>
                  <a:lnTo>
                    <a:pt x="342" y="133"/>
                  </a:lnTo>
                  <a:lnTo>
                    <a:pt x="332" y="175"/>
                  </a:lnTo>
                  <a:lnTo>
                    <a:pt x="321" y="217"/>
                  </a:lnTo>
                  <a:lnTo>
                    <a:pt x="308" y="259"/>
                  </a:lnTo>
                  <a:lnTo>
                    <a:pt x="295" y="300"/>
                  </a:lnTo>
                  <a:lnTo>
                    <a:pt x="281" y="342"/>
                  </a:lnTo>
                  <a:lnTo>
                    <a:pt x="281" y="342"/>
                  </a:lnTo>
                  <a:lnTo>
                    <a:pt x="265" y="383"/>
                  </a:lnTo>
                  <a:lnTo>
                    <a:pt x="248" y="422"/>
                  </a:lnTo>
                  <a:lnTo>
                    <a:pt x="230" y="463"/>
                  </a:lnTo>
                  <a:lnTo>
                    <a:pt x="211" y="502"/>
                  </a:lnTo>
                  <a:lnTo>
                    <a:pt x="191" y="541"/>
                  </a:lnTo>
                  <a:lnTo>
                    <a:pt x="169" y="579"/>
                  </a:lnTo>
                  <a:lnTo>
                    <a:pt x="146" y="615"/>
                  </a:lnTo>
                  <a:lnTo>
                    <a:pt x="121" y="653"/>
                  </a:lnTo>
                  <a:lnTo>
                    <a:pt x="121" y="653"/>
                  </a:lnTo>
                  <a:lnTo>
                    <a:pt x="94" y="691"/>
                  </a:lnTo>
                  <a:lnTo>
                    <a:pt x="65" y="727"/>
                  </a:lnTo>
                  <a:lnTo>
                    <a:pt x="35" y="763"/>
                  </a:lnTo>
                  <a:lnTo>
                    <a:pt x="1" y="797"/>
                  </a:lnTo>
                  <a:lnTo>
                    <a:pt x="1" y="797"/>
                  </a:lnTo>
                  <a:lnTo>
                    <a:pt x="0" y="799"/>
                  </a:lnTo>
                  <a:lnTo>
                    <a:pt x="0" y="802"/>
                  </a:lnTo>
                  <a:lnTo>
                    <a:pt x="0" y="807"/>
                  </a:lnTo>
                  <a:lnTo>
                    <a:pt x="1" y="808"/>
                  </a:lnTo>
                  <a:lnTo>
                    <a:pt x="4" y="811"/>
                  </a:lnTo>
                  <a:lnTo>
                    <a:pt x="7" y="811"/>
                  </a:lnTo>
                  <a:lnTo>
                    <a:pt x="11" y="811"/>
                  </a:lnTo>
                  <a:lnTo>
                    <a:pt x="14" y="810"/>
                  </a:lnTo>
                  <a:lnTo>
                    <a:pt x="14" y="810"/>
                  </a:lnTo>
                  <a:lnTo>
                    <a:pt x="43" y="778"/>
                  </a:lnTo>
                  <a:lnTo>
                    <a:pt x="72" y="746"/>
                  </a:lnTo>
                  <a:lnTo>
                    <a:pt x="100" y="712"/>
                  </a:lnTo>
                  <a:lnTo>
                    <a:pt x="124" y="678"/>
                  </a:lnTo>
                  <a:lnTo>
                    <a:pt x="149" y="643"/>
                  </a:lnTo>
                  <a:lnTo>
                    <a:pt x="172" y="606"/>
                  </a:lnTo>
                  <a:lnTo>
                    <a:pt x="194" y="570"/>
                  </a:lnTo>
                  <a:lnTo>
                    <a:pt x="214" y="532"/>
                  </a:lnTo>
                  <a:lnTo>
                    <a:pt x="214" y="532"/>
                  </a:lnTo>
                  <a:lnTo>
                    <a:pt x="235" y="492"/>
                  </a:lnTo>
                  <a:lnTo>
                    <a:pt x="253" y="453"/>
                  </a:lnTo>
                  <a:lnTo>
                    <a:pt x="272" y="412"/>
                  </a:lnTo>
                  <a:lnTo>
                    <a:pt x="288" y="371"/>
                  </a:lnTo>
                  <a:lnTo>
                    <a:pt x="304" y="329"/>
                  </a:lnTo>
                  <a:lnTo>
                    <a:pt x="319" y="287"/>
                  </a:lnTo>
                  <a:lnTo>
                    <a:pt x="332" y="245"/>
                  </a:lnTo>
                  <a:lnTo>
                    <a:pt x="343" y="201"/>
                  </a:lnTo>
                  <a:lnTo>
                    <a:pt x="343" y="201"/>
                  </a:lnTo>
                  <a:lnTo>
                    <a:pt x="355" y="155"/>
                  </a:lnTo>
                  <a:lnTo>
                    <a:pt x="365" y="107"/>
                  </a:lnTo>
                  <a:lnTo>
                    <a:pt x="374" y="59"/>
                  </a:lnTo>
                  <a:lnTo>
                    <a:pt x="382" y="10"/>
                  </a:lnTo>
                  <a:lnTo>
                    <a:pt x="382" y="10"/>
                  </a:lnTo>
                  <a:lnTo>
                    <a:pt x="382" y="7"/>
                  </a:lnTo>
                  <a:lnTo>
                    <a:pt x="381" y="4"/>
                  </a:lnTo>
                  <a:lnTo>
                    <a:pt x="379" y="1"/>
                  </a:lnTo>
                  <a:lnTo>
                    <a:pt x="375" y="0"/>
                  </a:lnTo>
                  <a:lnTo>
                    <a:pt x="375" y="0"/>
                  </a:lnTo>
                  <a:lnTo>
                    <a:pt x="372" y="0"/>
                  </a:lnTo>
                  <a:lnTo>
                    <a:pt x="369" y="0"/>
                  </a:lnTo>
                  <a:lnTo>
                    <a:pt x="366" y="3"/>
                  </a:lnTo>
                  <a:lnTo>
                    <a:pt x="365" y="5"/>
                  </a:lnTo>
                  <a:lnTo>
                    <a:pt x="365" y="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7" name="Freeform 114">
              <a:extLst>
                <a:ext uri="{FF2B5EF4-FFF2-40B4-BE49-F238E27FC236}">
                  <a16:creationId xmlns:a16="http://schemas.microsoft.com/office/drawing/2014/main" id="{748C9B1B-3F39-3F23-7106-EDCFDE1205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24" y="1723"/>
              <a:ext cx="10" cy="80"/>
            </a:xfrm>
            <a:custGeom>
              <a:avLst/>
              <a:gdLst>
                <a:gd name="T0" fmla="*/ 11 w 29"/>
                <a:gd name="T1" fmla="*/ 8 h 239"/>
                <a:gd name="T2" fmla="*/ 11 w 29"/>
                <a:gd name="T3" fmla="*/ 8 h 239"/>
                <a:gd name="T4" fmla="*/ 11 w 29"/>
                <a:gd name="T5" fmla="*/ 63 h 239"/>
                <a:gd name="T6" fmla="*/ 10 w 29"/>
                <a:gd name="T7" fmla="*/ 119 h 239"/>
                <a:gd name="T8" fmla="*/ 6 w 29"/>
                <a:gd name="T9" fmla="*/ 172 h 239"/>
                <a:gd name="T10" fmla="*/ 0 w 29"/>
                <a:gd name="T11" fmla="*/ 227 h 239"/>
                <a:gd name="T12" fmla="*/ 0 w 29"/>
                <a:gd name="T13" fmla="*/ 227 h 239"/>
                <a:gd name="T14" fmla="*/ 0 w 29"/>
                <a:gd name="T15" fmla="*/ 230 h 239"/>
                <a:gd name="T16" fmla="*/ 1 w 29"/>
                <a:gd name="T17" fmla="*/ 235 h 239"/>
                <a:gd name="T18" fmla="*/ 3 w 29"/>
                <a:gd name="T19" fmla="*/ 236 h 239"/>
                <a:gd name="T20" fmla="*/ 6 w 29"/>
                <a:gd name="T21" fmla="*/ 238 h 239"/>
                <a:gd name="T22" fmla="*/ 6 w 29"/>
                <a:gd name="T23" fmla="*/ 238 h 239"/>
                <a:gd name="T24" fmla="*/ 9 w 29"/>
                <a:gd name="T25" fmla="*/ 239 h 239"/>
                <a:gd name="T26" fmla="*/ 13 w 29"/>
                <a:gd name="T27" fmla="*/ 238 h 239"/>
                <a:gd name="T28" fmla="*/ 16 w 29"/>
                <a:gd name="T29" fmla="*/ 235 h 239"/>
                <a:gd name="T30" fmla="*/ 17 w 29"/>
                <a:gd name="T31" fmla="*/ 232 h 239"/>
                <a:gd name="T32" fmla="*/ 17 w 29"/>
                <a:gd name="T33" fmla="*/ 232 h 239"/>
                <a:gd name="T34" fmla="*/ 23 w 29"/>
                <a:gd name="T35" fmla="*/ 177 h 239"/>
                <a:gd name="T36" fmla="*/ 27 w 29"/>
                <a:gd name="T37" fmla="*/ 120 h 239"/>
                <a:gd name="T38" fmla="*/ 29 w 29"/>
                <a:gd name="T39" fmla="*/ 65 h 239"/>
                <a:gd name="T40" fmla="*/ 29 w 29"/>
                <a:gd name="T41" fmla="*/ 8 h 239"/>
                <a:gd name="T42" fmla="*/ 29 w 29"/>
                <a:gd name="T43" fmla="*/ 8 h 239"/>
                <a:gd name="T44" fmla="*/ 27 w 29"/>
                <a:gd name="T45" fmla="*/ 4 h 239"/>
                <a:gd name="T46" fmla="*/ 26 w 29"/>
                <a:gd name="T47" fmla="*/ 3 h 239"/>
                <a:gd name="T48" fmla="*/ 23 w 29"/>
                <a:gd name="T49" fmla="*/ 1 h 239"/>
                <a:gd name="T50" fmla="*/ 20 w 29"/>
                <a:gd name="T51" fmla="*/ 0 h 239"/>
                <a:gd name="T52" fmla="*/ 16 w 29"/>
                <a:gd name="T53" fmla="*/ 1 h 239"/>
                <a:gd name="T54" fmla="*/ 14 w 29"/>
                <a:gd name="T55" fmla="*/ 3 h 239"/>
                <a:gd name="T56" fmla="*/ 11 w 29"/>
                <a:gd name="T57" fmla="*/ 4 h 239"/>
                <a:gd name="T58" fmla="*/ 11 w 29"/>
                <a:gd name="T59" fmla="*/ 8 h 239"/>
                <a:gd name="T60" fmla="*/ 11 w 29"/>
                <a:gd name="T61" fmla="*/ 8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239">
                  <a:moveTo>
                    <a:pt x="11" y="8"/>
                  </a:moveTo>
                  <a:lnTo>
                    <a:pt x="11" y="8"/>
                  </a:lnTo>
                  <a:lnTo>
                    <a:pt x="11" y="63"/>
                  </a:lnTo>
                  <a:lnTo>
                    <a:pt x="10" y="119"/>
                  </a:lnTo>
                  <a:lnTo>
                    <a:pt x="6" y="172"/>
                  </a:lnTo>
                  <a:lnTo>
                    <a:pt x="0" y="227"/>
                  </a:lnTo>
                  <a:lnTo>
                    <a:pt x="0" y="227"/>
                  </a:lnTo>
                  <a:lnTo>
                    <a:pt x="0" y="230"/>
                  </a:lnTo>
                  <a:lnTo>
                    <a:pt x="1" y="235"/>
                  </a:lnTo>
                  <a:lnTo>
                    <a:pt x="3" y="236"/>
                  </a:lnTo>
                  <a:lnTo>
                    <a:pt x="6" y="238"/>
                  </a:lnTo>
                  <a:lnTo>
                    <a:pt x="6" y="238"/>
                  </a:lnTo>
                  <a:lnTo>
                    <a:pt x="9" y="239"/>
                  </a:lnTo>
                  <a:lnTo>
                    <a:pt x="13" y="238"/>
                  </a:lnTo>
                  <a:lnTo>
                    <a:pt x="16" y="235"/>
                  </a:lnTo>
                  <a:lnTo>
                    <a:pt x="17" y="232"/>
                  </a:lnTo>
                  <a:lnTo>
                    <a:pt x="17" y="232"/>
                  </a:lnTo>
                  <a:lnTo>
                    <a:pt x="23" y="177"/>
                  </a:lnTo>
                  <a:lnTo>
                    <a:pt x="27" y="120"/>
                  </a:lnTo>
                  <a:lnTo>
                    <a:pt x="29" y="65"/>
                  </a:lnTo>
                  <a:lnTo>
                    <a:pt x="29" y="8"/>
                  </a:lnTo>
                  <a:lnTo>
                    <a:pt x="29" y="8"/>
                  </a:lnTo>
                  <a:lnTo>
                    <a:pt x="27" y="4"/>
                  </a:lnTo>
                  <a:lnTo>
                    <a:pt x="26" y="3"/>
                  </a:lnTo>
                  <a:lnTo>
                    <a:pt x="23" y="1"/>
                  </a:lnTo>
                  <a:lnTo>
                    <a:pt x="20" y="0"/>
                  </a:lnTo>
                  <a:lnTo>
                    <a:pt x="16" y="1"/>
                  </a:lnTo>
                  <a:lnTo>
                    <a:pt x="14" y="3"/>
                  </a:lnTo>
                  <a:lnTo>
                    <a:pt x="11" y="4"/>
                  </a:lnTo>
                  <a:lnTo>
                    <a:pt x="11" y="8"/>
                  </a:lnTo>
                  <a:lnTo>
                    <a:pt x="11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8" name="Freeform 115">
              <a:extLst>
                <a:ext uri="{FF2B5EF4-FFF2-40B4-BE49-F238E27FC236}">
                  <a16:creationId xmlns:a16="http://schemas.microsoft.com/office/drawing/2014/main" id="{CCB38779-9C18-403D-1745-FDCB7EF0EF0B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5" y="1556"/>
              <a:ext cx="67" cy="186"/>
            </a:xfrm>
            <a:custGeom>
              <a:avLst/>
              <a:gdLst>
                <a:gd name="T0" fmla="*/ 32 w 200"/>
                <a:gd name="T1" fmla="*/ 10 h 558"/>
                <a:gd name="T2" fmla="*/ 52 w 200"/>
                <a:gd name="T3" fmla="*/ 67 h 558"/>
                <a:gd name="T4" fmla="*/ 78 w 200"/>
                <a:gd name="T5" fmla="*/ 121 h 558"/>
                <a:gd name="T6" fmla="*/ 126 w 200"/>
                <a:gd name="T7" fmla="*/ 224 h 558"/>
                <a:gd name="T8" fmla="*/ 140 w 200"/>
                <a:gd name="T9" fmla="*/ 260 h 558"/>
                <a:gd name="T10" fmla="*/ 165 w 200"/>
                <a:gd name="T11" fmla="*/ 327 h 558"/>
                <a:gd name="T12" fmla="*/ 178 w 200"/>
                <a:gd name="T13" fmla="*/ 381 h 558"/>
                <a:gd name="T14" fmla="*/ 181 w 200"/>
                <a:gd name="T15" fmla="*/ 398 h 558"/>
                <a:gd name="T16" fmla="*/ 182 w 200"/>
                <a:gd name="T17" fmla="*/ 427 h 558"/>
                <a:gd name="T18" fmla="*/ 181 w 200"/>
                <a:gd name="T19" fmla="*/ 456 h 558"/>
                <a:gd name="T20" fmla="*/ 178 w 200"/>
                <a:gd name="T21" fmla="*/ 468 h 558"/>
                <a:gd name="T22" fmla="*/ 168 w 200"/>
                <a:gd name="T23" fmla="*/ 491 h 558"/>
                <a:gd name="T24" fmla="*/ 159 w 200"/>
                <a:gd name="T25" fmla="*/ 501 h 558"/>
                <a:gd name="T26" fmla="*/ 133 w 200"/>
                <a:gd name="T27" fmla="*/ 521 h 558"/>
                <a:gd name="T28" fmla="*/ 101 w 200"/>
                <a:gd name="T29" fmla="*/ 534 h 558"/>
                <a:gd name="T30" fmla="*/ 68 w 200"/>
                <a:gd name="T31" fmla="*/ 540 h 558"/>
                <a:gd name="T32" fmla="*/ 33 w 200"/>
                <a:gd name="T33" fmla="*/ 540 h 558"/>
                <a:gd name="T34" fmla="*/ 8 w 200"/>
                <a:gd name="T35" fmla="*/ 540 h 558"/>
                <a:gd name="T36" fmla="*/ 4 w 200"/>
                <a:gd name="T37" fmla="*/ 540 h 558"/>
                <a:gd name="T38" fmla="*/ 0 w 200"/>
                <a:gd name="T39" fmla="*/ 545 h 558"/>
                <a:gd name="T40" fmla="*/ 0 w 200"/>
                <a:gd name="T41" fmla="*/ 552 h 558"/>
                <a:gd name="T42" fmla="*/ 4 w 200"/>
                <a:gd name="T43" fmla="*/ 556 h 558"/>
                <a:gd name="T44" fmla="*/ 8 w 200"/>
                <a:gd name="T45" fmla="*/ 558 h 558"/>
                <a:gd name="T46" fmla="*/ 48 w 200"/>
                <a:gd name="T47" fmla="*/ 558 h 558"/>
                <a:gd name="T48" fmla="*/ 88 w 200"/>
                <a:gd name="T49" fmla="*/ 555 h 558"/>
                <a:gd name="T50" fmla="*/ 126 w 200"/>
                <a:gd name="T51" fmla="*/ 545 h 558"/>
                <a:gd name="T52" fmla="*/ 161 w 200"/>
                <a:gd name="T53" fmla="*/ 524 h 558"/>
                <a:gd name="T54" fmla="*/ 171 w 200"/>
                <a:gd name="T55" fmla="*/ 514 h 558"/>
                <a:gd name="T56" fmla="*/ 187 w 200"/>
                <a:gd name="T57" fmla="*/ 491 h 558"/>
                <a:gd name="T58" fmla="*/ 197 w 200"/>
                <a:gd name="T59" fmla="*/ 463 h 558"/>
                <a:gd name="T60" fmla="*/ 200 w 200"/>
                <a:gd name="T61" fmla="*/ 434 h 558"/>
                <a:gd name="T62" fmla="*/ 200 w 200"/>
                <a:gd name="T63" fmla="*/ 420 h 558"/>
                <a:gd name="T64" fmla="*/ 197 w 200"/>
                <a:gd name="T65" fmla="*/ 385 h 558"/>
                <a:gd name="T66" fmla="*/ 190 w 200"/>
                <a:gd name="T67" fmla="*/ 349 h 558"/>
                <a:gd name="T68" fmla="*/ 166 w 200"/>
                <a:gd name="T69" fmla="*/ 280 h 558"/>
                <a:gd name="T70" fmla="*/ 152 w 200"/>
                <a:gd name="T71" fmla="*/ 244 h 558"/>
                <a:gd name="T72" fmla="*/ 103 w 200"/>
                <a:gd name="T73" fmla="*/ 135 h 558"/>
                <a:gd name="T74" fmla="*/ 75 w 200"/>
                <a:gd name="T75" fmla="*/ 77 h 558"/>
                <a:gd name="T76" fmla="*/ 52 w 200"/>
                <a:gd name="T77" fmla="*/ 18 h 558"/>
                <a:gd name="T78" fmla="*/ 49 w 200"/>
                <a:gd name="T79" fmla="*/ 6 h 558"/>
                <a:gd name="T80" fmla="*/ 48 w 200"/>
                <a:gd name="T81" fmla="*/ 3 h 558"/>
                <a:gd name="T82" fmla="*/ 42 w 200"/>
                <a:gd name="T83" fmla="*/ 0 h 558"/>
                <a:gd name="T84" fmla="*/ 34 w 200"/>
                <a:gd name="T85" fmla="*/ 2 h 558"/>
                <a:gd name="T86" fmla="*/ 32 w 200"/>
                <a:gd name="T87" fmla="*/ 8 h 558"/>
                <a:gd name="T88" fmla="*/ 32 w 200"/>
                <a:gd name="T89" fmla="*/ 10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00" h="558">
                  <a:moveTo>
                    <a:pt x="32" y="10"/>
                  </a:moveTo>
                  <a:lnTo>
                    <a:pt x="32" y="10"/>
                  </a:lnTo>
                  <a:lnTo>
                    <a:pt x="42" y="40"/>
                  </a:lnTo>
                  <a:lnTo>
                    <a:pt x="52" y="67"/>
                  </a:lnTo>
                  <a:lnTo>
                    <a:pt x="78" y="121"/>
                  </a:lnTo>
                  <a:lnTo>
                    <a:pt x="78" y="121"/>
                  </a:lnTo>
                  <a:lnTo>
                    <a:pt x="110" y="190"/>
                  </a:lnTo>
                  <a:lnTo>
                    <a:pt x="126" y="224"/>
                  </a:lnTo>
                  <a:lnTo>
                    <a:pt x="140" y="260"/>
                  </a:lnTo>
                  <a:lnTo>
                    <a:pt x="140" y="260"/>
                  </a:lnTo>
                  <a:lnTo>
                    <a:pt x="153" y="294"/>
                  </a:lnTo>
                  <a:lnTo>
                    <a:pt x="165" y="327"/>
                  </a:lnTo>
                  <a:lnTo>
                    <a:pt x="175" y="362"/>
                  </a:lnTo>
                  <a:lnTo>
                    <a:pt x="178" y="381"/>
                  </a:lnTo>
                  <a:lnTo>
                    <a:pt x="181" y="398"/>
                  </a:lnTo>
                  <a:lnTo>
                    <a:pt x="181" y="398"/>
                  </a:lnTo>
                  <a:lnTo>
                    <a:pt x="182" y="413"/>
                  </a:lnTo>
                  <a:lnTo>
                    <a:pt x="182" y="427"/>
                  </a:lnTo>
                  <a:lnTo>
                    <a:pt x="182" y="442"/>
                  </a:lnTo>
                  <a:lnTo>
                    <a:pt x="181" y="456"/>
                  </a:lnTo>
                  <a:lnTo>
                    <a:pt x="181" y="456"/>
                  </a:lnTo>
                  <a:lnTo>
                    <a:pt x="178" y="468"/>
                  </a:lnTo>
                  <a:lnTo>
                    <a:pt x="174" y="479"/>
                  </a:lnTo>
                  <a:lnTo>
                    <a:pt x="168" y="491"/>
                  </a:lnTo>
                  <a:lnTo>
                    <a:pt x="159" y="501"/>
                  </a:lnTo>
                  <a:lnTo>
                    <a:pt x="159" y="501"/>
                  </a:lnTo>
                  <a:lnTo>
                    <a:pt x="147" y="513"/>
                  </a:lnTo>
                  <a:lnTo>
                    <a:pt x="133" y="521"/>
                  </a:lnTo>
                  <a:lnTo>
                    <a:pt x="119" y="529"/>
                  </a:lnTo>
                  <a:lnTo>
                    <a:pt x="101" y="534"/>
                  </a:lnTo>
                  <a:lnTo>
                    <a:pt x="85" y="537"/>
                  </a:lnTo>
                  <a:lnTo>
                    <a:pt x="68" y="540"/>
                  </a:lnTo>
                  <a:lnTo>
                    <a:pt x="50" y="540"/>
                  </a:lnTo>
                  <a:lnTo>
                    <a:pt x="33" y="540"/>
                  </a:lnTo>
                  <a:lnTo>
                    <a:pt x="33" y="540"/>
                  </a:lnTo>
                  <a:lnTo>
                    <a:pt x="8" y="540"/>
                  </a:lnTo>
                  <a:lnTo>
                    <a:pt x="8" y="540"/>
                  </a:lnTo>
                  <a:lnTo>
                    <a:pt x="4" y="540"/>
                  </a:lnTo>
                  <a:lnTo>
                    <a:pt x="1" y="542"/>
                  </a:lnTo>
                  <a:lnTo>
                    <a:pt x="0" y="545"/>
                  </a:lnTo>
                  <a:lnTo>
                    <a:pt x="0" y="548"/>
                  </a:lnTo>
                  <a:lnTo>
                    <a:pt x="0" y="552"/>
                  </a:lnTo>
                  <a:lnTo>
                    <a:pt x="1" y="555"/>
                  </a:lnTo>
                  <a:lnTo>
                    <a:pt x="4" y="556"/>
                  </a:lnTo>
                  <a:lnTo>
                    <a:pt x="8" y="558"/>
                  </a:lnTo>
                  <a:lnTo>
                    <a:pt x="8" y="558"/>
                  </a:lnTo>
                  <a:lnTo>
                    <a:pt x="27" y="558"/>
                  </a:lnTo>
                  <a:lnTo>
                    <a:pt x="48" y="558"/>
                  </a:lnTo>
                  <a:lnTo>
                    <a:pt x="68" y="558"/>
                  </a:lnTo>
                  <a:lnTo>
                    <a:pt x="88" y="555"/>
                  </a:lnTo>
                  <a:lnTo>
                    <a:pt x="107" y="550"/>
                  </a:lnTo>
                  <a:lnTo>
                    <a:pt x="126" y="545"/>
                  </a:lnTo>
                  <a:lnTo>
                    <a:pt x="145" y="536"/>
                  </a:lnTo>
                  <a:lnTo>
                    <a:pt x="161" y="524"/>
                  </a:lnTo>
                  <a:lnTo>
                    <a:pt x="161" y="524"/>
                  </a:lnTo>
                  <a:lnTo>
                    <a:pt x="171" y="514"/>
                  </a:lnTo>
                  <a:lnTo>
                    <a:pt x="179" y="503"/>
                  </a:lnTo>
                  <a:lnTo>
                    <a:pt x="187" y="491"/>
                  </a:lnTo>
                  <a:lnTo>
                    <a:pt x="192" y="478"/>
                  </a:lnTo>
                  <a:lnTo>
                    <a:pt x="197" y="463"/>
                  </a:lnTo>
                  <a:lnTo>
                    <a:pt x="198" y="449"/>
                  </a:lnTo>
                  <a:lnTo>
                    <a:pt x="200" y="434"/>
                  </a:lnTo>
                  <a:lnTo>
                    <a:pt x="200" y="420"/>
                  </a:lnTo>
                  <a:lnTo>
                    <a:pt x="200" y="420"/>
                  </a:lnTo>
                  <a:lnTo>
                    <a:pt x="198" y="402"/>
                  </a:lnTo>
                  <a:lnTo>
                    <a:pt x="197" y="385"/>
                  </a:lnTo>
                  <a:lnTo>
                    <a:pt x="194" y="366"/>
                  </a:lnTo>
                  <a:lnTo>
                    <a:pt x="190" y="349"/>
                  </a:lnTo>
                  <a:lnTo>
                    <a:pt x="179" y="314"/>
                  </a:lnTo>
                  <a:lnTo>
                    <a:pt x="166" y="280"/>
                  </a:lnTo>
                  <a:lnTo>
                    <a:pt x="166" y="280"/>
                  </a:lnTo>
                  <a:lnTo>
                    <a:pt x="152" y="244"/>
                  </a:lnTo>
                  <a:lnTo>
                    <a:pt x="136" y="206"/>
                  </a:lnTo>
                  <a:lnTo>
                    <a:pt x="103" y="135"/>
                  </a:lnTo>
                  <a:lnTo>
                    <a:pt x="103" y="135"/>
                  </a:lnTo>
                  <a:lnTo>
                    <a:pt x="75" y="77"/>
                  </a:lnTo>
                  <a:lnTo>
                    <a:pt x="63" y="47"/>
                  </a:lnTo>
                  <a:lnTo>
                    <a:pt x="52" y="18"/>
                  </a:lnTo>
                  <a:lnTo>
                    <a:pt x="52" y="18"/>
                  </a:lnTo>
                  <a:lnTo>
                    <a:pt x="49" y="6"/>
                  </a:lnTo>
                  <a:lnTo>
                    <a:pt x="49" y="6"/>
                  </a:lnTo>
                  <a:lnTo>
                    <a:pt x="48" y="3"/>
                  </a:lnTo>
                  <a:lnTo>
                    <a:pt x="45" y="0"/>
                  </a:lnTo>
                  <a:lnTo>
                    <a:pt x="42" y="0"/>
                  </a:lnTo>
                  <a:lnTo>
                    <a:pt x="37" y="0"/>
                  </a:lnTo>
                  <a:lnTo>
                    <a:pt x="34" y="2"/>
                  </a:lnTo>
                  <a:lnTo>
                    <a:pt x="33" y="5"/>
                  </a:lnTo>
                  <a:lnTo>
                    <a:pt x="32" y="8"/>
                  </a:lnTo>
                  <a:lnTo>
                    <a:pt x="32" y="10"/>
                  </a:lnTo>
                  <a:lnTo>
                    <a:pt x="32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19" name="Freeform 116">
              <a:extLst>
                <a:ext uri="{FF2B5EF4-FFF2-40B4-BE49-F238E27FC236}">
                  <a16:creationId xmlns:a16="http://schemas.microsoft.com/office/drawing/2014/main" id="{CB483F24-A77E-D276-F7BC-39D2A178443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2" y="1457"/>
              <a:ext cx="207" cy="52"/>
            </a:xfrm>
            <a:custGeom>
              <a:avLst/>
              <a:gdLst>
                <a:gd name="T0" fmla="*/ 15 w 620"/>
                <a:gd name="T1" fmla="*/ 153 h 156"/>
                <a:gd name="T2" fmla="*/ 32 w 620"/>
                <a:gd name="T3" fmla="*/ 134 h 156"/>
                <a:gd name="T4" fmla="*/ 76 w 620"/>
                <a:gd name="T5" fmla="*/ 105 h 156"/>
                <a:gd name="T6" fmla="*/ 97 w 620"/>
                <a:gd name="T7" fmla="*/ 93 h 156"/>
                <a:gd name="T8" fmla="*/ 160 w 620"/>
                <a:gd name="T9" fmla="*/ 67 h 156"/>
                <a:gd name="T10" fmla="*/ 222 w 620"/>
                <a:gd name="T11" fmla="*/ 47 h 156"/>
                <a:gd name="T12" fmla="*/ 257 w 620"/>
                <a:gd name="T13" fmla="*/ 38 h 156"/>
                <a:gd name="T14" fmla="*/ 328 w 620"/>
                <a:gd name="T15" fmla="*/ 25 h 156"/>
                <a:gd name="T16" fmla="*/ 364 w 620"/>
                <a:gd name="T17" fmla="*/ 21 h 156"/>
                <a:gd name="T18" fmla="*/ 431 w 620"/>
                <a:gd name="T19" fmla="*/ 18 h 156"/>
                <a:gd name="T20" fmla="*/ 496 w 620"/>
                <a:gd name="T21" fmla="*/ 22 h 156"/>
                <a:gd name="T22" fmla="*/ 525 w 620"/>
                <a:gd name="T23" fmla="*/ 28 h 156"/>
                <a:gd name="T24" fmla="*/ 554 w 620"/>
                <a:gd name="T25" fmla="*/ 35 h 156"/>
                <a:gd name="T26" fmla="*/ 581 w 620"/>
                <a:gd name="T27" fmla="*/ 47 h 156"/>
                <a:gd name="T28" fmla="*/ 606 w 620"/>
                <a:gd name="T29" fmla="*/ 64 h 156"/>
                <a:gd name="T30" fmla="*/ 609 w 620"/>
                <a:gd name="T31" fmla="*/ 66 h 156"/>
                <a:gd name="T32" fmla="*/ 615 w 620"/>
                <a:gd name="T33" fmla="*/ 66 h 156"/>
                <a:gd name="T34" fmla="*/ 619 w 620"/>
                <a:gd name="T35" fmla="*/ 61 h 156"/>
                <a:gd name="T36" fmla="*/ 620 w 620"/>
                <a:gd name="T37" fmla="*/ 54 h 156"/>
                <a:gd name="T38" fmla="*/ 618 w 620"/>
                <a:gd name="T39" fmla="*/ 51 h 156"/>
                <a:gd name="T40" fmla="*/ 596 w 620"/>
                <a:gd name="T41" fmla="*/ 35 h 156"/>
                <a:gd name="T42" fmla="*/ 570 w 620"/>
                <a:gd name="T43" fmla="*/ 24 h 156"/>
                <a:gd name="T44" fmla="*/ 518 w 620"/>
                <a:gd name="T45" fmla="*/ 8 h 156"/>
                <a:gd name="T46" fmla="*/ 484 w 620"/>
                <a:gd name="T47" fmla="*/ 3 h 156"/>
                <a:gd name="T48" fmla="*/ 416 w 620"/>
                <a:gd name="T49" fmla="*/ 0 h 156"/>
                <a:gd name="T50" fmla="*/ 383 w 620"/>
                <a:gd name="T51" fmla="*/ 2 h 156"/>
                <a:gd name="T52" fmla="*/ 312 w 620"/>
                <a:gd name="T53" fmla="*/ 9 h 156"/>
                <a:gd name="T54" fmla="*/ 241 w 620"/>
                <a:gd name="T55" fmla="*/ 24 h 156"/>
                <a:gd name="T56" fmla="*/ 171 w 620"/>
                <a:gd name="T57" fmla="*/ 44 h 156"/>
                <a:gd name="T58" fmla="*/ 103 w 620"/>
                <a:gd name="T59" fmla="*/ 70 h 156"/>
                <a:gd name="T60" fmla="*/ 76 w 620"/>
                <a:gd name="T61" fmla="*/ 85 h 156"/>
                <a:gd name="T62" fmla="*/ 37 w 620"/>
                <a:gd name="T63" fmla="*/ 109 h 156"/>
                <a:gd name="T64" fmla="*/ 12 w 620"/>
                <a:gd name="T65" fmla="*/ 129 h 156"/>
                <a:gd name="T66" fmla="*/ 2 w 620"/>
                <a:gd name="T67" fmla="*/ 140 h 156"/>
                <a:gd name="T68" fmla="*/ 0 w 620"/>
                <a:gd name="T69" fmla="*/ 147 h 156"/>
                <a:gd name="T70" fmla="*/ 3 w 620"/>
                <a:gd name="T71" fmla="*/ 153 h 156"/>
                <a:gd name="T72" fmla="*/ 8 w 620"/>
                <a:gd name="T73" fmla="*/ 156 h 156"/>
                <a:gd name="T74" fmla="*/ 15 w 620"/>
                <a:gd name="T75" fmla="*/ 15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0" h="156">
                  <a:moveTo>
                    <a:pt x="15" y="153"/>
                  </a:moveTo>
                  <a:lnTo>
                    <a:pt x="15" y="153"/>
                  </a:lnTo>
                  <a:lnTo>
                    <a:pt x="24" y="143"/>
                  </a:lnTo>
                  <a:lnTo>
                    <a:pt x="32" y="134"/>
                  </a:lnTo>
                  <a:lnTo>
                    <a:pt x="52" y="118"/>
                  </a:lnTo>
                  <a:lnTo>
                    <a:pt x="76" y="105"/>
                  </a:lnTo>
                  <a:lnTo>
                    <a:pt x="97" y="93"/>
                  </a:lnTo>
                  <a:lnTo>
                    <a:pt x="97" y="93"/>
                  </a:lnTo>
                  <a:lnTo>
                    <a:pt x="128" y="79"/>
                  </a:lnTo>
                  <a:lnTo>
                    <a:pt x="160" y="67"/>
                  </a:lnTo>
                  <a:lnTo>
                    <a:pt x="190" y="55"/>
                  </a:lnTo>
                  <a:lnTo>
                    <a:pt x="222" y="47"/>
                  </a:lnTo>
                  <a:lnTo>
                    <a:pt x="222" y="47"/>
                  </a:lnTo>
                  <a:lnTo>
                    <a:pt x="257" y="38"/>
                  </a:lnTo>
                  <a:lnTo>
                    <a:pt x="293" y="31"/>
                  </a:lnTo>
                  <a:lnTo>
                    <a:pt x="328" y="25"/>
                  </a:lnTo>
                  <a:lnTo>
                    <a:pt x="364" y="21"/>
                  </a:lnTo>
                  <a:lnTo>
                    <a:pt x="364" y="21"/>
                  </a:lnTo>
                  <a:lnTo>
                    <a:pt x="397" y="19"/>
                  </a:lnTo>
                  <a:lnTo>
                    <a:pt x="431" y="18"/>
                  </a:lnTo>
                  <a:lnTo>
                    <a:pt x="464" y="19"/>
                  </a:lnTo>
                  <a:lnTo>
                    <a:pt x="496" y="22"/>
                  </a:lnTo>
                  <a:lnTo>
                    <a:pt x="496" y="22"/>
                  </a:lnTo>
                  <a:lnTo>
                    <a:pt x="525" y="28"/>
                  </a:lnTo>
                  <a:lnTo>
                    <a:pt x="539" y="31"/>
                  </a:lnTo>
                  <a:lnTo>
                    <a:pt x="554" y="35"/>
                  </a:lnTo>
                  <a:lnTo>
                    <a:pt x="568" y="41"/>
                  </a:lnTo>
                  <a:lnTo>
                    <a:pt x="581" y="47"/>
                  </a:lnTo>
                  <a:lnTo>
                    <a:pt x="593" y="55"/>
                  </a:lnTo>
                  <a:lnTo>
                    <a:pt x="606" y="64"/>
                  </a:lnTo>
                  <a:lnTo>
                    <a:pt x="606" y="64"/>
                  </a:lnTo>
                  <a:lnTo>
                    <a:pt x="609" y="66"/>
                  </a:lnTo>
                  <a:lnTo>
                    <a:pt x="612" y="66"/>
                  </a:lnTo>
                  <a:lnTo>
                    <a:pt x="615" y="66"/>
                  </a:lnTo>
                  <a:lnTo>
                    <a:pt x="618" y="63"/>
                  </a:lnTo>
                  <a:lnTo>
                    <a:pt x="619" y="61"/>
                  </a:lnTo>
                  <a:lnTo>
                    <a:pt x="620" y="57"/>
                  </a:lnTo>
                  <a:lnTo>
                    <a:pt x="620" y="54"/>
                  </a:lnTo>
                  <a:lnTo>
                    <a:pt x="618" y="51"/>
                  </a:lnTo>
                  <a:lnTo>
                    <a:pt x="618" y="51"/>
                  </a:lnTo>
                  <a:lnTo>
                    <a:pt x="606" y="42"/>
                  </a:lnTo>
                  <a:lnTo>
                    <a:pt x="596" y="35"/>
                  </a:lnTo>
                  <a:lnTo>
                    <a:pt x="583" y="29"/>
                  </a:lnTo>
                  <a:lnTo>
                    <a:pt x="570" y="24"/>
                  </a:lnTo>
                  <a:lnTo>
                    <a:pt x="544" y="15"/>
                  </a:lnTo>
                  <a:lnTo>
                    <a:pt x="518" y="8"/>
                  </a:lnTo>
                  <a:lnTo>
                    <a:pt x="518" y="8"/>
                  </a:lnTo>
                  <a:lnTo>
                    <a:pt x="484" y="3"/>
                  </a:lnTo>
                  <a:lnTo>
                    <a:pt x="451" y="0"/>
                  </a:lnTo>
                  <a:lnTo>
                    <a:pt x="416" y="0"/>
                  </a:lnTo>
                  <a:lnTo>
                    <a:pt x="383" y="2"/>
                  </a:lnTo>
                  <a:lnTo>
                    <a:pt x="383" y="2"/>
                  </a:lnTo>
                  <a:lnTo>
                    <a:pt x="347" y="5"/>
                  </a:lnTo>
                  <a:lnTo>
                    <a:pt x="312" y="9"/>
                  </a:lnTo>
                  <a:lnTo>
                    <a:pt x="276" y="16"/>
                  </a:lnTo>
                  <a:lnTo>
                    <a:pt x="241" y="24"/>
                  </a:lnTo>
                  <a:lnTo>
                    <a:pt x="205" y="32"/>
                  </a:lnTo>
                  <a:lnTo>
                    <a:pt x="171" y="44"/>
                  </a:lnTo>
                  <a:lnTo>
                    <a:pt x="137" y="57"/>
                  </a:lnTo>
                  <a:lnTo>
                    <a:pt x="103" y="70"/>
                  </a:lnTo>
                  <a:lnTo>
                    <a:pt x="103" y="70"/>
                  </a:lnTo>
                  <a:lnTo>
                    <a:pt x="76" y="85"/>
                  </a:lnTo>
                  <a:lnTo>
                    <a:pt x="50" y="100"/>
                  </a:lnTo>
                  <a:lnTo>
                    <a:pt x="37" y="109"/>
                  </a:lnTo>
                  <a:lnTo>
                    <a:pt x="24" y="118"/>
                  </a:lnTo>
                  <a:lnTo>
                    <a:pt x="12" y="129"/>
                  </a:lnTo>
                  <a:lnTo>
                    <a:pt x="2" y="140"/>
                  </a:lnTo>
                  <a:lnTo>
                    <a:pt x="2" y="140"/>
                  </a:lnTo>
                  <a:lnTo>
                    <a:pt x="0" y="144"/>
                  </a:lnTo>
                  <a:lnTo>
                    <a:pt x="0" y="147"/>
                  </a:lnTo>
                  <a:lnTo>
                    <a:pt x="0" y="150"/>
                  </a:lnTo>
                  <a:lnTo>
                    <a:pt x="3" y="153"/>
                  </a:lnTo>
                  <a:lnTo>
                    <a:pt x="5" y="154"/>
                  </a:lnTo>
                  <a:lnTo>
                    <a:pt x="8" y="156"/>
                  </a:lnTo>
                  <a:lnTo>
                    <a:pt x="12" y="154"/>
                  </a:lnTo>
                  <a:lnTo>
                    <a:pt x="15" y="153"/>
                  </a:lnTo>
                  <a:lnTo>
                    <a:pt x="15" y="15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0" name="Freeform 117">
              <a:extLst>
                <a:ext uri="{FF2B5EF4-FFF2-40B4-BE49-F238E27FC236}">
                  <a16:creationId xmlns:a16="http://schemas.microsoft.com/office/drawing/2014/main" id="{222FEC52-D91C-2C86-71BC-3F0658F57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7" y="1456"/>
              <a:ext cx="142" cy="20"/>
            </a:xfrm>
            <a:custGeom>
              <a:avLst/>
              <a:gdLst>
                <a:gd name="T0" fmla="*/ 10 w 426"/>
                <a:gd name="T1" fmla="*/ 61 h 61"/>
                <a:gd name="T2" fmla="*/ 10 w 426"/>
                <a:gd name="T3" fmla="*/ 61 h 61"/>
                <a:gd name="T4" fmla="*/ 90 w 426"/>
                <a:gd name="T5" fmla="*/ 41 h 61"/>
                <a:gd name="T6" fmla="*/ 129 w 426"/>
                <a:gd name="T7" fmla="*/ 32 h 61"/>
                <a:gd name="T8" fmla="*/ 169 w 426"/>
                <a:gd name="T9" fmla="*/ 25 h 61"/>
                <a:gd name="T10" fmla="*/ 169 w 426"/>
                <a:gd name="T11" fmla="*/ 25 h 61"/>
                <a:gd name="T12" fmla="*/ 208 w 426"/>
                <a:gd name="T13" fmla="*/ 19 h 61"/>
                <a:gd name="T14" fmla="*/ 229 w 426"/>
                <a:gd name="T15" fmla="*/ 18 h 61"/>
                <a:gd name="T16" fmla="*/ 249 w 426"/>
                <a:gd name="T17" fmla="*/ 18 h 61"/>
                <a:gd name="T18" fmla="*/ 269 w 426"/>
                <a:gd name="T19" fmla="*/ 18 h 61"/>
                <a:gd name="T20" fmla="*/ 290 w 426"/>
                <a:gd name="T21" fmla="*/ 19 h 61"/>
                <a:gd name="T22" fmla="*/ 310 w 426"/>
                <a:gd name="T23" fmla="*/ 21 h 61"/>
                <a:gd name="T24" fmla="*/ 330 w 426"/>
                <a:gd name="T25" fmla="*/ 25 h 61"/>
                <a:gd name="T26" fmla="*/ 330 w 426"/>
                <a:gd name="T27" fmla="*/ 25 h 61"/>
                <a:gd name="T28" fmla="*/ 352 w 426"/>
                <a:gd name="T29" fmla="*/ 31 h 61"/>
                <a:gd name="T30" fmla="*/ 374 w 426"/>
                <a:gd name="T31" fmla="*/ 38 h 61"/>
                <a:gd name="T32" fmla="*/ 394 w 426"/>
                <a:gd name="T33" fmla="*/ 48 h 61"/>
                <a:gd name="T34" fmla="*/ 414 w 426"/>
                <a:gd name="T35" fmla="*/ 60 h 61"/>
                <a:gd name="T36" fmla="*/ 414 w 426"/>
                <a:gd name="T37" fmla="*/ 60 h 61"/>
                <a:gd name="T38" fmla="*/ 417 w 426"/>
                <a:gd name="T39" fmla="*/ 61 h 61"/>
                <a:gd name="T40" fmla="*/ 420 w 426"/>
                <a:gd name="T41" fmla="*/ 61 h 61"/>
                <a:gd name="T42" fmla="*/ 423 w 426"/>
                <a:gd name="T43" fmla="*/ 60 h 61"/>
                <a:gd name="T44" fmla="*/ 424 w 426"/>
                <a:gd name="T45" fmla="*/ 57 h 61"/>
                <a:gd name="T46" fmla="*/ 426 w 426"/>
                <a:gd name="T47" fmla="*/ 54 h 61"/>
                <a:gd name="T48" fmla="*/ 426 w 426"/>
                <a:gd name="T49" fmla="*/ 51 h 61"/>
                <a:gd name="T50" fmla="*/ 424 w 426"/>
                <a:gd name="T51" fmla="*/ 48 h 61"/>
                <a:gd name="T52" fmla="*/ 423 w 426"/>
                <a:gd name="T53" fmla="*/ 45 h 61"/>
                <a:gd name="T54" fmla="*/ 423 w 426"/>
                <a:gd name="T55" fmla="*/ 45 h 61"/>
                <a:gd name="T56" fmla="*/ 404 w 426"/>
                <a:gd name="T57" fmla="*/ 34 h 61"/>
                <a:gd name="T58" fmla="*/ 385 w 426"/>
                <a:gd name="T59" fmla="*/ 25 h 61"/>
                <a:gd name="T60" fmla="*/ 365 w 426"/>
                <a:gd name="T61" fmla="*/ 16 h 61"/>
                <a:gd name="T62" fmla="*/ 346 w 426"/>
                <a:gd name="T63" fmla="*/ 11 h 61"/>
                <a:gd name="T64" fmla="*/ 326 w 426"/>
                <a:gd name="T65" fmla="*/ 6 h 61"/>
                <a:gd name="T66" fmla="*/ 304 w 426"/>
                <a:gd name="T67" fmla="*/ 3 h 61"/>
                <a:gd name="T68" fmla="*/ 284 w 426"/>
                <a:gd name="T69" fmla="*/ 0 h 61"/>
                <a:gd name="T70" fmla="*/ 263 w 426"/>
                <a:gd name="T71" fmla="*/ 0 h 61"/>
                <a:gd name="T72" fmla="*/ 242 w 426"/>
                <a:gd name="T73" fmla="*/ 0 h 61"/>
                <a:gd name="T74" fmla="*/ 221 w 426"/>
                <a:gd name="T75" fmla="*/ 2 h 61"/>
                <a:gd name="T76" fmla="*/ 178 w 426"/>
                <a:gd name="T77" fmla="*/ 6 h 61"/>
                <a:gd name="T78" fmla="*/ 137 w 426"/>
                <a:gd name="T79" fmla="*/ 13 h 61"/>
                <a:gd name="T80" fmla="*/ 95 w 426"/>
                <a:gd name="T81" fmla="*/ 22 h 61"/>
                <a:gd name="T82" fmla="*/ 95 w 426"/>
                <a:gd name="T83" fmla="*/ 22 h 61"/>
                <a:gd name="T84" fmla="*/ 6 w 426"/>
                <a:gd name="T85" fmla="*/ 44 h 61"/>
                <a:gd name="T86" fmla="*/ 6 w 426"/>
                <a:gd name="T87" fmla="*/ 44 h 61"/>
                <a:gd name="T88" fmla="*/ 1 w 426"/>
                <a:gd name="T89" fmla="*/ 45 h 61"/>
                <a:gd name="T90" fmla="*/ 0 w 426"/>
                <a:gd name="T91" fmla="*/ 48 h 61"/>
                <a:gd name="T92" fmla="*/ 0 w 426"/>
                <a:gd name="T93" fmla="*/ 51 h 61"/>
                <a:gd name="T94" fmla="*/ 0 w 426"/>
                <a:gd name="T95" fmla="*/ 54 h 61"/>
                <a:gd name="T96" fmla="*/ 1 w 426"/>
                <a:gd name="T97" fmla="*/ 57 h 61"/>
                <a:gd name="T98" fmla="*/ 3 w 426"/>
                <a:gd name="T99" fmla="*/ 60 h 61"/>
                <a:gd name="T100" fmla="*/ 6 w 426"/>
                <a:gd name="T101" fmla="*/ 61 h 61"/>
                <a:gd name="T102" fmla="*/ 10 w 426"/>
                <a:gd name="T103" fmla="*/ 61 h 61"/>
                <a:gd name="T104" fmla="*/ 10 w 426"/>
                <a:gd name="T10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26" h="61">
                  <a:moveTo>
                    <a:pt x="10" y="61"/>
                  </a:moveTo>
                  <a:lnTo>
                    <a:pt x="10" y="61"/>
                  </a:lnTo>
                  <a:lnTo>
                    <a:pt x="90" y="41"/>
                  </a:lnTo>
                  <a:lnTo>
                    <a:pt x="129" y="32"/>
                  </a:lnTo>
                  <a:lnTo>
                    <a:pt x="169" y="25"/>
                  </a:lnTo>
                  <a:lnTo>
                    <a:pt x="169" y="25"/>
                  </a:lnTo>
                  <a:lnTo>
                    <a:pt x="208" y="19"/>
                  </a:lnTo>
                  <a:lnTo>
                    <a:pt x="229" y="18"/>
                  </a:lnTo>
                  <a:lnTo>
                    <a:pt x="249" y="18"/>
                  </a:lnTo>
                  <a:lnTo>
                    <a:pt x="269" y="18"/>
                  </a:lnTo>
                  <a:lnTo>
                    <a:pt x="290" y="19"/>
                  </a:lnTo>
                  <a:lnTo>
                    <a:pt x="310" y="21"/>
                  </a:lnTo>
                  <a:lnTo>
                    <a:pt x="330" y="25"/>
                  </a:lnTo>
                  <a:lnTo>
                    <a:pt x="330" y="25"/>
                  </a:lnTo>
                  <a:lnTo>
                    <a:pt x="352" y="31"/>
                  </a:lnTo>
                  <a:lnTo>
                    <a:pt x="374" y="38"/>
                  </a:lnTo>
                  <a:lnTo>
                    <a:pt x="394" y="48"/>
                  </a:lnTo>
                  <a:lnTo>
                    <a:pt x="414" y="60"/>
                  </a:lnTo>
                  <a:lnTo>
                    <a:pt x="414" y="60"/>
                  </a:lnTo>
                  <a:lnTo>
                    <a:pt x="417" y="61"/>
                  </a:lnTo>
                  <a:lnTo>
                    <a:pt x="420" y="61"/>
                  </a:lnTo>
                  <a:lnTo>
                    <a:pt x="423" y="60"/>
                  </a:lnTo>
                  <a:lnTo>
                    <a:pt x="424" y="57"/>
                  </a:lnTo>
                  <a:lnTo>
                    <a:pt x="426" y="54"/>
                  </a:lnTo>
                  <a:lnTo>
                    <a:pt x="426" y="51"/>
                  </a:lnTo>
                  <a:lnTo>
                    <a:pt x="424" y="48"/>
                  </a:lnTo>
                  <a:lnTo>
                    <a:pt x="423" y="45"/>
                  </a:lnTo>
                  <a:lnTo>
                    <a:pt x="423" y="45"/>
                  </a:lnTo>
                  <a:lnTo>
                    <a:pt x="404" y="34"/>
                  </a:lnTo>
                  <a:lnTo>
                    <a:pt x="385" y="25"/>
                  </a:lnTo>
                  <a:lnTo>
                    <a:pt x="365" y="16"/>
                  </a:lnTo>
                  <a:lnTo>
                    <a:pt x="346" y="11"/>
                  </a:lnTo>
                  <a:lnTo>
                    <a:pt x="326" y="6"/>
                  </a:lnTo>
                  <a:lnTo>
                    <a:pt x="304" y="3"/>
                  </a:lnTo>
                  <a:lnTo>
                    <a:pt x="284" y="0"/>
                  </a:lnTo>
                  <a:lnTo>
                    <a:pt x="263" y="0"/>
                  </a:lnTo>
                  <a:lnTo>
                    <a:pt x="242" y="0"/>
                  </a:lnTo>
                  <a:lnTo>
                    <a:pt x="221" y="2"/>
                  </a:lnTo>
                  <a:lnTo>
                    <a:pt x="178" y="6"/>
                  </a:lnTo>
                  <a:lnTo>
                    <a:pt x="137" y="13"/>
                  </a:lnTo>
                  <a:lnTo>
                    <a:pt x="95" y="22"/>
                  </a:lnTo>
                  <a:lnTo>
                    <a:pt x="95" y="22"/>
                  </a:lnTo>
                  <a:lnTo>
                    <a:pt x="6" y="44"/>
                  </a:lnTo>
                  <a:lnTo>
                    <a:pt x="6" y="44"/>
                  </a:lnTo>
                  <a:lnTo>
                    <a:pt x="1" y="45"/>
                  </a:lnTo>
                  <a:lnTo>
                    <a:pt x="0" y="48"/>
                  </a:lnTo>
                  <a:lnTo>
                    <a:pt x="0" y="51"/>
                  </a:lnTo>
                  <a:lnTo>
                    <a:pt x="0" y="54"/>
                  </a:lnTo>
                  <a:lnTo>
                    <a:pt x="1" y="57"/>
                  </a:lnTo>
                  <a:lnTo>
                    <a:pt x="3" y="60"/>
                  </a:lnTo>
                  <a:lnTo>
                    <a:pt x="6" y="61"/>
                  </a:lnTo>
                  <a:lnTo>
                    <a:pt x="10" y="61"/>
                  </a:lnTo>
                  <a:lnTo>
                    <a:pt x="10" y="6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1" name="Freeform 118">
              <a:extLst>
                <a:ext uri="{FF2B5EF4-FFF2-40B4-BE49-F238E27FC236}">
                  <a16:creationId xmlns:a16="http://schemas.microsoft.com/office/drawing/2014/main" id="{8E2C4BF2-1D48-7A6A-D549-BE3E111B1B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1" y="1865"/>
              <a:ext cx="272" cy="44"/>
            </a:xfrm>
            <a:custGeom>
              <a:avLst/>
              <a:gdLst>
                <a:gd name="T0" fmla="*/ 7 w 814"/>
                <a:gd name="T1" fmla="*/ 90 h 131"/>
                <a:gd name="T2" fmla="*/ 126 w 814"/>
                <a:gd name="T3" fmla="*/ 112 h 131"/>
                <a:gd name="T4" fmla="*/ 207 w 814"/>
                <a:gd name="T5" fmla="*/ 124 h 131"/>
                <a:gd name="T6" fmla="*/ 288 w 814"/>
                <a:gd name="T7" fmla="*/ 130 h 131"/>
                <a:gd name="T8" fmla="*/ 329 w 814"/>
                <a:gd name="T9" fmla="*/ 131 h 131"/>
                <a:gd name="T10" fmla="*/ 410 w 814"/>
                <a:gd name="T11" fmla="*/ 131 h 131"/>
                <a:gd name="T12" fmla="*/ 491 w 814"/>
                <a:gd name="T13" fmla="*/ 124 h 131"/>
                <a:gd name="T14" fmla="*/ 571 w 814"/>
                <a:gd name="T15" fmla="*/ 111 h 131"/>
                <a:gd name="T16" fmla="*/ 649 w 814"/>
                <a:gd name="T17" fmla="*/ 90 h 131"/>
                <a:gd name="T18" fmla="*/ 691 w 814"/>
                <a:gd name="T19" fmla="*/ 76 h 131"/>
                <a:gd name="T20" fmla="*/ 772 w 814"/>
                <a:gd name="T21" fmla="*/ 40 h 131"/>
                <a:gd name="T22" fmla="*/ 810 w 814"/>
                <a:gd name="T23" fmla="*/ 16 h 131"/>
                <a:gd name="T24" fmla="*/ 814 w 814"/>
                <a:gd name="T25" fmla="*/ 11 h 131"/>
                <a:gd name="T26" fmla="*/ 813 w 814"/>
                <a:gd name="T27" fmla="*/ 5 h 131"/>
                <a:gd name="T28" fmla="*/ 808 w 814"/>
                <a:gd name="T29" fmla="*/ 0 h 131"/>
                <a:gd name="T30" fmla="*/ 801 w 814"/>
                <a:gd name="T31" fmla="*/ 2 h 131"/>
                <a:gd name="T32" fmla="*/ 768 w 814"/>
                <a:gd name="T33" fmla="*/ 22 h 131"/>
                <a:gd name="T34" fmla="*/ 697 w 814"/>
                <a:gd name="T35" fmla="*/ 55 h 131"/>
                <a:gd name="T36" fmla="*/ 623 w 814"/>
                <a:gd name="T37" fmla="*/ 80 h 131"/>
                <a:gd name="T38" fmla="*/ 546 w 814"/>
                <a:gd name="T39" fmla="*/ 98 h 131"/>
                <a:gd name="T40" fmla="*/ 508 w 814"/>
                <a:gd name="T41" fmla="*/ 105 h 131"/>
                <a:gd name="T42" fmla="*/ 427 w 814"/>
                <a:gd name="T43" fmla="*/ 112 h 131"/>
                <a:gd name="T44" fmla="*/ 348 w 814"/>
                <a:gd name="T45" fmla="*/ 114 h 131"/>
                <a:gd name="T46" fmla="*/ 266 w 814"/>
                <a:gd name="T47" fmla="*/ 111 h 131"/>
                <a:gd name="T48" fmla="*/ 187 w 814"/>
                <a:gd name="T49" fmla="*/ 103 h 131"/>
                <a:gd name="T50" fmla="*/ 142 w 814"/>
                <a:gd name="T51" fmla="*/ 98 h 131"/>
                <a:gd name="T52" fmla="*/ 55 w 814"/>
                <a:gd name="T53" fmla="*/ 83 h 131"/>
                <a:gd name="T54" fmla="*/ 11 w 814"/>
                <a:gd name="T55" fmla="*/ 73 h 131"/>
                <a:gd name="T56" fmla="*/ 4 w 814"/>
                <a:gd name="T57" fmla="*/ 74 h 131"/>
                <a:gd name="T58" fmla="*/ 1 w 814"/>
                <a:gd name="T59" fmla="*/ 80 h 131"/>
                <a:gd name="T60" fmla="*/ 1 w 814"/>
                <a:gd name="T61" fmla="*/ 86 h 131"/>
                <a:gd name="T62" fmla="*/ 7 w 814"/>
                <a:gd name="T63" fmla="*/ 9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814" h="131">
                  <a:moveTo>
                    <a:pt x="7" y="90"/>
                  </a:moveTo>
                  <a:lnTo>
                    <a:pt x="7" y="90"/>
                  </a:lnTo>
                  <a:lnTo>
                    <a:pt x="87" y="106"/>
                  </a:lnTo>
                  <a:lnTo>
                    <a:pt x="126" y="112"/>
                  </a:lnTo>
                  <a:lnTo>
                    <a:pt x="166" y="118"/>
                  </a:lnTo>
                  <a:lnTo>
                    <a:pt x="207" y="124"/>
                  </a:lnTo>
                  <a:lnTo>
                    <a:pt x="248" y="127"/>
                  </a:lnTo>
                  <a:lnTo>
                    <a:pt x="288" y="130"/>
                  </a:lnTo>
                  <a:lnTo>
                    <a:pt x="329" y="131"/>
                  </a:lnTo>
                  <a:lnTo>
                    <a:pt x="329" y="131"/>
                  </a:lnTo>
                  <a:lnTo>
                    <a:pt x="369" y="131"/>
                  </a:lnTo>
                  <a:lnTo>
                    <a:pt x="410" y="131"/>
                  </a:lnTo>
                  <a:lnTo>
                    <a:pt x="450" y="128"/>
                  </a:lnTo>
                  <a:lnTo>
                    <a:pt x="491" y="124"/>
                  </a:lnTo>
                  <a:lnTo>
                    <a:pt x="530" y="118"/>
                  </a:lnTo>
                  <a:lnTo>
                    <a:pt x="571" y="111"/>
                  </a:lnTo>
                  <a:lnTo>
                    <a:pt x="610" y="102"/>
                  </a:lnTo>
                  <a:lnTo>
                    <a:pt x="649" y="90"/>
                  </a:lnTo>
                  <a:lnTo>
                    <a:pt x="649" y="90"/>
                  </a:lnTo>
                  <a:lnTo>
                    <a:pt x="691" y="76"/>
                  </a:lnTo>
                  <a:lnTo>
                    <a:pt x="731" y="60"/>
                  </a:lnTo>
                  <a:lnTo>
                    <a:pt x="772" y="40"/>
                  </a:lnTo>
                  <a:lnTo>
                    <a:pt x="810" y="16"/>
                  </a:lnTo>
                  <a:lnTo>
                    <a:pt x="810" y="16"/>
                  </a:lnTo>
                  <a:lnTo>
                    <a:pt x="813" y="15"/>
                  </a:lnTo>
                  <a:lnTo>
                    <a:pt x="814" y="11"/>
                  </a:lnTo>
                  <a:lnTo>
                    <a:pt x="814" y="8"/>
                  </a:lnTo>
                  <a:lnTo>
                    <a:pt x="813" y="5"/>
                  </a:lnTo>
                  <a:lnTo>
                    <a:pt x="811" y="2"/>
                  </a:lnTo>
                  <a:lnTo>
                    <a:pt x="808" y="0"/>
                  </a:lnTo>
                  <a:lnTo>
                    <a:pt x="804" y="0"/>
                  </a:lnTo>
                  <a:lnTo>
                    <a:pt x="801" y="2"/>
                  </a:lnTo>
                  <a:lnTo>
                    <a:pt x="801" y="2"/>
                  </a:lnTo>
                  <a:lnTo>
                    <a:pt x="768" y="22"/>
                  </a:lnTo>
                  <a:lnTo>
                    <a:pt x="733" y="40"/>
                  </a:lnTo>
                  <a:lnTo>
                    <a:pt x="697" y="55"/>
                  </a:lnTo>
                  <a:lnTo>
                    <a:pt x="660" y="69"/>
                  </a:lnTo>
                  <a:lnTo>
                    <a:pt x="623" y="80"/>
                  </a:lnTo>
                  <a:lnTo>
                    <a:pt x="585" y="90"/>
                  </a:lnTo>
                  <a:lnTo>
                    <a:pt x="546" y="98"/>
                  </a:lnTo>
                  <a:lnTo>
                    <a:pt x="508" y="105"/>
                  </a:lnTo>
                  <a:lnTo>
                    <a:pt x="508" y="105"/>
                  </a:lnTo>
                  <a:lnTo>
                    <a:pt x="468" y="109"/>
                  </a:lnTo>
                  <a:lnTo>
                    <a:pt x="427" y="112"/>
                  </a:lnTo>
                  <a:lnTo>
                    <a:pt x="388" y="114"/>
                  </a:lnTo>
                  <a:lnTo>
                    <a:pt x="348" y="114"/>
                  </a:lnTo>
                  <a:lnTo>
                    <a:pt x="307" y="114"/>
                  </a:lnTo>
                  <a:lnTo>
                    <a:pt x="266" y="111"/>
                  </a:lnTo>
                  <a:lnTo>
                    <a:pt x="226" y="108"/>
                  </a:lnTo>
                  <a:lnTo>
                    <a:pt x="187" y="103"/>
                  </a:lnTo>
                  <a:lnTo>
                    <a:pt x="187" y="103"/>
                  </a:lnTo>
                  <a:lnTo>
                    <a:pt x="142" y="98"/>
                  </a:lnTo>
                  <a:lnTo>
                    <a:pt x="98" y="90"/>
                  </a:lnTo>
                  <a:lnTo>
                    <a:pt x="55" y="83"/>
                  </a:lnTo>
                  <a:lnTo>
                    <a:pt x="11" y="73"/>
                  </a:lnTo>
                  <a:lnTo>
                    <a:pt x="11" y="73"/>
                  </a:lnTo>
                  <a:lnTo>
                    <a:pt x="7" y="73"/>
                  </a:lnTo>
                  <a:lnTo>
                    <a:pt x="4" y="74"/>
                  </a:lnTo>
                  <a:lnTo>
                    <a:pt x="3" y="77"/>
                  </a:lnTo>
                  <a:lnTo>
                    <a:pt x="1" y="80"/>
                  </a:lnTo>
                  <a:lnTo>
                    <a:pt x="0" y="83"/>
                  </a:lnTo>
                  <a:lnTo>
                    <a:pt x="1" y="86"/>
                  </a:lnTo>
                  <a:lnTo>
                    <a:pt x="3" y="89"/>
                  </a:lnTo>
                  <a:lnTo>
                    <a:pt x="7" y="90"/>
                  </a:lnTo>
                  <a:lnTo>
                    <a:pt x="7" y="9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2" name="Freeform 119">
              <a:extLst>
                <a:ext uri="{FF2B5EF4-FFF2-40B4-BE49-F238E27FC236}">
                  <a16:creationId xmlns:a16="http://schemas.microsoft.com/office/drawing/2014/main" id="{7D205294-7202-67C5-914C-E4DCF9D7598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2" y="1849"/>
              <a:ext cx="133" cy="124"/>
            </a:xfrm>
            <a:custGeom>
              <a:avLst/>
              <a:gdLst>
                <a:gd name="T0" fmla="*/ 384 w 401"/>
                <a:gd name="T1" fmla="*/ 6 h 372"/>
                <a:gd name="T2" fmla="*/ 375 w 401"/>
                <a:gd name="T3" fmla="*/ 25 h 372"/>
                <a:gd name="T4" fmla="*/ 361 w 401"/>
                <a:gd name="T5" fmla="*/ 43 h 372"/>
                <a:gd name="T6" fmla="*/ 327 w 401"/>
                <a:gd name="T7" fmla="*/ 70 h 372"/>
                <a:gd name="T8" fmla="*/ 304 w 401"/>
                <a:gd name="T9" fmla="*/ 83 h 372"/>
                <a:gd name="T10" fmla="*/ 234 w 401"/>
                <a:gd name="T11" fmla="*/ 117 h 372"/>
                <a:gd name="T12" fmla="*/ 192 w 401"/>
                <a:gd name="T13" fmla="*/ 134 h 372"/>
                <a:gd name="T14" fmla="*/ 152 w 401"/>
                <a:gd name="T15" fmla="*/ 156 h 372"/>
                <a:gd name="T16" fmla="*/ 127 w 401"/>
                <a:gd name="T17" fmla="*/ 175 h 372"/>
                <a:gd name="T18" fmla="*/ 82 w 401"/>
                <a:gd name="T19" fmla="*/ 217 h 372"/>
                <a:gd name="T20" fmla="*/ 64 w 401"/>
                <a:gd name="T21" fmla="*/ 241 h 372"/>
                <a:gd name="T22" fmla="*/ 27 w 401"/>
                <a:gd name="T23" fmla="*/ 299 h 372"/>
                <a:gd name="T24" fmla="*/ 1 w 401"/>
                <a:gd name="T25" fmla="*/ 362 h 372"/>
                <a:gd name="T26" fmla="*/ 0 w 401"/>
                <a:gd name="T27" fmla="*/ 365 h 372"/>
                <a:gd name="T28" fmla="*/ 3 w 401"/>
                <a:gd name="T29" fmla="*/ 371 h 372"/>
                <a:gd name="T30" fmla="*/ 10 w 401"/>
                <a:gd name="T31" fmla="*/ 372 h 372"/>
                <a:gd name="T32" fmla="*/ 16 w 401"/>
                <a:gd name="T33" fmla="*/ 369 h 372"/>
                <a:gd name="T34" fmla="*/ 17 w 401"/>
                <a:gd name="T35" fmla="*/ 366 h 372"/>
                <a:gd name="T36" fmla="*/ 42 w 401"/>
                <a:gd name="T37" fmla="*/ 311 h 372"/>
                <a:gd name="T38" fmla="*/ 71 w 401"/>
                <a:gd name="T39" fmla="*/ 259 h 372"/>
                <a:gd name="T40" fmla="*/ 90 w 401"/>
                <a:gd name="T41" fmla="*/ 234 h 372"/>
                <a:gd name="T42" fmla="*/ 133 w 401"/>
                <a:gd name="T43" fmla="*/ 192 h 372"/>
                <a:gd name="T44" fmla="*/ 159 w 401"/>
                <a:gd name="T45" fmla="*/ 173 h 372"/>
                <a:gd name="T46" fmla="*/ 198 w 401"/>
                <a:gd name="T47" fmla="*/ 151 h 372"/>
                <a:gd name="T48" fmla="*/ 240 w 401"/>
                <a:gd name="T49" fmla="*/ 133 h 372"/>
                <a:gd name="T50" fmla="*/ 311 w 401"/>
                <a:gd name="T51" fmla="*/ 99 h 372"/>
                <a:gd name="T52" fmla="*/ 333 w 401"/>
                <a:gd name="T53" fmla="*/ 86 h 372"/>
                <a:gd name="T54" fmla="*/ 365 w 401"/>
                <a:gd name="T55" fmla="*/ 63 h 372"/>
                <a:gd name="T56" fmla="*/ 382 w 401"/>
                <a:gd name="T57" fmla="*/ 44 h 372"/>
                <a:gd name="T58" fmla="*/ 397 w 401"/>
                <a:gd name="T59" fmla="*/ 22 h 372"/>
                <a:gd name="T60" fmla="*/ 401 w 401"/>
                <a:gd name="T61" fmla="*/ 11 h 372"/>
                <a:gd name="T62" fmla="*/ 401 w 401"/>
                <a:gd name="T63" fmla="*/ 3 h 372"/>
                <a:gd name="T64" fmla="*/ 395 w 401"/>
                <a:gd name="T65" fmla="*/ 0 h 372"/>
                <a:gd name="T66" fmla="*/ 390 w 401"/>
                <a:gd name="T67" fmla="*/ 0 h 372"/>
                <a:gd name="T68" fmla="*/ 384 w 401"/>
                <a:gd name="T69" fmla="*/ 6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01" h="372">
                  <a:moveTo>
                    <a:pt x="384" y="6"/>
                  </a:moveTo>
                  <a:lnTo>
                    <a:pt x="384" y="6"/>
                  </a:lnTo>
                  <a:lnTo>
                    <a:pt x="381" y="16"/>
                  </a:lnTo>
                  <a:lnTo>
                    <a:pt x="375" y="25"/>
                  </a:lnTo>
                  <a:lnTo>
                    <a:pt x="369" y="34"/>
                  </a:lnTo>
                  <a:lnTo>
                    <a:pt x="361" y="43"/>
                  </a:lnTo>
                  <a:lnTo>
                    <a:pt x="345" y="57"/>
                  </a:lnTo>
                  <a:lnTo>
                    <a:pt x="327" y="70"/>
                  </a:lnTo>
                  <a:lnTo>
                    <a:pt x="327" y="70"/>
                  </a:lnTo>
                  <a:lnTo>
                    <a:pt x="304" y="83"/>
                  </a:lnTo>
                  <a:lnTo>
                    <a:pt x="281" y="95"/>
                  </a:lnTo>
                  <a:lnTo>
                    <a:pt x="234" y="117"/>
                  </a:lnTo>
                  <a:lnTo>
                    <a:pt x="234" y="117"/>
                  </a:lnTo>
                  <a:lnTo>
                    <a:pt x="192" y="134"/>
                  </a:lnTo>
                  <a:lnTo>
                    <a:pt x="172" y="144"/>
                  </a:lnTo>
                  <a:lnTo>
                    <a:pt x="152" y="156"/>
                  </a:lnTo>
                  <a:lnTo>
                    <a:pt x="152" y="156"/>
                  </a:lnTo>
                  <a:lnTo>
                    <a:pt x="127" y="175"/>
                  </a:lnTo>
                  <a:lnTo>
                    <a:pt x="104" y="195"/>
                  </a:lnTo>
                  <a:lnTo>
                    <a:pt x="82" y="217"/>
                  </a:lnTo>
                  <a:lnTo>
                    <a:pt x="64" y="241"/>
                  </a:lnTo>
                  <a:lnTo>
                    <a:pt x="64" y="241"/>
                  </a:lnTo>
                  <a:lnTo>
                    <a:pt x="45" y="269"/>
                  </a:lnTo>
                  <a:lnTo>
                    <a:pt x="27" y="299"/>
                  </a:lnTo>
                  <a:lnTo>
                    <a:pt x="13" y="330"/>
                  </a:lnTo>
                  <a:lnTo>
                    <a:pt x="1" y="362"/>
                  </a:lnTo>
                  <a:lnTo>
                    <a:pt x="1" y="362"/>
                  </a:lnTo>
                  <a:lnTo>
                    <a:pt x="0" y="365"/>
                  </a:lnTo>
                  <a:lnTo>
                    <a:pt x="1" y="368"/>
                  </a:lnTo>
                  <a:lnTo>
                    <a:pt x="3" y="371"/>
                  </a:lnTo>
                  <a:lnTo>
                    <a:pt x="6" y="372"/>
                  </a:lnTo>
                  <a:lnTo>
                    <a:pt x="10" y="372"/>
                  </a:lnTo>
                  <a:lnTo>
                    <a:pt x="13" y="371"/>
                  </a:lnTo>
                  <a:lnTo>
                    <a:pt x="16" y="369"/>
                  </a:lnTo>
                  <a:lnTo>
                    <a:pt x="17" y="366"/>
                  </a:lnTo>
                  <a:lnTo>
                    <a:pt x="17" y="366"/>
                  </a:lnTo>
                  <a:lnTo>
                    <a:pt x="29" y="339"/>
                  </a:lnTo>
                  <a:lnTo>
                    <a:pt x="42" y="311"/>
                  </a:lnTo>
                  <a:lnTo>
                    <a:pt x="55" y="285"/>
                  </a:lnTo>
                  <a:lnTo>
                    <a:pt x="71" y="259"/>
                  </a:lnTo>
                  <a:lnTo>
                    <a:pt x="71" y="259"/>
                  </a:lnTo>
                  <a:lnTo>
                    <a:pt x="90" y="234"/>
                  </a:lnTo>
                  <a:lnTo>
                    <a:pt x="111" y="212"/>
                  </a:lnTo>
                  <a:lnTo>
                    <a:pt x="133" y="192"/>
                  </a:lnTo>
                  <a:lnTo>
                    <a:pt x="159" y="173"/>
                  </a:lnTo>
                  <a:lnTo>
                    <a:pt x="159" y="173"/>
                  </a:lnTo>
                  <a:lnTo>
                    <a:pt x="178" y="162"/>
                  </a:lnTo>
                  <a:lnTo>
                    <a:pt x="198" y="151"/>
                  </a:lnTo>
                  <a:lnTo>
                    <a:pt x="240" y="133"/>
                  </a:lnTo>
                  <a:lnTo>
                    <a:pt x="240" y="133"/>
                  </a:lnTo>
                  <a:lnTo>
                    <a:pt x="288" y="111"/>
                  </a:lnTo>
                  <a:lnTo>
                    <a:pt x="311" y="99"/>
                  </a:lnTo>
                  <a:lnTo>
                    <a:pt x="333" y="86"/>
                  </a:lnTo>
                  <a:lnTo>
                    <a:pt x="333" y="86"/>
                  </a:lnTo>
                  <a:lnTo>
                    <a:pt x="355" y="72"/>
                  </a:lnTo>
                  <a:lnTo>
                    <a:pt x="365" y="63"/>
                  </a:lnTo>
                  <a:lnTo>
                    <a:pt x="374" y="54"/>
                  </a:lnTo>
                  <a:lnTo>
                    <a:pt x="382" y="44"/>
                  </a:lnTo>
                  <a:lnTo>
                    <a:pt x="390" y="34"/>
                  </a:lnTo>
                  <a:lnTo>
                    <a:pt x="397" y="22"/>
                  </a:lnTo>
                  <a:lnTo>
                    <a:pt x="401" y="11"/>
                  </a:lnTo>
                  <a:lnTo>
                    <a:pt x="401" y="11"/>
                  </a:lnTo>
                  <a:lnTo>
                    <a:pt x="401" y="6"/>
                  </a:lnTo>
                  <a:lnTo>
                    <a:pt x="401" y="3"/>
                  </a:lnTo>
                  <a:lnTo>
                    <a:pt x="398" y="2"/>
                  </a:lnTo>
                  <a:lnTo>
                    <a:pt x="395" y="0"/>
                  </a:lnTo>
                  <a:lnTo>
                    <a:pt x="392" y="0"/>
                  </a:lnTo>
                  <a:lnTo>
                    <a:pt x="390" y="0"/>
                  </a:lnTo>
                  <a:lnTo>
                    <a:pt x="387" y="2"/>
                  </a:lnTo>
                  <a:lnTo>
                    <a:pt x="384" y="6"/>
                  </a:lnTo>
                  <a:lnTo>
                    <a:pt x="384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3" name="Freeform 120">
              <a:extLst>
                <a:ext uri="{FF2B5EF4-FFF2-40B4-BE49-F238E27FC236}">
                  <a16:creationId xmlns:a16="http://schemas.microsoft.com/office/drawing/2014/main" id="{319276D8-5932-BC0A-E889-69BF5670C0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71" y="1824"/>
              <a:ext cx="75" cy="30"/>
            </a:xfrm>
            <a:custGeom>
              <a:avLst/>
              <a:gdLst>
                <a:gd name="T0" fmla="*/ 10 w 227"/>
                <a:gd name="T1" fmla="*/ 45 h 91"/>
                <a:gd name="T2" fmla="*/ 10 w 227"/>
                <a:gd name="T3" fmla="*/ 45 h 91"/>
                <a:gd name="T4" fmla="*/ 40 w 227"/>
                <a:gd name="T5" fmla="*/ 36 h 91"/>
                <a:gd name="T6" fmla="*/ 69 w 227"/>
                <a:gd name="T7" fmla="*/ 29 h 91"/>
                <a:gd name="T8" fmla="*/ 100 w 227"/>
                <a:gd name="T9" fmla="*/ 23 h 91"/>
                <a:gd name="T10" fmla="*/ 130 w 227"/>
                <a:gd name="T11" fmla="*/ 19 h 91"/>
                <a:gd name="T12" fmla="*/ 130 w 227"/>
                <a:gd name="T13" fmla="*/ 19 h 91"/>
                <a:gd name="T14" fmla="*/ 150 w 227"/>
                <a:gd name="T15" fmla="*/ 19 h 91"/>
                <a:gd name="T16" fmla="*/ 160 w 227"/>
                <a:gd name="T17" fmla="*/ 19 h 91"/>
                <a:gd name="T18" fmla="*/ 170 w 227"/>
                <a:gd name="T19" fmla="*/ 20 h 91"/>
                <a:gd name="T20" fmla="*/ 179 w 227"/>
                <a:gd name="T21" fmla="*/ 22 h 91"/>
                <a:gd name="T22" fmla="*/ 189 w 227"/>
                <a:gd name="T23" fmla="*/ 26 h 91"/>
                <a:gd name="T24" fmla="*/ 197 w 227"/>
                <a:gd name="T25" fmla="*/ 30 h 91"/>
                <a:gd name="T26" fmla="*/ 204 w 227"/>
                <a:gd name="T27" fmla="*/ 38 h 91"/>
                <a:gd name="T28" fmla="*/ 204 w 227"/>
                <a:gd name="T29" fmla="*/ 38 h 91"/>
                <a:gd name="T30" fmla="*/ 207 w 227"/>
                <a:gd name="T31" fmla="*/ 42 h 91"/>
                <a:gd name="T32" fmla="*/ 208 w 227"/>
                <a:gd name="T33" fmla="*/ 48 h 91"/>
                <a:gd name="T34" fmla="*/ 210 w 227"/>
                <a:gd name="T35" fmla="*/ 58 h 91"/>
                <a:gd name="T36" fmla="*/ 210 w 227"/>
                <a:gd name="T37" fmla="*/ 70 h 91"/>
                <a:gd name="T38" fmla="*/ 207 w 227"/>
                <a:gd name="T39" fmla="*/ 81 h 91"/>
                <a:gd name="T40" fmla="*/ 207 w 227"/>
                <a:gd name="T41" fmla="*/ 81 h 91"/>
                <a:gd name="T42" fmla="*/ 207 w 227"/>
                <a:gd name="T43" fmla="*/ 84 h 91"/>
                <a:gd name="T44" fmla="*/ 208 w 227"/>
                <a:gd name="T45" fmla="*/ 87 h 91"/>
                <a:gd name="T46" fmla="*/ 211 w 227"/>
                <a:gd name="T47" fmla="*/ 90 h 91"/>
                <a:gd name="T48" fmla="*/ 214 w 227"/>
                <a:gd name="T49" fmla="*/ 91 h 91"/>
                <a:gd name="T50" fmla="*/ 217 w 227"/>
                <a:gd name="T51" fmla="*/ 91 h 91"/>
                <a:gd name="T52" fmla="*/ 220 w 227"/>
                <a:gd name="T53" fmla="*/ 91 h 91"/>
                <a:gd name="T54" fmla="*/ 223 w 227"/>
                <a:gd name="T55" fmla="*/ 89 h 91"/>
                <a:gd name="T56" fmla="*/ 224 w 227"/>
                <a:gd name="T57" fmla="*/ 86 h 91"/>
                <a:gd name="T58" fmla="*/ 224 w 227"/>
                <a:gd name="T59" fmla="*/ 86 h 91"/>
                <a:gd name="T60" fmla="*/ 227 w 227"/>
                <a:gd name="T61" fmla="*/ 74 h 91"/>
                <a:gd name="T62" fmla="*/ 227 w 227"/>
                <a:gd name="T63" fmla="*/ 62 h 91"/>
                <a:gd name="T64" fmla="*/ 227 w 227"/>
                <a:gd name="T65" fmla="*/ 51 h 91"/>
                <a:gd name="T66" fmla="*/ 224 w 227"/>
                <a:gd name="T67" fmla="*/ 41 h 91"/>
                <a:gd name="T68" fmla="*/ 220 w 227"/>
                <a:gd name="T69" fmla="*/ 30 h 91"/>
                <a:gd name="T70" fmla="*/ 213 w 227"/>
                <a:gd name="T71" fmla="*/ 22 h 91"/>
                <a:gd name="T72" fmla="*/ 204 w 227"/>
                <a:gd name="T73" fmla="*/ 14 h 91"/>
                <a:gd name="T74" fmla="*/ 194 w 227"/>
                <a:gd name="T75" fmla="*/ 9 h 91"/>
                <a:gd name="T76" fmla="*/ 194 w 227"/>
                <a:gd name="T77" fmla="*/ 9 h 91"/>
                <a:gd name="T78" fmla="*/ 181 w 227"/>
                <a:gd name="T79" fmla="*/ 4 h 91"/>
                <a:gd name="T80" fmla="*/ 168 w 227"/>
                <a:gd name="T81" fmla="*/ 1 h 91"/>
                <a:gd name="T82" fmla="*/ 155 w 227"/>
                <a:gd name="T83" fmla="*/ 0 h 91"/>
                <a:gd name="T84" fmla="*/ 140 w 227"/>
                <a:gd name="T85" fmla="*/ 0 h 91"/>
                <a:gd name="T86" fmla="*/ 111 w 227"/>
                <a:gd name="T87" fmla="*/ 3 h 91"/>
                <a:gd name="T88" fmla="*/ 85 w 227"/>
                <a:gd name="T89" fmla="*/ 7 h 91"/>
                <a:gd name="T90" fmla="*/ 85 w 227"/>
                <a:gd name="T91" fmla="*/ 7 h 91"/>
                <a:gd name="T92" fmla="*/ 44 w 227"/>
                <a:gd name="T93" fmla="*/ 17 h 91"/>
                <a:gd name="T94" fmla="*/ 5 w 227"/>
                <a:gd name="T95" fmla="*/ 29 h 91"/>
                <a:gd name="T96" fmla="*/ 5 w 227"/>
                <a:gd name="T97" fmla="*/ 29 h 91"/>
                <a:gd name="T98" fmla="*/ 2 w 227"/>
                <a:gd name="T99" fmla="*/ 30 h 91"/>
                <a:gd name="T100" fmla="*/ 0 w 227"/>
                <a:gd name="T101" fmla="*/ 33 h 91"/>
                <a:gd name="T102" fmla="*/ 0 w 227"/>
                <a:gd name="T103" fmla="*/ 36 h 91"/>
                <a:gd name="T104" fmla="*/ 0 w 227"/>
                <a:gd name="T105" fmla="*/ 39 h 91"/>
                <a:gd name="T106" fmla="*/ 1 w 227"/>
                <a:gd name="T107" fmla="*/ 42 h 91"/>
                <a:gd name="T108" fmla="*/ 4 w 227"/>
                <a:gd name="T109" fmla="*/ 45 h 91"/>
                <a:gd name="T110" fmla="*/ 7 w 227"/>
                <a:gd name="T111" fmla="*/ 46 h 91"/>
                <a:gd name="T112" fmla="*/ 10 w 227"/>
                <a:gd name="T113" fmla="*/ 45 h 91"/>
                <a:gd name="T114" fmla="*/ 10 w 227"/>
                <a:gd name="T115" fmla="*/ 4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7" h="91">
                  <a:moveTo>
                    <a:pt x="10" y="45"/>
                  </a:moveTo>
                  <a:lnTo>
                    <a:pt x="10" y="45"/>
                  </a:lnTo>
                  <a:lnTo>
                    <a:pt x="40" y="36"/>
                  </a:lnTo>
                  <a:lnTo>
                    <a:pt x="69" y="29"/>
                  </a:lnTo>
                  <a:lnTo>
                    <a:pt x="100" y="23"/>
                  </a:lnTo>
                  <a:lnTo>
                    <a:pt x="130" y="19"/>
                  </a:lnTo>
                  <a:lnTo>
                    <a:pt x="130" y="19"/>
                  </a:lnTo>
                  <a:lnTo>
                    <a:pt x="150" y="19"/>
                  </a:lnTo>
                  <a:lnTo>
                    <a:pt x="160" y="19"/>
                  </a:lnTo>
                  <a:lnTo>
                    <a:pt x="170" y="20"/>
                  </a:lnTo>
                  <a:lnTo>
                    <a:pt x="179" y="22"/>
                  </a:lnTo>
                  <a:lnTo>
                    <a:pt x="189" y="26"/>
                  </a:lnTo>
                  <a:lnTo>
                    <a:pt x="197" y="30"/>
                  </a:lnTo>
                  <a:lnTo>
                    <a:pt x="204" y="38"/>
                  </a:lnTo>
                  <a:lnTo>
                    <a:pt x="204" y="38"/>
                  </a:lnTo>
                  <a:lnTo>
                    <a:pt x="207" y="42"/>
                  </a:lnTo>
                  <a:lnTo>
                    <a:pt x="208" y="48"/>
                  </a:lnTo>
                  <a:lnTo>
                    <a:pt x="210" y="58"/>
                  </a:lnTo>
                  <a:lnTo>
                    <a:pt x="210" y="70"/>
                  </a:lnTo>
                  <a:lnTo>
                    <a:pt x="207" y="81"/>
                  </a:lnTo>
                  <a:lnTo>
                    <a:pt x="207" y="81"/>
                  </a:lnTo>
                  <a:lnTo>
                    <a:pt x="207" y="84"/>
                  </a:lnTo>
                  <a:lnTo>
                    <a:pt x="208" y="87"/>
                  </a:lnTo>
                  <a:lnTo>
                    <a:pt x="211" y="90"/>
                  </a:lnTo>
                  <a:lnTo>
                    <a:pt x="214" y="91"/>
                  </a:lnTo>
                  <a:lnTo>
                    <a:pt x="217" y="91"/>
                  </a:lnTo>
                  <a:lnTo>
                    <a:pt x="220" y="91"/>
                  </a:lnTo>
                  <a:lnTo>
                    <a:pt x="223" y="89"/>
                  </a:lnTo>
                  <a:lnTo>
                    <a:pt x="224" y="86"/>
                  </a:lnTo>
                  <a:lnTo>
                    <a:pt x="224" y="86"/>
                  </a:lnTo>
                  <a:lnTo>
                    <a:pt x="227" y="74"/>
                  </a:lnTo>
                  <a:lnTo>
                    <a:pt x="227" y="62"/>
                  </a:lnTo>
                  <a:lnTo>
                    <a:pt x="227" y="51"/>
                  </a:lnTo>
                  <a:lnTo>
                    <a:pt x="224" y="41"/>
                  </a:lnTo>
                  <a:lnTo>
                    <a:pt x="220" y="30"/>
                  </a:lnTo>
                  <a:lnTo>
                    <a:pt x="213" y="22"/>
                  </a:lnTo>
                  <a:lnTo>
                    <a:pt x="204" y="14"/>
                  </a:lnTo>
                  <a:lnTo>
                    <a:pt x="194" y="9"/>
                  </a:lnTo>
                  <a:lnTo>
                    <a:pt x="194" y="9"/>
                  </a:lnTo>
                  <a:lnTo>
                    <a:pt x="181" y="4"/>
                  </a:lnTo>
                  <a:lnTo>
                    <a:pt x="168" y="1"/>
                  </a:lnTo>
                  <a:lnTo>
                    <a:pt x="155" y="0"/>
                  </a:lnTo>
                  <a:lnTo>
                    <a:pt x="140" y="0"/>
                  </a:lnTo>
                  <a:lnTo>
                    <a:pt x="111" y="3"/>
                  </a:lnTo>
                  <a:lnTo>
                    <a:pt x="85" y="7"/>
                  </a:lnTo>
                  <a:lnTo>
                    <a:pt x="85" y="7"/>
                  </a:lnTo>
                  <a:lnTo>
                    <a:pt x="44" y="17"/>
                  </a:lnTo>
                  <a:lnTo>
                    <a:pt x="5" y="29"/>
                  </a:lnTo>
                  <a:lnTo>
                    <a:pt x="5" y="29"/>
                  </a:lnTo>
                  <a:lnTo>
                    <a:pt x="2" y="30"/>
                  </a:lnTo>
                  <a:lnTo>
                    <a:pt x="0" y="33"/>
                  </a:lnTo>
                  <a:lnTo>
                    <a:pt x="0" y="36"/>
                  </a:lnTo>
                  <a:lnTo>
                    <a:pt x="0" y="39"/>
                  </a:lnTo>
                  <a:lnTo>
                    <a:pt x="1" y="42"/>
                  </a:lnTo>
                  <a:lnTo>
                    <a:pt x="4" y="45"/>
                  </a:lnTo>
                  <a:lnTo>
                    <a:pt x="7" y="46"/>
                  </a:lnTo>
                  <a:lnTo>
                    <a:pt x="10" y="45"/>
                  </a:lnTo>
                  <a:lnTo>
                    <a:pt x="10" y="4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4" name="Freeform 121">
              <a:extLst>
                <a:ext uri="{FF2B5EF4-FFF2-40B4-BE49-F238E27FC236}">
                  <a16:creationId xmlns:a16="http://schemas.microsoft.com/office/drawing/2014/main" id="{9BE8A809-52C9-7353-EC14-A42EA15872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5" y="1833"/>
              <a:ext cx="91" cy="46"/>
            </a:xfrm>
            <a:custGeom>
              <a:avLst/>
              <a:gdLst>
                <a:gd name="T0" fmla="*/ 15 w 272"/>
                <a:gd name="T1" fmla="*/ 135 h 137"/>
                <a:gd name="T2" fmla="*/ 15 w 272"/>
                <a:gd name="T3" fmla="*/ 135 h 137"/>
                <a:gd name="T4" fmla="*/ 29 w 272"/>
                <a:gd name="T5" fmla="*/ 123 h 137"/>
                <a:gd name="T6" fmla="*/ 46 w 272"/>
                <a:gd name="T7" fmla="*/ 113 h 137"/>
                <a:gd name="T8" fmla="*/ 80 w 272"/>
                <a:gd name="T9" fmla="*/ 95 h 137"/>
                <a:gd name="T10" fmla="*/ 80 w 272"/>
                <a:gd name="T11" fmla="*/ 95 h 137"/>
                <a:gd name="T12" fmla="*/ 136 w 272"/>
                <a:gd name="T13" fmla="*/ 68 h 137"/>
                <a:gd name="T14" fmla="*/ 194 w 272"/>
                <a:gd name="T15" fmla="*/ 43 h 137"/>
                <a:gd name="T16" fmla="*/ 194 w 272"/>
                <a:gd name="T17" fmla="*/ 43 h 137"/>
                <a:gd name="T18" fmla="*/ 230 w 272"/>
                <a:gd name="T19" fmla="*/ 30 h 137"/>
                <a:gd name="T20" fmla="*/ 267 w 272"/>
                <a:gd name="T21" fmla="*/ 17 h 137"/>
                <a:gd name="T22" fmla="*/ 267 w 272"/>
                <a:gd name="T23" fmla="*/ 17 h 137"/>
                <a:gd name="T24" fmla="*/ 271 w 272"/>
                <a:gd name="T25" fmla="*/ 16 h 137"/>
                <a:gd name="T26" fmla="*/ 272 w 272"/>
                <a:gd name="T27" fmla="*/ 13 h 137"/>
                <a:gd name="T28" fmla="*/ 272 w 272"/>
                <a:gd name="T29" fmla="*/ 10 h 137"/>
                <a:gd name="T30" fmla="*/ 272 w 272"/>
                <a:gd name="T31" fmla="*/ 7 h 137"/>
                <a:gd name="T32" fmla="*/ 271 w 272"/>
                <a:gd name="T33" fmla="*/ 4 h 137"/>
                <a:gd name="T34" fmla="*/ 270 w 272"/>
                <a:gd name="T35" fmla="*/ 1 h 137"/>
                <a:gd name="T36" fmla="*/ 267 w 272"/>
                <a:gd name="T37" fmla="*/ 0 h 137"/>
                <a:gd name="T38" fmla="*/ 262 w 272"/>
                <a:gd name="T39" fmla="*/ 1 h 137"/>
                <a:gd name="T40" fmla="*/ 262 w 272"/>
                <a:gd name="T41" fmla="*/ 1 h 137"/>
                <a:gd name="T42" fmla="*/ 229 w 272"/>
                <a:gd name="T43" fmla="*/ 11 h 137"/>
                <a:gd name="T44" fmla="*/ 197 w 272"/>
                <a:gd name="T45" fmla="*/ 24 h 137"/>
                <a:gd name="T46" fmla="*/ 165 w 272"/>
                <a:gd name="T47" fmla="*/ 37 h 137"/>
                <a:gd name="T48" fmla="*/ 133 w 272"/>
                <a:gd name="T49" fmla="*/ 50 h 137"/>
                <a:gd name="T50" fmla="*/ 133 w 272"/>
                <a:gd name="T51" fmla="*/ 50 h 137"/>
                <a:gd name="T52" fmla="*/ 83 w 272"/>
                <a:gd name="T53" fmla="*/ 74 h 137"/>
                <a:gd name="T54" fmla="*/ 58 w 272"/>
                <a:gd name="T55" fmla="*/ 87 h 137"/>
                <a:gd name="T56" fmla="*/ 33 w 272"/>
                <a:gd name="T57" fmla="*/ 101 h 137"/>
                <a:gd name="T58" fmla="*/ 33 w 272"/>
                <a:gd name="T59" fmla="*/ 101 h 137"/>
                <a:gd name="T60" fmla="*/ 17 w 272"/>
                <a:gd name="T61" fmla="*/ 111 h 137"/>
                <a:gd name="T62" fmla="*/ 3 w 272"/>
                <a:gd name="T63" fmla="*/ 123 h 137"/>
                <a:gd name="T64" fmla="*/ 3 w 272"/>
                <a:gd name="T65" fmla="*/ 123 h 137"/>
                <a:gd name="T66" fmla="*/ 0 w 272"/>
                <a:gd name="T67" fmla="*/ 126 h 137"/>
                <a:gd name="T68" fmla="*/ 0 w 272"/>
                <a:gd name="T69" fmla="*/ 129 h 137"/>
                <a:gd name="T70" fmla="*/ 0 w 272"/>
                <a:gd name="T71" fmla="*/ 132 h 137"/>
                <a:gd name="T72" fmla="*/ 3 w 272"/>
                <a:gd name="T73" fmla="*/ 135 h 137"/>
                <a:gd name="T74" fmla="*/ 4 w 272"/>
                <a:gd name="T75" fmla="*/ 136 h 137"/>
                <a:gd name="T76" fmla="*/ 9 w 272"/>
                <a:gd name="T77" fmla="*/ 137 h 137"/>
                <a:gd name="T78" fmla="*/ 12 w 272"/>
                <a:gd name="T79" fmla="*/ 136 h 137"/>
                <a:gd name="T80" fmla="*/ 15 w 272"/>
                <a:gd name="T81" fmla="*/ 135 h 137"/>
                <a:gd name="T82" fmla="*/ 15 w 272"/>
                <a:gd name="T83" fmla="*/ 135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2" h="137">
                  <a:moveTo>
                    <a:pt x="15" y="135"/>
                  </a:moveTo>
                  <a:lnTo>
                    <a:pt x="15" y="135"/>
                  </a:lnTo>
                  <a:lnTo>
                    <a:pt x="29" y="123"/>
                  </a:lnTo>
                  <a:lnTo>
                    <a:pt x="46" y="113"/>
                  </a:lnTo>
                  <a:lnTo>
                    <a:pt x="80" y="95"/>
                  </a:lnTo>
                  <a:lnTo>
                    <a:pt x="80" y="95"/>
                  </a:lnTo>
                  <a:lnTo>
                    <a:pt x="136" y="68"/>
                  </a:lnTo>
                  <a:lnTo>
                    <a:pt x="194" y="43"/>
                  </a:lnTo>
                  <a:lnTo>
                    <a:pt x="194" y="43"/>
                  </a:lnTo>
                  <a:lnTo>
                    <a:pt x="230" y="30"/>
                  </a:lnTo>
                  <a:lnTo>
                    <a:pt x="267" y="17"/>
                  </a:lnTo>
                  <a:lnTo>
                    <a:pt x="267" y="17"/>
                  </a:lnTo>
                  <a:lnTo>
                    <a:pt x="271" y="16"/>
                  </a:lnTo>
                  <a:lnTo>
                    <a:pt x="272" y="13"/>
                  </a:lnTo>
                  <a:lnTo>
                    <a:pt x="272" y="10"/>
                  </a:lnTo>
                  <a:lnTo>
                    <a:pt x="272" y="7"/>
                  </a:lnTo>
                  <a:lnTo>
                    <a:pt x="271" y="4"/>
                  </a:lnTo>
                  <a:lnTo>
                    <a:pt x="270" y="1"/>
                  </a:lnTo>
                  <a:lnTo>
                    <a:pt x="267" y="0"/>
                  </a:lnTo>
                  <a:lnTo>
                    <a:pt x="262" y="1"/>
                  </a:lnTo>
                  <a:lnTo>
                    <a:pt x="262" y="1"/>
                  </a:lnTo>
                  <a:lnTo>
                    <a:pt x="229" y="11"/>
                  </a:lnTo>
                  <a:lnTo>
                    <a:pt x="197" y="24"/>
                  </a:lnTo>
                  <a:lnTo>
                    <a:pt x="165" y="37"/>
                  </a:lnTo>
                  <a:lnTo>
                    <a:pt x="133" y="50"/>
                  </a:lnTo>
                  <a:lnTo>
                    <a:pt x="133" y="50"/>
                  </a:lnTo>
                  <a:lnTo>
                    <a:pt x="83" y="74"/>
                  </a:lnTo>
                  <a:lnTo>
                    <a:pt x="58" y="87"/>
                  </a:lnTo>
                  <a:lnTo>
                    <a:pt x="33" y="101"/>
                  </a:lnTo>
                  <a:lnTo>
                    <a:pt x="33" y="101"/>
                  </a:lnTo>
                  <a:lnTo>
                    <a:pt x="17" y="111"/>
                  </a:lnTo>
                  <a:lnTo>
                    <a:pt x="3" y="123"/>
                  </a:lnTo>
                  <a:lnTo>
                    <a:pt x="3" y="123"/>
                  </a:lnTo>
                  <a:lnTo>
                    <a:pt x="0" y="126"/>
                  </a:lnTo>
                  <a:lnTo>
                    <a:pt x="0" y="129"/>
                  </a:lnTo>
                  <a:lnTo>
                    <a:pt x="0" y="132"/>
                  </a:lnTo>
                  <a:lnTo>
                    <a:pt x="3" y="135"/>
                  </a:lnTo>
                  <a:lnTo>
                    <a:pt x="4" y="136"/>
                  </a:lnTo>
                  <a:lnTo>
                    <a:pt x="9" y="137"/>
                  </a:lnTo>
                  <a:lnTo>
                    <a:pt x="12" y="136"/>
                  </a:lnTo>
                  <a:lnTo>
                    <a:pt x="15" y="135"/>
                  </a:lnTo>
                  <a:lnTo>
                    <a:pt x="15" y="13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5" name="Freeform 122">
              <a:extLst>
                <a:ext uri="{FF2B5EF4-FFF2-40B4-BE49-F238E27FC236}">
                  <a16:creationId xmlns:a16="http://schemas.microsoft.com/office/drawing/2014/main" id="{DF5634F7-B06D-362C-0804-46BD4CAFEA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1" y="2101"/>
              <a:ext cx="147" cy="447"/>
            </a:xfrm>
            <a:custGeom>
              <a:avLst/>
              <a:gdLst>
                <a:gd name="T0" fmla="*/ 423 w 439"/>
                <a:gd name="T1" fmla="*/ 6 h 1341"/>
                <a:gd name="T2" fmla="*/ 410 w 439"/>
                <a:gd name="T3" fmla="*/ 73 h 1341"/>
                <a:gd name="T4" fmla="*/ 394 w 439"/>
                <a:gd name="T5" fmla="*/ 140 h 1341"/>
                <a:gd name="T6" fmla="*/ 353 w 439"/>
                <a:gd name="T7" fmla="*/ 269 h 1341"/>
                <a:gd name="T8" fmla="*/ 329 w 439"/>
                <a:gd name="T9" fmla="*/ 333 h 1341"/>
                <a:gd name="T10" fmla="*/ 275 w 439"/>
                <a:gd name="T11" fmla="*/ 459 h 1341"/>
                <a:gd name="T12" fmla="*/ 246 w 439"/>
                <a:gd name="T13" fmla="*/ 521 h 1341"/>
                <a:gd name="T14" fmla="*/ 162 w 439"/>
                <a:gd name="T15" fmla="*/ 707 h 1341"/>
                <a:gd name="T16" fmla="*/ 136 w 439"/>
                <a:gd name="T17" fmla="*/ 771 h 1341"/>
                <a:gd name="T18" fmla="*/ 90 w 439"/>
                <a:gd name="T19" fmla="*/ 900 h 1341"/>
                <a:gd name="T20" fmla="*/ 50 w 439"/>
                <a:gd name="T21" fmla="*/ 1032 h 1341"/>
                <a:gd name="T22" fmla="*/ 36 w 439"/>
                <a:gd name="T23" fmla="*/ 1097 h 1341"/>
                <a:gd name="T24" fmla="*/ 11 w 439"/>
                <a:gd name="T25" fmla="*/ 1232 h 1341"/>
                <a:gd name="T26" fmla="*/ 3 w 439"/>
                <a:gd name="T27" fmla="*/ 1301 h 1341"/>
                <a:gd name="T28" fmla="*/ 0 w 439"/>
                <a:gd name="T29" fmla="*/ 1333 h 1341"/>
                <a:gd name="T30" fmla="*/ 1 w 439"/>
                <a:gd name="T31" fmla="*/ 1340 h 1341"/>
                <a:gd name="T32" fmla="*/ 7 w 439"/>
                <a:gd name="T33" fmla="*/ 1341 h 1341"/>
                <a:gd name="T34" fmla="*/ 14 w 439"/>
                <a:gd name="T35" fmla="*/ 1340 h 1341"/>
                <a:gd name="T36" fmla="*/ 17 w 439"/>
                <a:gd name="T37" fmla="*/ 1333 h 1341"/>
                <a:gd name="T38" fmla="*/ 24 w 439"/>
                <a:gd name="T39" fmla="*/ 1266 h 1341"/>
                <a:gd name="T40" fmla="*/ 46 w 439"/>
                <a:gd name="T41" fmla="*/ 1131 h 1341"/>
                <a:gd name="T42" fmla="*/ 61 w 439"/>
                <a:gd name="T43" fmla="*/ 1066 h 1341"/>
                <a:gd name="T44" fmla="*/ 97 w 439"/>
                <a:gd name="T45" fmla="*/ 933 h 1341"/>
                <a:gd name="T46" fmla="*/ 142 w 439"/>
                <a:gd name="T47" fmla="*/ 804 h 1341"/>
                <a:gd name="T48" fmla="*/ 166 w 439"/>
                <a:gd name="T49" fmla="*/ 740 h 1341"/>
                <a:gd name="T50" fmla="*/ 221 w 439"/>
                <a:gd name="T51" fmla="*/ 616 h 1341"/>
                <a:gd name="T52" fmla="*/ 250 w 439"/>
                <a:gd name="T53" fmla="*/ 553 h 1341"/>
                <a:gd name="T54" fmla="*/ 307 w 439"/>
                <a:gd name="T55" fmla="*/ 430 h 1341"/>
                <a:gd name="T56" fmla="*/ 358 w 439"/>
                <a:gd name="T57" fmla="*/ 304 h 1341"/>
                <a:gd name="T58" fmla="*/ 381 w 439"/>
                <a:gd name="T59" fmla="*/ 241 h 1341"/>
                <a:gd name="T60" fmla="*/ 411 w 439"/>
                <a:gd name="T61" fmla="*/ 142 h 1341"/>
                <a:gd name="T62" fmla="*/ 427 w 439"/>
                <a:gd name="T63" fmla="*/ 77 h 1341"/>
                <a:gd name="T64" fmla="*/ 433 w 439"/>
                <a:gd name="T65" fmla="*/ 44 h 1341"/>
                <a:gd name="T66" fmla="*/ 439 w 439"/>
                <a:gd name="T67" fmla="*/ 10 h 1341"/>
                <a:gd name="T68" fmla="*/ 437 w 439"/>
                <a:gd name="T69" fmla="*/ 5 h 1341"/>
                <a:gd name="T70" fmla="*/ 431 w 439"/>
                <a:gd name="T71" fmla="*/ 0 h 1341"/>
                <a:gd name="T72" fmla="*/ 426 w 439"/>
                <a:gd name="T73" fmla="*/ 2 h 1341"/>
                <a:gd name="T74" fmla="*/ 423 w 439"/>
                <a:gd name="T75" fmla="*/ 6 h 1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9" h="1341">
                  <a:moveTo>
                    <a:pt x="423" y="6"/>
                  </a:moveTo>
                  <a:lnTo>
                    <a:pt x="423" y="6"/>
                  </a:lnTo>
                  <a:lnTo>
                    <a:pt x="417" y="39"/>
                  </a:lnTo>
                  <a:lnTo>
                    <a:pt x="410" y="73"/>
                  </a:lnTo>
                  <a:lnTo>
                    <a:pt x="403" y="106"/>
                  </a:lnTo>
                  <a:lnTo>
                    <a:pt x="394" y="140"/>
                  </a:lnTo>
                  <a:lnTo>
                    <a:pt x="375" y="205"/>
                  </a:lnTo>
                  <a:lnTo>
                    <a:pt x="353" y="269"/>
                  </a:lnTo>
                  <a:lnTo>
                    <a:pt x="353" y="269"/>
                  </a:lnTo>
                  <a:lnTo>
                    <a:pt x="329" y="333"/>
                  </a:lnTo>
                  <a:lnTo>
                    <a:pt x="303" y="396"/>
                  </a:lnTo>
                  <a:lnTo>
                    <a:pt x="275" y="459"/>
                  </a:lnTo>
                  <a:lnTo>
                    <a:pt x="246" y="521"/>
                  </a:lnTo>
                  <a:lnTo>
                    <a:pt x="246" y="521"/>
                  </a:lnTo>
                  <a:lnTo>
                    <a:pt x="190" y="645"/>
                  </a:lnTo>
                  <a:lnTo>
                    <a:pt x="162" y="707"/>
                  </a:lnTo>
                  <a:lnTo>
                    <a:pt x="136" y="771"/>
                  </a:lnTo>
                  <a:lnTo>
                    <a:pt x="136" y="771"/>
                  </a:lnTo>
                  <a:lnTo>
                    <a:pt x="111" y="835"/>
                  </a:lnTo>
                  <a:lnTo>
                    <a:pt x="90" y="900"/>
                  </a:lnTo>
                  <a:lnTo>
                    <a:pt x="69" y="965"/>
                  </a:lnTo>
                  <a:lnTo>
                    <a:pt x="50" y="1032"/>
                  </a:lnTo>
                  <a:lnTo>
                    <a:pt x="50" y="1032"/>
                  </a:lnTo>
                  <a:lnTo>
                    <a:pt x="36" y="1097"/>
                  </a:lnTo>
                  <a:lnTo>
                    <a:pt x="21" y="1164"/>
                  </a:lnTo>
                  <a:lnTo>
                    <a:pt x="11" y="1232"/>
                  </a:lnTo>
                  <a:lnTo>
                    <a:pt x="3" y="1301"/>
                  </a:lnTo>
                  <a:lnTo>
                    <a:pt x="3" y="1301"/>
                  </a:lnTo>
                  <a:lnTo>
                    <a:pt x="0" y="1333"/>
                  </a:lnTo>
                  <a:lnTo>
                    <a:pt x="0" y="1333"/>
                  </a:lnTo>
                  <a:lnTo>
                    <a:pt x="0" y="1337"/>
                  </a:lnTo>
                  <a:lnTo>
                    <a:pt x="1" y="1340"/>
                  </a:lnTo>
                  <a:lnTo>
                    <a:pt x="4" y="1341"/>
                  </a:lnTo>
                  <a:lnTo>
                    <a:pt x="7" y="1341"/>
                  </a:lnTo>
                  <a:lnTo>
                    <a:pt x="11" y="1341"/>
                  </a:lnTo>
                  <a:lnTo>
                    <a:pt x="14" y="1340"/>
                  </a:lnTo>
                  <a:lnTo>
                    <a:pt x="16" y="1337"/>
                  </a:lnTo>
                  <a:lnTo>
                    <a:pt x="17" y="1333"/>
                  </a:lnTo>
                  <a:lnTo>
                    <a:pt x="17" y="1333"/>
                  </a:lnTo>
                  <a:lnTo>
                    <a:pt x="24" y="1266"/>
                  </a:lnTo>
                  <a:lnTo>
                    <a:pt x="33" y="1198"/>
                  </a:lnTo>
                  <a:lnTo>
                    <a:pt x="46" y="1131"/>
                  </a:lnTo>
                  <a:lnTo>
                    <a:pt x="61" y="1066"/>
                  </a:lnTo>
                  <a:lnTo>
                    <a:pt x="61" y="1066"/>
                  </a:lnTo>
                  <a:lnTo>
                    <a:pt x="78" y="999"/>
                  </a:lnTo>
                  <a:lnTo>
                    <a:pt x="97" y="933"/>
                  </a:lnTo>
                  <a:lnTo>
                    <a:pt x="119" y="868"/>
                  </a:lnTo>
                  <a:lnTo>
                    <a:pt x="142" y="804"/>
                  </a:lnTo>
                  <a:lnTo>
                    <a:pt x="142" y="804"/>
                  </a:lnTo>
                  <a:lnTo>
                    <a:pt x="166" y="740"/>
                  </a:lnTo>
                  <a:lnTo>
                    <a:pt x="194" y="678"/>
                  </a:lnTo>
                  <a:lnTo>
                    <a:pt x="221" y="616"/>
                  </a:lnTo>
                  <a:lnTo>
                    <a:pt x="250" y="553"/>
                  </a:lnTo>
                  <a:lnTo>
                    <a:pt x="250" y="553"/>
                  </a:lnTo>
                  <a:lnTo>
                    <a:pt x="278" y="492"/>
                  </a:lnTo>
                  <a:lnTo>
                    <a:pt x="307" y="430"/>
                  </a:lnTo>
                  <a:lnTo>
                    <a:pt x="333" y="367"/>
                  </a:lnTo>
                  <a:lnTo>
                    <a:pt x="358" y="304"/>
                  </a:lnTo>
                  <a:lnTo>
                    <a:pt x="358" y="304"/>
                  </a:lnTo>
                  <a:lnTo>
                    <a:pt x="381" y="241"/>
                  </a:lnTo>
                  <a:lnTo>
                    <a:pt x="403" y="176"/>
                  </a:lnTo>
                  <a:lnTo>
                    <a:pt x="411" y="142"/>
                  </a:lnTo>
                  <a:lnTo>
                    <a:pt x="420" y="111"/>
                  </a:lnTo>
                  <a:lnTo>
                    <a:pt x="427" y="77"/>
                  </a:lnTo>
                  <a:lnTo>
                    <a:pt x="433" y="44"/>
                  </a:lnTo>
                  <a:lnTo>
                    <a:pt x="433" y="44"/>
                  </a:lnTo>
                  <a:lnTo>
                    <a:pt x="439" y="10"/>
                  </a:lnTo>
                  <a:lnTo>
                    <a:pt x="439" y="10"/>
                  </a:lnTo>
                  <a:lnTo>
                    <a:pt x="439" y="7"/>
                  </a:lnTo>
                  <a:lnTo>
                    <a:pt x="437" y="5"/>
                  </a:lnTo>
                  <a:lnTo>
                    <a:pt x="434" y="2"/>
                  </a:lnTo>
                  <a:lnTo>
                    <a:pt x="431" y="0"/>
                  </a:lnTo>
                  <a:lnTo>
                    <a:pt x="429" y="0"/>
                  </a:lnTo>
                  <a:lnTo>
                    <a:pt x="426" y="2"/>
                  </a:lnTo>
                  <a:lnTo>
                    <a:pt x="423" y="3"/>
                  </a:lnTo>
                  <a:lnTo>
                    <a:pt x="423" y="6"/>
                  </a:lnTo>
                  <a:lnTo>
                    <a:pt x="423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6" name="Freeform 123">
              <a:extLst>
                <a:ext uri="{FF2B5EF4-FFF2-40B4-BE49-F238E27FC236}">
                  <a16:creationId xmlns:a16="http://schemas.microsoft.com/office/drawing/2014/main" id="{8F7915B8-AFCC-59A5-48E3-FA0F735DCB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245" y="1841"/>
              <a:ext cx="31" cy="266"/>
            </a:xfrm>
            <a:custGeom>
              <a:avLst/>
              <a:gdLst>
                <a:gd name="T0" fmla="*/ 11 w 92"/>
                <a:gd name="T1" fmla="*/ 29 h 797"/>
                <a:gd name="T2" fmla="*/ 32 w 92"/>
                <a:gd name="T3" fmla="*/ 17 h 797"/>
                <a:gd name="T4" fmla="*/ 43 w 92"/>
                <a:gd name="T5" fmla="*/ 17 h 797"/>
                <a:gd name="T6" fmla="*/ 53 w 92"/>
                <a:gd name="T7" fmla="*/ 22 h 797"/>
                <a:gd name="T8" fmla="*/ 60 w 92"/>
                <a:gd name="T9" fmla="*/ 30 h 797"/>
                <a:gd name="T10" fmla="*/ 71 w 92"/>
                <a:gd name="T11" fmla="*/ 52 h 797"/>
                <a:gd name="T12" fmla="*/ 74 w 92"/>
                <a:gd name="T13" fmla="*/ 64 h 797"/>
                <a:gd name="T14" fmla="*/ 75 w 92"/>
                <a:gd name="T15" fmla="*/ 91 h 797"/>
                <a:gd name="T16" fmla="*/ 71 w 92"/>
                <a:gd name="T17" fmla="*/ 119 h 797"/>
                <a:gd name="T18" fmla="*/ 65 w 92"/>
                <a:gd name="T19" fmla="*/ 141 h 797"/>
                <a:gd name="T20" fmla="*/ 42 w 92"/>
                <a:gd name="T21" fmla="*/ 203 h 797"/>
                <a:gd name="T22" fmla="*/ 34 w 92"/>
                <a:gd name="T23" fmla="*/ 225 h 797"/>
                <a:gd name="T24" fmla="*/ 26 w 92"/>
                <a:gd name="T25" fmla="*/ 268 h 797"/>
                <a:gd name="T26" fmla="*/ 24 w 92"/>
                <a:gd name="T27" fmla="*/ 290 h 797"/>
                <a:gd name="T28" fmla="*/ 23 w 92"/>
                <a:gd name="T29" fmla="*/ 338 h 797"/>
                <a:gd name="T30" fmla="*/ 27 w 92"/>
                <a:gd name="T31" fmla="*/ 384 h 797"/>
                <a:gd name="T32" fmla="*/ 33 w 92"/>
                <a:gd name="T33" fmla="*/ 431 h 797"/>
                <a:gd name="T34" fmla="*/ 47 w 92"/>
                <a:gd name="T35" fmla="*/ 522 h 797"/>
                <a:gd name="T36" fmla="*/ 55 w 92"/>
                <a:gd name="T37" fmla="*/ 569 h 797"/>
                <a:gd name="T38" fmla="*/ 60 w 92"/>
                <a:gd name="T39" fmla="*/ 622 h 797"/>
                <a:gd name="T40" fmla="*/ 60 w 92"/>
                <a:gd name="T41" fmla="*/ 678 h 797"/>
                <a:gd name="T42" fmla="*/ 58 w 92"/>
                <a:gd name="T43" fmla="*/ 731 h 797"/>
                <a:gd name="T44" fmla="*/ 52 w 92"/>
                <a:gd name="T45" fmla="*/ 785 h 797"/>
                <a:gd name="T46" fmla="*/ 53 w 92"/>
                <a:gd name="T47" fmla="*/ 792 h 797"/>
                <a:gd name="T48" fmla="*/ 59 w 92"/>
                <a:gd name="T49" fmla="*/ 797 h 797"/>
                <a:gd name="T50" fmla="*/ 65 w 92"/>
                <a:gd name="T51" fmla="*/ 795 h 797"/>
                <a:gd name="T52" fmla="*/ 68 w 92"/>
                <a:gd name="T53" fmla="*/ 789 h 797"/>
                <a:gd name="T54" fmla="*/ 74 w 92"/>
                <a:gd name="T55" fmla="*/ 740 h 797"/>
                <a:gd name="T56" fmla="*/ 78 w 92"/>
                <a:gd name="T57" fmla="*/ 689 h 797"/>
                <a:gd name="T58" fmla="*/ 78 w 92"/>
                <a:gd name="T59" fmla="*/ 612 h 797"/>
                <a:gd name="T60" fmla="*/ 75 w 92"/>
                <a:gd name="T61" fmla="*/ 586 h 797"/>
                <a:gd name="T62" fmla="*/ 60 w 92"/>
                <a:gd name="T63" fmla="*/ 490 h 797"/>
                <a:gd name="T64" fmla="*/ 45 w 92"/>
                <a:gd name="T65" fmla="*/ 393 h 797"/>
                <a:gd name="T66" fmla="*/ 42 w 92"/>
                <a:gd name="T67" fmla="*/ 368 h 797"/>
                <a:gd name="T68" fmla="*/ 40 w 92"/>
                <a:gd name="T69" fmla="*/ 321 h 797"/>
                <a:gd name="T70" fmla="*/ 40 w 92"/>
                <a:gd name="T71" fmla="*/ 296 h 797"/>
                <a:gd name="T72" fmla="*/ 46 w 92"/>
                <a:gd name="T73" fmla="*/ 249 h 797"/>
                <a:gd name="T74" fmla="*/ 59 w 92"/>
                <a:gd name="T75" fmla="*/ 204 h 797"/>
                <a:gd name="T76" fmla="*/ 76 w 92"/>
                <a:gd name="T77" fmla="*/ 159 h 797"/>
                <a:gd name="T78" fmla="*/ 91 w 92"/>
                <a:gd name="T79" fmla="*/ 113 h 797"/>
                <a:gd name="T80" fmla="*/ 92 w 92"/>
                <a:gd name="T81" fmla="*/ 100 h 797"/>
                <a:gd name="T82" fmla="*/ 92 w 92"/>
                <a:gd name="T83" fmla="*/ 71 h 797"/>
                <a:gd name="T84" fmla="*/ 89 w 92"/>
                <a:gd name="T85" fmla="*/ 56 h 797"/>
                <a:gd name="T86" fmla="*/ 79 w 92"/>
                <a:gd name="T87" fmla="*/ 29 h 797"/>
                <a:gd name="T88" fmla="*/ 66 w 92"/>
                <a:gd name="T89" fmla="*/ 10 h 797"/>
                <a:gd name="T90" fmla="*/ 60 w 92"/>
                <a:gd name="T91" fmla="*/ 6 h 797"/>
                <a:gd name="T92" fmla="*/ 46 w 92"/>
                <a:gd name="T93" fmla="*/ 0 h 797"/>
                <a:gd name="T94" fmla="*/ 32 w 92"/>
                <a:gd name="T95" fmla="*/ 0 h 797"/>
                <a:gd name="T96" fmla="*/ 17 w 92"/>
                <a:gd name="T97" fmla="*/ 6 h 797"/>
                <a:gd name="T98" fmla="*/ 3 w 92"/>
                <a:gd name="T99" fmla="*/ 13 h 797"/>
                <a:gd name="T100" fmla="*/ 0 w 92"/>
                <a:gd name="T101" fmla="*/ 20 h 797"/>
                <a:gd name="T102" fmla="*/ 1 w 92"/>
                <a:gd name="T103" fmla="*/ 26 h 797"/>
                <a:gd name="T104" fmla="*/ 5 w 92"/>
                <a:gd name="T105" fmla="*/ 30 h 797"/>
                <a:gd name="T106" fmla="*/ 11 w 92"/>
                <a:gd name="T107" fmla="*/ 29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2" h="797">
                  <a:moveTo>
                    <a:pt x="11" y="29"/>
                  </a:moveTo>
                  <a:lnTo>
                    <a:pt x="11" y="29"/>
                  </a:lnTo>
                  <a:lnTo>
                    <a:pt x="21" y="23"/>
                  </a:lnTo>
                  <a:lnTo>
                    <a:pt x="32" y="17"/>
                  </a:lnTo>
                  <a:lnTo>
                    <a:pt x="37" y="17"/>
                  </a:lnTo>
                  <a:lnTo>
                    <a:pt x="43" y="17"/>
                  </a:lnTo>
                  <a:lnTo>
                    <a:pt x="49" y="19"/>
                  </a:lnTo>
                  <a:lnTo>
                    <a:pt x="53" y="22"/>
                  </a:lnTo>
                  <a:lnTo>
                    <a:pt x="53" y="22"/>
                  </a:lnTo>
                  <a:lnTo>
                    <a:pt x="60" y="30"/>
                  </a:lnTo>
                  <a:lnTo>
                    <a:pt x="66" y="40"/>
                  </a:lnTo>
                  <a:lnTo>
                    <a:pt x="71" y="52"/>
                  </a:lnTo>
                  <a:lnTo>
                    <a:pt x="74" y="64"/>
                  </a:lnTo>
                  <a:lnTo>
                    <a:pt x="74" y="64"/>
                  </a:lnTo>
                  <a:lnTo>
                    <a:pt x="75" y="77"/>
                  </a:lnTo>
                  <a:lnTo>
                    <a:pt x="75" y="91"/>
                  </a:lnTo>
                  <a:lnTo>
                    <a:pt x="74" y="104"/>
                  </a:lnTo>
                  <a:lnTo>
                    <a:pt x="71" y="119"/>
                  </a:lnTo>
                  <a:lnTo>
                    <a:pt x="71" y="119"/>
                  </a:lnTo>
                  <a:lnTo>
                    <a:pt x="65" y="141"/>
                  </a:lnTo>
                  <a:lnTo>
                    <a:pt x="58" y="161"/>
                  </a:lnTo>
                  <a:lnTo>
                    <a:pt x="42" y="203"/>
                  </a:lnTo>
                  <a:lnTo>
                    <a:pt x="42" y="203"/>
                  </a:lnTo>
                  <a:lnTo>
                    <a:pt x="34" y="225"/>
                  </a:lnTo>
                  <a:lnTo>
                    <a:pt x="30" y="247"/>
                  </a:lnTo>
                  <a:lnTo>
                    <a:pt x="26" y="268"/>
                  </a:lnTo>
                  <a:lnTo>
                    <a:pt x="24" y="290"/>
                  </a:lnTo>
                  <a:lnTo>
                    <a:pt x="24" y="290"/>
                  </a:lnTo>
                  <a:lnTo>
                    <a:pt x="23" y="315"/>
                  </a:lnTo>
                  <a:lnTo>
                    <a:pt x="23" y="338"/>
                  </a:lnTo>
                  <a:lnTo>
                    <a:pt x="24" y="361"/>
                  </a:lnTo>
                  <a:lnTo>
                    <a:pt x="27" y="384"/>
                  </a:lnTo>
                  <a:lnTo>
                    <a:pt x="27" y="384"/>
                  </a:lnTo>
                  <a:lnTo>
                    <a:pt x="33" y="431"/>
                  </a:lnTo>
                  <a:lnTo>
                    <a:pt x="40" y="477"/>
                  </a:lnTo>
                  <a:lnTo>
                    <a:pt x="47" y="522"/>
                  </a:lnTo>
                  <a:lnTo>
                    <a:pt x="55" y="569"/>
                  </a:lnTo>
                  <a:lnTo>
                    <a:pt x="55" y="569"/>
                  </a:lnTo>
                  <a:lnTo>
                    <a:pt x="59" y="595"/>
                  </a:lnTo>
                  <a:lnTo>
                    <a:pt x="60" y="622"/>
                  </a:lnTo>
                  <a:lnTo>
                    <a:pt x="62" y="650"/>
                  </a:lnTo>
                  <a:lnTo>
                    <a:pt x="60" y="678"/>
                  </a:lnTo>
                  <a:lnTo>
                    <a:pt x="60" y="704"/>
                  </a:lnTo>
                  <a:lnTo>
                    <a:pt x="58" y="731"/>
                  </a:lnTo>
                  <a:lnTo>
                    <a:pt x="52" y="785"/>
                  </a:lnTo>
                  <a:lnTo>
                    <a:pt x="52" y="785"/>
                  </a:lnTo>
                  <a:lnTo>
                    <a:pt x="52" y="789"/>
                  </a:lnTo>
                  <a:lnTo>
                    <a:pt x="53" y="792"/>
                  </a:lnTo>
                  <a:lnTo>
                    <a:pt x="55" y="795"/>
                  </a:lnTo>
                  <a:lnTo>
                    <a:pt x="59" y="797"/>
                  </a:lnTo>
                  <a:lnTo>
                    <a:pt x="62" y="797"/>
                  </a:lnTo>
                  <a:lnTo>
                    <a:pt x="65" y="795"/>
                  </a:lnTo>
                  <a:lnTo>
                    <a:pt x="66" y="794"/>
                  </a:lnTo>
                  <a:lnTo>
                    <a:pt x="68" y="789"/>
                  </a:lnTo>
                  <a:lnTo>
                    <a:pt x="68" y="789"/>
                  </a:lnTo>
                  <a:lnTo>
                    <a:pt x="74" y="740"/>
                  </a:lnTo>
                  <a:lnTo>
                    <a:pt x="78" y="689"/>
                  </a:lnTo>
                  <a:lnTo>
                    <a:pt x="78" y="689"/>
                  </a:lnTo>
                  <a:lnTo>
                    <a:pt x="78" y="638"/>
                  </a:lnTo>
                  <a:lnTo>
                    <a:pt x="78" y="612"/>
                  </a:lnTo>
                  <a:lnTo>
                    <a:pt x="75" y="586"/>
                  </a:lnTo>
                  <a:lnTo>
                    <a:pt x="75" y="586"/>
                  </a:lnTo>
                  <a:lnTo>
                    <a:pt x="68" y="538"/>
                  </a:lnTo>
                  <a:lnTo>
                    <a:pt x="60" y="490"/>
                  </a:lnTo>
                  <a:lnTo>
                    <a:pt x="52" y="441"/>
                  </a:lnTo>
                  <a:lnTo>
                    <a:pt x="45" y="393"/>
                  </a:lnTo>
                  <a:lnTo>
                    <a:pt x="45" y="393"/>
                  </a:lnTo>
                  <a:lnTo>
                    <a:pt x="42" y="368"/>
                  </a:lnTo>
                  <a:lnTo>
                    <a:pt x="40" y="345"/>
                  </a:lnTo>
                  <a:lnTo>
                    <a:pt x="40" y="321"/>
                  </a:lnTo>
                  <a:lnTo>
                    <a:pt x="40" y="296"/>
                  </a:lnTo>
                  <a:lnTo>
                    <a:pt x="40" y="296"/>
                  </a:lnTo>
                  <a:lnTo>
                    <a:pt x="43" y="273"/>
                  </a:lnTo>
                  <a:lnTo>
                    <a:pt x="46" y="249"/>
                  </a:lnTo>
                  <a:lnTo>
                    <a:pt x="52" y="228"/>
                  </a:lnTo>
                  <a:lnTo>
                    <a:pt x="59" y="204"/>
                  </a:lnTo>
                  <a:lnTo>
                    <a:pt x="59" y="204"/>
                  </a:lnTo>
                  <a:lnTo>
                    <a:pt x="76" y="159"/>
                  </a:lnTo>
                  <a:lnTo>
                    <a:pt x="84" y="136"/>
                  </a:lnTo>
                  <a:lnTo>
                    <a:pt x="91" y="113"/>
                  </a:lnTo>
                  <a:lnTo>
                    <a:pt x="91" y="113"/>
                  </a:lnTo>
                  <a:lnTo>
                    <a:pt x="92" y="100"/>
                  </a:lnTo>
                  <a:lnTo>
                    <a:pt x="92" y="85"/>
                  </a:lnTo>
                  <a:lnTo>
                    <a:pt x="92" y="71"/>
                  </a:lnTo>
                  <a:lnTo>
                    <a:pt x="89" y="56"/>
                  </a:lnTo>
                  <a:lnTo>
                    <a:pt x="89" y="56"/>
                  </a:lnTo>
                  <a:lnTo>
                    <a:pt x="85" y="42"/>
                  </a:lnTo>
                  <a:lnTo>
                    <a:pt x="79" y="29"/>
                  </a:lnTo>
                  <a:lnTo>
                    <a:pt x="72" y="16"/>
                  </a:lnTo>
                  <a:lnTo>
                    <a:pt x="66" y="10"/>
                  </a:lnTo>
                  <a:lnTo>
                    <a:pt x="60" y="6"/>
                  </a:lnTo>
                  <a:lnTo>
                    <a:pt x="60" y="6"/>
                  </a:lnTo>
                  <a:lnTo>
                    <a:pt x="55" y="3"/>
                  </a:lnTo>
                  <a:lnTo>
                    <a:pt x="46" y="0"/>
                  </a:lnTo>
                  <a:lnTo>
                    <a:pt x="39" y="0"/>
                  </a:lnTo>
                  <a:lnTo>
                    <a:pt x="32" y="0"/>
                  </a:lnTo>
                  <a:lnTo>
                    <a:pt x="24" y="3"/>
                  </a:lnTo>
                  <a:lnTo>
                    <a:pt x="17" y="6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0" y="16"/>
                  </a:lnTo>
                  <a:lnTo>
                    <a:pt x="0" y="20"/>
                  </a:lnTo>
                  <a:lnTo>
                    <a:pt x="0" y="23"/>
                  </a:lnTo>
                  <a:lnTo>
                    <a:pt x="1" y="26"/>
                  </a:lnTo>
                  <a:lnTo>
                    <a:pt x="3" y="29"/>
                  </a:lnTo>
                  <a:lnTo>
                    <a:pt x="5" y="30"/>
                  </a:lnTo>
                  <a:lnTo>
                    <a:pt x="8" y="30"/>
                  </a:lnTo>
                  <a:lnTo>
                    <a:pt x="11" y="29"/>
                  </a:lnTo>
                  <a:lnTo>
                    <a:pt x="11" y="2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7" name="Freeform 124">
              <a:extLst>
                <a:ext uri="{FF2B5EF4-FFF2-40B4-BE49-F238E27FC236}">
                  <a16:creationId xmlns:a16="http://schemas.microsoft.com/office/drawing/2014/main" id="{E49C3F07-27EA-400E-4072-AA6D16FE3C3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6" y="1930"/>
              <a:ext cx="25" cy="95"/>
            </a:xfrm>
            <a:custGeom>
              <a:avLst/>
              <a:gdLst>
                <a:gd name="T0" fmla="*/ 0 w 77"/>
                <a:gd name="T1" fmla="*/ 7 h 286"/>
                <a:gd name="T2" fmla="*/ 0 w 77"/>
                <a:gd name="T3" fmla="*/ 7 h 286"/>
                <a:gd name="T4" fmla="*/ 0 w 77"/>
                <a:gd name="T5" fmla="*/ 26 h 286"/>
                <a:gd name="T6" fmla="*/ 1 w 77"/>
                <a:gd name="T7" fmla="*/ 43 h 286"/>
                <a:gd name="T8" fmla="*/ 7 w 77"/>
                <a:gd name="T9" fmla="*/ 77 h 286"/>
                <a:gd name="T10" fmla="*/ 16 w 77"/>
                <a:gd name="T11" fmla="*/ 112 h 286"/>
                <a:gd name="T12" fmla="*/ 26 w 77"/>
                <a:gd name="T13" fmla="*/ 145 h 286"/>
                <a:gd name="T14" fmla="*/ 26 w 77"/>
                <a:gd name="T15" fmla="*/ 145 h 286"/>
                <a:gd name="T16" fmla="*/ 36 w 77"/>
                <a:gd name="T17" fmla="*/ 177 h 286"/>
                <a:gd name="T18" fmla="*/ 46 w 77"/>
                <a:gd name="T19" fmla="*/ 210 h 286"/>
                <a:gd name="T20" fmla="*/ 55 w 77"/>
                <a:gd name="T21" fmla="*/ 244 h 286"/>
                <a:gd name="T22" fmla="*/ 58 w 77"/>
                <a:gd name="T23" fmla="*/ 261 h 286"/>
                <a:gd name="T24" fmla="*/ 59 w 77"/>
                <a:gd name="T25" fmla="*/ 277 h 286"/>
                <a:gd name="T26" fmla="*/ 59 w 77"/>
                <a:gd name="T27" fmla="*/ 277 h 286"/>
                <a:gd name="T28" fmla="*/ 61 w 77"/>
                <a:gd name="T29" fmla="*/ 281 h 286"/>
                <a:gd name="T30" fmla="*/ 62 w 77"/>
                <a:gd name="T31" fmla="*/ 284 h 286"/>
                <a:gd name="T32" fmla="*/ 65 w 77"/>
                <a:gd name="T33" fmla="*/ 286 h 286"/>
                <a:gd name="T34" fmla="*/ 70 w 77"/>
                <a:gd name="T35" fmla="*/ 286 h 286"/>
                <a:gd name="T36" fmla="*/ 72 w 77"/>
                <a:gd name="T37" fmla="*/ 286 h 286"/>
                <a:gd name="T38" fmla="*/ 75 w 77"/>
                <a:gd name="T39" fmla="*/ 284 h 286"/>
                <a:gd name="T40" fmla="*/ 77 w 77"/>
                <a:gd name="T41" fmla="*/ 281 h 286"/>
                <a:gd name="T42" fmla="*/ 77 w 77"/>
                <a:gd name="T43" fmla="*/ 277 h 286"/>
                <a:gd name="T44" fmla="*/ 77 w 77"/>
                <a:gd name="T45" fmla="*/ 277 h 286"/>
                <a:gd name="T46" fmla="*/ 75 w 77"/>
                <a:gd name="T47" fmla="*/ 261 h 286"/>
                <a:gd name="T48" fmla="*/ 72 w 77"/>
                <a:gd name="T49" fmla="*/ 244 h 286"/>
                <a:gd name="T50" fmla="*/ 64 w 77"/>
                <a:gd name="T51" fmla="*/ 210 h 286"/>
                <a:gd name="T52" fmla="*/ 55 w 77"/>
                <a:gd name="T53" fmla="*/ 177 h 286"/>
                <a:gd name="T54" fmla="*/ 44 w 77"/>
                <a:gd name="T55" fmla="*/ 144 h 286"/>
                <a:gd name="T56" fmla="*/ 33 w 77"/>
                <a:gd name="T57" fmla="*/ 110 h 286"/>
                <a:gd name="T58" fmla="*/ 25 w 77"/>
                <a:gd name="T59" fmla="*/ 77 h 286"/>
                <a:gd name="T60" fmla="*/ 19 w 77"/>
                <a:gd name="T61" fmla="*/ 42 h 286"/>
                <a:gd name="T62" fmla="*/ 17 w 77"/>
                <a:gd name="T63" fmla="*/ 26 h 286"/>
                <a:gd name="T64" fmla="*/ 17 w 77"/>
                <a:gd name="T65" fmla="*/ 7 h 286"/>
                <a:gd name="T66" fmla="*/ 17 w 77"/>
                <a:gd name="T67" fmla="*/ 7 h 286"/>
                <a:gd name="T68" fmla="*/ 16 w 77"/>
                <a:gd name="T69" fmla="*/ 4 h 286"/>
                <a:gd name="T70" fmla="*/ 15 w 77"/>
                <a:gd name="T71" fmla="*/ 1 h 286"/>
                <a:gd name="T72" fmla="*/ 12 w 77"/>
                <a:gd name="T73" fmla="*/ 0 h 286"/>
                <a:gd name="T74" fmla="*/ 7 w 77"/>
                <a:gd name="T75" fmla="*/ 0 h 286"/>
                <a:gd name="T76" fmla="*/ 4 w 77"/>
                <a:gd name="T77" fmla="*/ 0 h 286"/>
                <a:gd name="T78" fmla="*/ 1 w 77"/>
                <a:gd name="T79" fmla="*/ 1 h 286"/>
                <a:gd name="T80" fmla="*/ 0 w 77"/>
                <a:gd name="T81" fmla="*/ 4 h 286"/>
                <a:gd name="T82" fmla="*/ 0 w 77"/>
                <a:gd name="T83" fmla="*/ 7 h 286"/>
                <a:gd name="T84" fmla="*/ 0 w 77"/>
                <a:gd name="T85" fmla="*/ 7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" h="286">
                  <a:moveTo>
                    <a:pt x="0" y="7"/>
                  </a:moveTo>
                  <a:lnTo>
                    <a:pt x="0" y="7"/>
                  </a:lnTo>
                  <a:lnTo>
                    <a:pt x="0" y="26"/>
                  </a:lnTo>
                  <a:lnTo>
                    <a:pt x="1" y="43"/>
                  </a:lnTo>
                  <a:lnTo>
                    <a:pt x="7" y="77"/>
                  </a:lnTo>
                  <a:lnTo>
                    <a:pt x="16" y="112"/>
                  </a:lnTo>
                  <a:lnTo>
                    <a:pt x="26" y="145"/>
                  </a:lnTo>
                  <a:lnTo>
                    <a:pt x="26" y="145"/>
                  </a:lnTo>
                  <a:lnTo>
                    <a:pt x="36" y="177"/>
                  </a:lnTo>
                  <a:lnTo>
                    <a:pt x="46" y="210"/>
                  </a:lnTo>
                  <a:lnTo>
                    <a:pt x="55" y="244"/>
                  </a:lnTo>
                  <a:lnTo>
                    <a:pt x="58" y="261"/>
                  </a:lnTo>
                  <a:lnTo>
                    <a:pt x="59" y="277"/>
                  </a:lnTo>
                  <a:lnTo>
                    <a:pt x="59" y="277"/>
                  </a:lnTo>
                  <a:lnTo>
                    <a:pt x="61" y="281"/>
                  </a:lnTo>
                  <a:lnTo>
                    <a:pt x="62" y="284"/>
                  </a:lnTo>
                  <a:lnTo>
                    <a:pt x="65" y="286"/>
                  </a:lnTo>
                  <a:lnTo>
                    <a:pt x="70" y="286"/>
                  </a:lnTo>
                  <a:lnTo>
                    <a:pt x="72" y="286"/>
                  </a:lnTo>
                  <a:lnTo>
                    <a:pt x="75" y="284"/>
                  </a:lnTo>
                  <a:lnTo>
                    <a:pt x="77" y="281"/>
                  </a:lnTo>
                  <a:lnTo>
                    <a:pt x="77" y="277"/>
                  </a:lnTo>
                  <a:lnTo>
                    <a:pt x="77" y="277"/>
                  </a:lnTo>
                  <a:lnTo>
                    <a:pt x="75" y="261"/>
                  </a:lnTo>
                  <a:lnTo>
                    <a:pt x="72" y="244"/>
                  </a:lnTo>
                  <a:lnTo>
                    <a:pt x="64" y="210"/>
                  </a:lnTo>
                  <a:lnTo>
                    <a:pt x="55" y="177"/>
                  </a:lnTo>
                  <a:lnTo>
                    <a:pt x="44" y="144"/>
                  </a:lnTo>
                  <a:lnTo>
                    <a:pt x="33" y="110"/>
                  </a:lnTo>
                  <a:lnTo>
                    <a:pt x="25" y="77"/>
                  </a:lnTo>
                  <a:lnTo>
                    <a:pt x="19" y="42"/>
                  </a:lnTo>
                  <a:lnTo>
                    <a:pt x="17" y="26"/>
                  </a:lnTo>
                  <a:lnTo>
                    <a:pt x="17" y="7"/>
                  </a:lnTo>
                  <a:lnTo>
                    <a:pt x="17" y="7"/>
                  </a:lnTo>
                  <a:lnTo>
                    <a:pt x="16" y="4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0"/>
                  </a:lnTo>
                  <a:lnTo>
                    <a:pt x="1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8" name="Freeform 125">
              <a:extLst>
                <a:ext uri="{FF2B5EF4-FFF2-40B4-BE49-F238E27FC236}">
                  <a16:creationId xmlns:a16="http://schemas.microsoft.com/office/drawing/2014/main" id="{C0E92373-C637-A924-8E7F-0F5BD78E81A3}"/>
                </a:ext>
              </a:extLst>
            </p:cNvPr>
            <p:cNvSpPr>
              <a:spLocks/>
            </p:cNvSpPr>
            <p:nvPr/>
          </p:nvSpPr>
          <p:spPr bwMode="auto">
            <a:xfrm>
              <a:off x="1511" y="2173"/>
              <a:ext cx="419" cy="862"/>
            </a:xfrm>
            <a:custGeom>
              <a:avLst/>
              <a:gdLst>
                <a:gd name="T0" fmla="*/ 1241 w 1258"/>
                <a:gd name="T1" fmla="*/ 25 h 2588"/>
                <a:gd name="T2" fmla="*/ 1231 w 1258"/>
                <a:gd name="T3" fmla="*/ 69 h 2588"/>
                <a:gd name="T4" fmla="*/ 1207 w 1258"/>
                <a:gd name="T5" fmla="*/ 125 h 2588"/>
                <a:gd name="T6" fmla="*/ 1144 w 1258"/>
                <a:gd name="T7" fmla="*/ 233 h 2588"/>
                <a:gd name="T8" fmla="*/ 1112 w 1258"/>
                <a:gd name="T9" fmla="*/ 292 h 2588"/>
                <a:gd name="T10" fmla="*/ 1080 w 1258"/>
                <a:gd name="T11" fmla="*/ 353 h 2588"/>
                <a:gd name="T12" fmla="*/ 1003 w 1258"/>
                <a:gd name="T13" fmla="*/ 479 h 2588"/>
                <a:gd name="T14" fmla="*/ 899 w 1258"/>
                <a:gd name="T15" fmla="*/ 675 h 2588"/>
                <a:gd name="T16" fmla="*/ 765 w 1258"/>
                <a:gd name="T17" fmla="*/ 940 h 2588"/>
                <a:gd name="T18" fmla="*/ 694 w 1258"/>
                <a:gd name="T19" fmla="*/ 1069 h 2588"/>
                <a:gd name="T20" fmla="*/ 592 w 1258"/>
                <a:gd name="T21" fmla="*/ 1224 h 2588"/>
                <a:gd name="T22" fmla="*/ 525 w 1258"/>
                <a:gd name="T23" fmla="*/ 1308 h 2588"/>
                <a:gd name="T24" fmla="*/ 384 w 1258"/>
                <a:gd name="T25" fmla="*/ 1469 h 2588"/>
                <a:gd name="T26" fmla="*/ 257 w 1258"/>
                <a:gd name="T27" fmla="*/ 1629 h 2588"/>
                <a:gd name="T28" fmla="*/ 163 w 1258"/>
                <a:gd name="T29" fmla="*/ 1770 h 2588"/>
                <a:gd name="T30" fmla="*/ 115 w 1258"/>
                <a:gd name="T31" fmla="*/ 1860 h 2588"/>
                <a:gd name="T32" fmla="*/ 87 w 1258"/>
                <a:gd name="T33" fmla="*/ 1922 h 2588"/>
                <a:gd name="T34" fmla="*/ 51 w 1258"/>
                <a:gd name="T35" fmla="*/ 2027 h 2588"/>
                <a:gd name="T36" fmla="*/ 28 w 1258"/>
                <a:gd name="T37" fmla="*/ 2136 h 2588"/>
                <a:gd name="T38" fmla="*/ 19 w 1258"/>
                <a:gd name="T39" fmla="*/ 2210 h 2588"/>
                <a:gd name="T40" fmla="*/ 9 w 1258"/>
                <a:gd name="T41" fmla="*/ 2358 h 2588"/>
                <a:gd name="T42" fmla="*/ 0 w 1258"/>
                <a:gd name="T43" fmla="*/ 2474 h 2588"/>
                <a:gd name="T44" fmla="*/ 0 w 1258"/>
                <a:gd name="T45" fmla="*/ 2530 h 2588"/>
                <a:gd name="T46" fmla="*/ 9 w 1258"/>
                <a:gd name="T47" fmla="*/ 2583 h 2588"/>
                <a:gd name="T48" fmla="*/ 14 w 1258"/>
                <a:gd name="T49" fmla="*/ 2587 h 2588"/>
                <a:gd name="T50" fmla="*/ 24 w 1258"/>
                <a:gd name="T51" fmla="*/ 2587 h 2588"/>
                <a:gd name="T52" fmla="*/ 27 w 1258"/>
                <a:gd name="T53" fmla="*/ 2578 h 2588"/>
                <a:gd name="T54" fmla="*/ 19 w 1258"/>
                <a:gd name="T55" fmla="*/ 2541 h 2588"/>
                <a:gd name="T56" fmla="*/ 18 w 1258"/>
                <a:gd name="T57" fmla="*/ 2464 h 2588"/>
                <a:gd name="T58" fmla="*/ 28 w 1258"/>
                <a:gd name="T59" fmla="*/ 2349 h 2588"/>
                <a:gd name="T60" fmla="*/ 38 w 1258"/>
                <a:gd name="T61" fmla="*/ 2198 h 2588"/>
                <a:gd name="T62" fmla="*/ 47 w 1258"/>
                <a:gd name="T63" fmla="*/ 2124 h 2588"/>
                <a:gd name="T64" fmla="*/ 74 w 1258"/>
                <a:gd name="T65" fmla="*/ 2014 h 2588"/>
                <a:gd name="T66" fmla="*/ 98 w 1258"/>
                <a:gd name="T67" fmla="*/ 1944 h 2588"/>
                <a:gd name="T68" fmla="*/ 138 w 1258"/>
                <a:gd name="T69" fmla="*/ 1850 h 2588"/>
                <a:gd name="T70" fmla="*/ 189 w 1258"/>
                <a:gd name="T71" fmla="*/ 1760 h 2588"/>
                <a:gd name="T72" fmla="*/ 286 w 1258"/>
                <a:gd name="T73" fmla="*/ 1619 h 2588"/>
                <a:gd name="T74" fmla="*/ 373 w 1258"/>
                <a:gd name="T75" fmla="*/ 1511 h 2588"/>
                <a:gd name="T76" fmla="*/ 510 w 1258"/>
                <a:gd name="T77" fmla="*/ 1352 h 2588"/>
                <a:gd name="T78" fmla="*/ 579 w 1258"/>
                <a:gd name="T79" fmla="*/ 1270 h 2588"/>
                <a:gd name="T80" fmla="*/ 683 w 1258"/>
                <a:gd name="T81" fmla="*/ 1120 h 2588"/>
                <a:gd name="T82" fmla="*/ 758 w 1258"/>
                <a:gd name="T83" fmla="*/ 992 h 2588"/>
                <a:gd name="T84" fmla="*/ 858 w 1258"/>
                <a:gd name="T85" fmla="*/ 796 h 2588"/>
                <a:gd name="T86" fmla="*/ 993 w 1258"/>
                <a:gd name="T87" fmla="*/ 533 h 2588"/>
                <a:gd name="T88" fmla="*/ 1029 w 1258"/>
                <a:gd name="T89" fmla="*/ 469 h 2588"/>
                <a:gd name="T90" fmla="*/ 1087 w 1258"/>
                <a:gd name="T91" fmla="*/ 375 h 2588"/>
                <a:gd name="T92" fmla="*/ 1139 w 1258"/>
                <a:gd name="T93" fmla="*/ 278 h 2588"/>
                <a:gd name="T94" fmla="*/ 1200 w 1258"/>
                <a:gd name="T95" fmla="*/ 173 h 2588"/>
                <a:gd name="T96" fmla="*/ 1242 w 1258"/>
                <a:gd name="T97" fmla="*/ 90 h 2588"/>
                <a:gd name="T98" fmla="*/ 1254 w 1258"/>
                <a:gd name="T99" fmla="*/ 48 h 2588"/>
                <a:gd name="T100" fmla="*/ 1258 w 1258"/>
                <a:gd name="T101" fmla="*/ 9 h 2588"/>
                <a:gd name="T102" fmla="*/ 1255 w 1258"/>
                <a:gd name="T103" fmla="*/ 3 h 2588"/>
                <a:gd name="T104" fmla="*/ 1245 w 1258"/>
                <a:gd name="T105" fmla="*/ 2 h 2588"/>
                <a:gd name="T106" fmla="*/ 1241 w 1258"/>
                <a:gd name="T107" fmla="*/ 9 h 25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58" h="2588">
                  <a:moveTo>
                    <a:pt x="1241" y="9"/>
                  </a:moveTo>
                  <a:lnTo>
                    <a:pt x="1241" y="9"/>
                  </a:lnTo>
                  <a:lnTo>
                    <a:pt x="1241" y="25"/>
                  </a:lnTo>
                  <a:lnTo>
                    <a:pt x="1238" y="40"/>
                  </a:lnTo>
                  <a:lnTo>
                    <a:pt x="1235" y="54"/>
                  </a:lnTo>
                  <a:lnTo>
                    <a:pt x="1231" y="69"/>
                  </a:lnTo>
                  <a:lnTo>
                    <a:pt x="1220" y="98"/>
                  </a:lnTo>
                  <a:lnTo>
                    <a:pt x="1207" y="125"/>
                  </a:lnTo>
                  <a:lnTo>
                    <a:pt x="1207" y="125"/>
                  </a:lnTo>
                  <a:lnTo>
                    <a:pt x="1191" y="153"/>
                  </a:lnTo>
                  <a:lnTo>
                    <a:pt x="1175" y="179"/>
                  </a:lnTo>
                  <a:lnTo>
                    <a:pt x="1144" y="233"/>
                  </a:lnTo>
                  <a:lnTo>
                    <a:pt x="1144" y="233"/>
                  </a:lnTo>
                  <a:lnTo>
                    <a:pt x="1128" y="263"/>
                  </a:lnTo>
                  <a:lnTo>
                    <a:pt x="1112" y="292"/>
                  </a:lnTo>
                  <a:lnTo>
                    <a:pt x="1096" y="323"/>
                  </a:lnTo>
                  <a:lnTo>
                    <a:pt x="1080" y="353"/>
                  </a:lnTo>
                  <a:lnTo>
                    <a:pt x="1080" y="353"/>
                  </a:lnTo>
                  <a:lnTo>
                    <a:pt x="1042" y="417"/>
                  </a:lnTo>
                  <a:lnTo>
                    <a:pt x="1003" y="479"/>
                  </a:lnTo>
                  <a:lnTo>
                    <a:pt x="1003" y="479"/>
                  </a:lnTo>
                  <a:lnTo>
                    <a:pt x="967" y="543"/>
                  </a:lnTo>
                  <a:lnTo>
                    <a:pt x="932" y="609"/>
                  </a:lnTo>
                  <a:lnTo>
                    <a:pt x="899" y="675"/>
                  </a:lnTo>
                  <a:lnTo>
                    <a:pt x="865" y="741"/>
                  </a:lnTo>
                  <a:lnTo>
                    <a:pt x="800" y="874"/>
                  </a:lnTo>
                  <a:lnTo>
                    <a:pt x="765" y="940"/>
                  </a:lnTo>
                  <a:lnTo>
                    <a:pt x="731" y="1005"/>
                  </a:lnTo>
                  <a:lnTo>
                    <a:pt x="731" y="1005"/>
                  </a:lnTo>
                  <a:lnTo>
                    <a:pt x="694" y="1069"/>
                  </a:lnTo>
                  <a:lnTo>
                    <a:pt x="655" y="1133"/>
                  </a:lnTo>
                  <a:lnTo>
                    <a:pt x="613" y="1194"/>
                  </a:lnTo>
                  <a:lnTo>
                    <a:pt x="592" y="1224"/>
                  </a:lnTo>
                  <a:lnTo>
                    <a:pt x="568" y="1253"/>
                  </a:lnTo>
                  <a:lnTo>
                    <a:pt x="568" y="1253"/>
                  </a:lnTo>
                  <a:lnTo>
                    <a:pt x="525" y="1308"/>
                  </a:lnTo>
                  <a:lnTo>
                    <a:pt x="479" y="1362"/>
                  </a:lnTo>
                  <a:lnTo>
                    <a:pt x="384" y="1469"/>
                  </a:lnTo>
                  <a:lnTo>
                    <a:pt x="384" y="1469"/>
                  </a:lnTo>
                  <a:lnTo>
                    <a:pt x="341" y="1522"/>
                  </a:lnTo>
                  <a:lnTo>
                    <a:pt x="297" y="1574"/>
                  </a:lnTo>
                  <a:lnTo>
                    <a:pt x="257" y="1629"/>
                  </a:lnTo>
                  <a:lnTo>
                    <a:pt x="218" y="1684"/>
                  </a:lnTo>
                  <a:lnTo>
                    <a:pt x="180" y="1741"/>
                  </a:lnTo>
                  <a:lnTo>
                    <a:pt x="163" y="1770"/>
                  </a:lnTo>
                  <a:lnTo>
                    <a:pt x="145" y="1799"/>
                  </a:lnTo>
                  <a:lnTo>
                    <a:pt x="129" y="1829"/>
                  </a:lnTo>
                  <a:lnTo>
                    <a:pt x="115" y="1860"/>
                  </a:lnTo>
                  <a:lnTo>
                    <a:pt x="100" y="1890"/>
                  </a:lnTo>
                  <a:lnTo>
                    <a:pt x="87" y="1922"/>
                  </a:lnTo>
                  <a:lnTo>
                    <a:pt x="87" y="1922"/>
                  </a:lnTo>
                  <a:lnTo>
                    <a:pt x="74" y="1957"/>
                  </a:lnTo>
                  <a:lnTo>
                    <a:pt x="63" y="1992"/>
                  </a:lnTo>
                  <a:lnTo>
                    <a:pt x="51" y="2027"/>
                  </a:lnTo>
                  <a:lnTo>
                    <a:pt x="43" y="2063"/>
                  </a:lnTo>
                  <a:lnTo>
                    <a:pt x="35" y="2099"/>
                  </a:lnTo>
                  <a:lnTo>
                    <a:pt x="28" y="2136"/>
                  </a:lnTo>
                  <a:lnTo>
                    <a:pt x="24" y="2173"/>
                  </a:lnTo>
                  <a:lnTo>
                    <a:pt x="19" y="2210"/>
                  </a:lnTo>
                  <a:lnTo>
                    <a:pt x="19" y="2210"/>
                  </a:lnTo>
                  <a:lnTo>
                    <a:pt x="14" y="2284"/>
                  </a:lnTo>
                  <a:lnTo>
                    <a:pt x="9" y="2358"/>
                  </a:lnTo>
                  <a:lnTo>
                    <a:pt x="9" y="2358"/>
                  </a:lnTo>
                  <a:lnTo>
                    <a:pt x="6" y="2397"/>
                  </a:lnTo>
                  <a:lnTo>
                    <a:pt x="3" y="2435"/>
                  </a:lnTo>
                  <a:lnTo>
                    <a:pt x="0" y="2474"/>
                  </a:lnTo>
                  <a:lnTo>
                    <a:pt x="0" y="2513"/>
                  </a:lnTo>
                  <a:lnTo>
                    <a:pt x="0" y="2513"/>
                  </a:lnTo>
                  <a:lnTo>
                    <a:pt x="0" y="2530"/>
                  </a:lnTo>
                  <a:lnTo>
                    <a:pt x="3" y="2548"/>
                  </a:lnTo>
                  <a:lnTo>
                    <a:pt x="6" y="2565"/>
                  </a:lnTo>
                  <a:lnTo>
                    <a:pt x="9" y="2583"/>
                  </a:lnTo>
                  <a:lnTo>
                    <a:pt x="9" y="2583"/>
                  </a:lnTo>
                  <a:lnTo>
                    <a:pt x="12" y="2585"/>
                  </a:lnTo>
                  <a:lnTo>
                    <a:pt x="14" y="2587"/>
                  </a:lnTo>
                  <a:lnTo>
                    <a:pt x="18" y="2588"/>
                  </a:lnTo>
                  <a:lnTo>
                    <a:pt x="21" y="2588"/>
                  </a:lnTo>
                  <a:lnTo>
                    <a:pt x="24" y="2587"/>
                  </a:lnTo>
                  <a:lnTo>
                    <a:pt x="25" y="2584"/>
                  </a:lnTo>
                  <a:lnTo>
                    <a:pt x="27" y="2581"/>
                  </a:lnTo>
                  <a:lnTo>
                    <a:pt x="27" y="2578"/>
                  </a:lnTo>
                  <a:lnTo>
                    <a:pt x="27" y="2578"/>
                  </a:lnTo>
                  <a:lnTo>
                    <a:pt x="22" y="2559"/>
                  </a:lnTo>
                  <a:lnTo>
                    <a:pt x="19" y="2541"/>
                  </a:lnTo>
                  <a:lnTo>
                    <a:pt x="18" y="2522"/>
                  </a:lnTo>
                  <a:lnTo>
                    <a:pt x="16" y="2501"/>
                  </a:lnTo>
                  <a:lnTo>
                    <a:pt x="18" y="2464"/>
                  </a:lnTo>
                  <a:lnTo>
                    <a:pt x="22" y="2426"/>
                  </a:lnTo>
                  <a:lnTo>
                    <a:pt x="22" y="2426"/>
                  </a:lnTo>
                  <a:lnTo>
                    <a:pt x="28" y="2349"/>
                  </a:lnTo>
                  <a:lnTo>
                    <a:pt x="32" y="2273"/>
                  </a:lnTo>
                  <a:lnTo>
                    <a:pt x="32" y="2273"/>
                  </a:lnTo>
                  <a:lnTo>
                    <a:pt x="38" y="2198"/>
                  </a:lnTo>
                  <a:lnTo>
                    <a:pt x="41" y="2162"/>
                  </a:lnTo>
                  <a:lnTo>
                    <a:pt x="47" y="2124"/>
                  </a:lnTo>
                  <a:lnTo>
                    <a:pt x="47" y="2124"/>
                  </a:lnTo>
                  <a:lnTo>
                    <a:pt x="54" y="2088"/>
                  </a:lnTo>
                  <a:lnTo>
                    <a:pt x="63" y="2050"/>
                  </a:lnTo>
                  <a:lnTo>
                    <a:pt x="74" y="2014"/>
                  </a:lnTo>
                  <a:lnTo>
                    <a:pt x="86" y="1977"/>
                  </a:lnTo>
                  <a:lnTo>
                    <a:pt x="86" y="1977"/>
                  </a:lnTo>
                  <a:lnTo>
                    <a:pt x="98" y="1944"/>
                  </a:lnTo>
                  <a:lnTo>
                    <a:pt x="111" y="1912"/>
                  </a:lnTo>
                  <a:lnTo>
                    <a:pt x="124" y="1880"/>
                  </a:lnTo>
                  <a:lnTo>
                    <a:pt x="138" y="1850"/>
                  </a:lnTo>
                  <a:lnTo>
                    <a:pt x="154" y="1819"/>
                  </a:lnTo>
                  <a:lnTo>
                    <a:pt x="171" y="1789"/>
                  </a:lnTo>
                  <a:lnTo>
                    <a:pt x="189" y="1760"/>
                  </a:lnTo>
                  <a:lnTo>
                    <a:pt x="206" y="1731"/>
                  </a:lnTo>
                  <a:lnTo>
                    <a:pt x="245" y="1674"/>
                  </a:lnTo>
                  <a:lnTo>
                    <a:pt x="286" y="1619"/>
                  </a:lnTo>
                  <a:lnTo>
                    <a:pt x="328" y="1564"/>
                  </a:lnTo>
                  <a:lnTo>
                    <a:pt x="373" y="1511"/>
                  </a:lnTo>
                  <a:lnTo>
                    <a:pt x="373" y="1511"/>
                  </a:lnTo>
                  <a:lnTo>
                    <a:pt x="418" y="1458"/>
                  </a:lnTo>
                  <a:lnTo>
                    <a:pt x="464" y="1405"/>
                  </a:lnTo>
                  <a:lnTo>
                    <a:pt x="510" y="1352"/>
                  </a:lnTo>
                  <a:lnTo>
                    <a:pt x="555" y="1298"/>
                  </a:lnTo>
                  <a:lnTo>
                    <a:pt x="555" y="1298"/>
                  </a:lnTo>
                  <a:lnTo>
                    <a:pt x="579" y="1270"/>
                  </a:lnTo>
                  <a:lnTo>
                    <a:pt x="600" y="1240"/>
                  </a:lnTo>
                  <a:lnTo>
                    <a:pt x="644" y="1180"/>
                  </a:lnTo>
                  <a:lnTo>
                    <a:pt x="683" y="1120"/>
                  </a:lnTo>
                  <a:lnTo>
                    <a:pt x="722" y="1056"/>
                  </a:lnTo>
                  <a:lnTo>
                    <a:pt x="722" y="1056"/>
                  </a:lnTo>
                  <a:lnTo>
                    <a:pt x="758" y="992"/>
                  </a:lnTo>
                  <a:lnTo>
                    <a:pt x="792" y="926"/>
                  </a:lnTo>
                  <a:lnTo>
                    <a:pt x="826" y="861"/>
                  </a:lnTo>
                  <a:lnTo>
                    <a:pt x="858" y="796"/>
                  </a:lnTo>
                  <a:lnTo>
                    <a:pt x="925" y="664"/>
                  </a:lnTo>
                  <a:lnTo>
                    <a:pt x="958" y="598"/>
                  </a:lnTo>
                  <a:lnTo>
                    <a:pt x="993" y="533"/>
                  </a:lnTo>
                  <a:lnTo>
                    <a:pt x="993" y="533"/>
                  </a:lnTo>
                  <a:lnTo>
                    <a:pt x="1010" y="501"/>
                  </a:lnTo>
                  <a:lnTo>
                    <a:pt x="1029" y="469"/>
                  </a:lnTo>
                  <a:lnTo>
                    <a:pt x="1068" y="407"/>
                  </a:lnTo>
                  <a:lnTo>
                    <a:pt x="1068" y="407"/>
                  </a:lnTo>
                  <a:lnTo>
                    <a:pt x="1087" y="375"/>
                  </a:lnTo>
                  <a:lnTo>
                    <a:pt x="1104" y="343"/>
                  </a:lnTo>
                  <a:lnTo>
                    <a:pt x="1139" y="278"/>
                  </a:lnTo>
                  <a:lnTo>
                    <a:pt x="1139" y="278"/>
                  </a:lnTo>
                  <a:lnTo>
                    <a:pt x="1152" y="252"/>
                  </a:lnTo>
                  <a:lnTo>
                    <a:pt x="1168" y="224"/>
                  </a:lnTo>
                  <a:lnTo>
                    <a:pt x="1200" y="173"/>
                  </a:lnTo>
                  <a:lnTo>
                    <a:pt x="1216" y="146"/>
                  </a:lnTo>
                  <a:lnTo>
                    <a:pt x="1229" y="119"/>
                  </a:lnTo>
                  <a:lnTo>
                    <a:pt x="1242" y="90"/>
                  </a:lnTo>
                  <a:lnTo>
                    <a:pt x="1251" y="61"/>
                  </a:lnTo>
                  <a:lnTo>
                    <a:pt x="1251" y="61"/>
                  </a:lnTo>
                  <a:lnTo>
                    <a:pt x="1254" y="48"/>
                  </a:lnTo>
                  <a:lnTo>
                    <a:pt x="1257" y="35"/>
                  </a:lnTo>
                  <a:lnTo>
                    <a:pt x="1258" y="22"/>
                  </a:lnTo>
                  <a:lnTo>
                    <a:pt x="1258" y="9"/>
                  </a:lnTo>
                  <a:lnTo>
                    <a:pt x="1258" y="9"/>
                  </a:lnTo>
                  <a:lnTo>
                    <a:pt x="1257" y="5"/>
                  </a:lnTo>
                  <a:lnTo>
                    <a:pt x="1255" y="3"/>
                  </a:lnTo>
                  <a:lnTo>
                    <a:pt x="1252" y="2"/>
                  </a:lnTo>
                  <a:lnTo>
                    <a:pt x="1249" y="0"/>
                  </a:lnTo>
                  <a:lnTo>
                    <a:pt x="1245" y="2"/>
                  </a:lnTo>
                  <a:lnTo>
                    <a:pt x="1244" y="3"/>
                  </a:lnTo>
                  <a:lnTo>
                    <a:pt x="1241" y="5"/>
                  </a:lnTo>
                  <a:lnTo>
                    <a:pt x="1241" y="9"/>
                  </a:lnTo>
                  <a:lnTo>
                    <a:pt x="1241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29" name="Freeform 126">
              <a:extLst>
                <a:ext uri="{FF2B5EF4-FFF2-40B4-BE49-F238E27FC236}">
                  <a16:creationId xmlns:a16="http://schemas.microsoft.com/office/drawing/2014/main" id="{B6DF22BE-9E3C-C077-CBFC-FE317B2A2BD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23" y="2553"/>
              <a:ext cx="599" cy="719"/>
            </a:xfrm>
            <a:custGeom>
              <a:avLst/>
              <a:gdLst>
                <a:gd name="T0" fmla="*/ 1773 w 1797"/>
                <a:gd name="T1" fmla="*/ 53 h 2157"/>
                <a:gd name="T2" fmla="*/ 1779 w 1797"/>
                <a:gd name="T3" fmla="*/ 138 h 2157"/>
                <a:gd name="T4" fmla="*/ 1765 w 1797"/>
                <a:gd name="T5" fmla="*/ 275 h 2157"/>
                <a:gd name="T6" fmla="*/ 1726 w 1797"/>
                <a:gd name="T7" fmla="*/ 472 h 2157"/>
                <a:gd name="T8" fmla="*/ 1647 w 1797"/>
                <a:gd name="T9" fmla="*/ 902 h 2157"/>
                <a:gd name="T10" fmla="*/ 1579 w 1797"/>
                <a:gd name="T11" fmla="*/ 1247 h 2157"/>
                <a:gd name="T12" fmla="*/ 1491 w 1797"/>
                <a:gd name="T13" fmla="*/ 1532 h 2157"/>
                <a:gd name="T14" fmla="*/ 1443 w 1797"/>
                <a:gd name="T15" fmla="*/ 1639 h 2157"/>
                <a:gd name="T16" fmla="*/ 1365 w 1797"/>
                <a:gd name="T17" fmla="*/ 1775 h 2157"/>
                <a:gd name="T18" fmla="*/ 1298 w 1797"/>
                <a:gd name="T19" fmla="*/ 1870 h 2157"/>
                <a:gd name="T20" fmla="*/ 1194 w 1797"/>
                <a:gd name="T21" fmla="*/ 1980 h 2157"/>
                <a:gd name="T22" fmla="*/ 1103 w 1797"/>
                <a:gd name="T23" fmla="*/ 2048 h 2157"/>
                <a:gd name="T24" fmla="*/ 969 w 1797"/>
                <a:gd name="T25" fmla="*/ 2112 h 2157"/>
                <a:gd name="T26" fmla="*/ 862 w 1797"/>
                <a:gd name="T27" fmla="*/ 2137 h 2157"/>
                <a:gd name="T28" fmla="*/ 690 w 1797"/>
                <a:gd name="T29" fmla="*/ 2131 h 2157"/>
                <a:gd name="T30" fmla="*/ 526 w 1797"/>
                <a:gd name="T31" fmla="*/ 2082 h 2157"/>
                <a:gd name="T32" fmla="*/ 413 w 1797"/>
                <a:gd name="T33" fmla="*/ 2019 h 2157"/>
                <a:gd name="T34" fmla="*/ 281 w 1797"/>
                <a:gd name="T35" fmla="*/ 1909 h 2157"/>
                <a:gd name="T36" fmla="*/ 194 w 1797"/>
                <a:gd name="T37" fmla="*/ 1812 h 2157"/>
                <a:gd name="T38" fmla="*/ 96 w 1797"/>
                <a:gd name="T39" fmla="*/ 1668 h 2157"/>
                <a:gd name="T40" fmla="*/ 35 w 1797"/>
                <a:gd name="T41" fmla="*/ 1553 h 2157"/>
                <a:gd name="T42" fmla="*/ 10 w 1797"/>
                <a:gd name="T43" fmla="*/ 1511 h 2157"/>
                <a:gd name="T44" fmla="*/ 0 w 1797"/>
                <a:gd name="T45" fmla="*/ 1517 h 2157"/>
                <a:gd name="T46" fmla="*/ 20 w 1797"/>
                <a:gd name="T47" fmla="*/ 1564 h 2157"/>
                <a:gd name="T48" fmla="*/ 107 w 1797"/>
                <a:gd name="T49" fmla="*/ 1719 h 2157"/>
                <a:gd name="T50" fmla="*/ 184 w 1797"/>
                <a:gd name="T51" fmla="*/ 1826 h 2157"/>
                <a:gd name="T52" fmla="*/ 304 w 1797"/>
                <a:gd name="T53" fmla="*/ 1955 h 2157"/>
                <a:gd name="T54" fmla="*/ 443 w 1797"/>
                <a:gd name="T55" fmla="*/ 2060 h 2157"/>
                <a:gd name="T56" fmla="*/ 565 w 1797"/>
                <a:gd name="T57" fmla="*/ 2117 h 2157"/>
                <a:gd name="T58" fmla="*/ 738 w 1797"/>
                <a:gd name="T59" fmla="*/ 2154 h 2157"/>
                <a:gd name="T60" fmla="*/ 858 w 1797"/>
                <a:gd name="T61" fmla="*/ 2154 h 2157"/>
                <a:gd name="T62" fmla="*/ 1006 w 1797"/>
                <a:gd name="T63" fmla="*/ 2118 h 2157"/>
                <a:gd name="T64" fmla="*/ 1108 w 1797"/>
                <a:gd name="T65" fmla="*/ 2066 h 2157"/>
                <a:gd name="T66" fmla="*/ 1227 w 1797"/>
                <a:gd name="T67" fmla="*/ 1973 h 2157"/>
                <a:gd name="T68" fmla="*/ 1306 w 1797"/>
                <a:gd name="T69" fmla="*/ 1889 h 2157"/>
                <a:gd name="T70" fmla="*/ 1397 w 1797"/>
                <a:gd name="T71" fmla="*/ 1758 h 2157"/>
                <a:gd name="T72" fmla="*/ 1472 w 1797"/>
                <a:gd name="T73" fmla="*/ 1619 h 2157"/>
                <a:gd name="T74" fmla="*/ 1518 w 1797"/>
                <a:gd name="T75" fmla="*/ 1511 h 2157"/>
                <a:gd name="T76" fmla="*/ 1579 w 1797"/>
                <a:gd name="T77" fmla="*/ 1325 h 2157"/>
                <a:gd name="T78" fmla="*/ 1620 w 1797"/>
                <a:gd name="T79" fmla="*/ 1144 h 2157"/>
                <a:gd name="T80" fmla="*/ 1707 w 1797"/>
                <a:gd name="T81" fmla="*/ 669 h 2157"/>
                <a:gd name="T82" fmla="*/ 1747 w 1797"/>
                <a:gd name="T83" fmla="*/ 447 h 2157"/>
                <a:gd name="T84" fmla="*/ 1785 w 1797"/>
                <a:gd name="T85" fmla="*/ 267 h 2157"/>
                <a:gd name="T86" fmla="*/ 1797 w 1797"/>
                <a:gd name="T87" fmla="*/ 108 h 2157"/>
                <a:gd name="T88" fmla="*/ 1789 w 1797"/>
                <a:gd name="T89" fmla="*/ 45 h 2157"/>
                <a:gd name="T90" fmla="*/ 1776 w 1797"/>
                <a:gd name="T91" fmla="*/ 3 h 2157"/>
                <a:gd name="T92" fmla="*/ 1765 w 1797"/>
                <a:gd name="T93" fmla="*/ 2 h 2157"/>
                <a:gd name="T94" fmla="*/ 1762 w 1797"/>
                <a:gd name="T95" fmla="*/ 10 h 2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97" h="2157">
                  <a:moveTo>
                    <a:pt x="1762" y="10"/>
                  </a:moveTo>
                  <a:lnTo>
                    <a:pt x="1762" y="10"/>
                  </a:lnTo>
                  <a:lnTo>
                    <a:pt x="1768" y="31"/>
                  </a:lnTo>
                  <a:lnTo>
                    <a:pt x="1773" y="53"/>
                  </a:lnTo>
                  <a:lnTo>
                    <a:pt x="1776" y="74"/>
                  </a:lnTo>
                  <a:lnTo>
                    <a:pt x="1779" y="96"/>
                  </a:lnTo>
                  <a:lnTo>
                    <a:pt x="1779" y="116"/>
                  </a:lnTo>
                  <a:lnTo>
                    <a:pt x="1779" y="138"/>
                  </a:lnTo>
                  <a:lnTo>
                    <a:pt x="1778" y="182"/>
                  </a:lnTo>
                  <a:lnTo>
                    <a:pt x="1778" y="182"/>
                  </a:lnTo>
                  <a:lnTo>
                    <a:pt x="1772" y="228"/>
                  </a:lnTo>
                  <a:lnTo>
                    <a:pt x="1765" y="275"/>
                  </a:lnTo>
                  <a:lnTo>
                    <a:pt x="1756" y="321"/>
                  </a:lnTo>
                  <a:lnTo>
                    <a:pt x="1746" y="368"/>
                  </a:lnTo>
                  <a:lnTo>
                    <a:pt x="1746" y="368"/>
                  </a:lnTo>
                  <a:lnTo>
                    <a:pt x="1726" y="472"/>
                  </a:lnTo>
                  <a:lnTo>
                    <a:pt x="1705" y="577"/>
                  </a:lnTo>
                  <a:lnTo>
                    <a:pt x="1668" y="786"/>
                  </a:lnTo>
                  <a:lnTo>
                    <a:pt x="1668" y="786"/>
                  </a:lnTo>
                  <a:lnTo>
                    <a:pt x="1647" y="902"/>
                  </a:lnTo>
                  <a:lnTo>
                    <a:pt x="1627" y="1016"/>
                  </a:lnTo>
                  <a:lnTo>
                    <a:pt x="1604" y="1132"/>
                  </a:lnTo>
                  <a:lnTo>
                    <a:pt x="1579" y="1247"/>
                  </a:lnTo>
                  <a:lnTo>
                    <a:pt x="1579" y="1247"/>
                  </a:lnTo>
                  <a:lnTo>
                    <a:pt x="1562" y="1320"/>
                  </a:lnTo>
                  <a:lnTo>
                    <a:pt x="1542" y="1391"/>
                  </a:lnTo>
                  <a:lnTo>
                    <a:pt x="1518" y="1462"/>
                  </a:lnTo>
                  <a:lnTo>
                    <a:pt x="1491" y="1532"/>
                  </a:lnTo>
                  <a:lnTo>
                    <a:pt x="1491" y="1532"/>
                  </a:lnTo>
                  <a:lnTo>
                    <a:pt x="1476" y="1568"/>
                  </a:lnTo>
                  <a:lnTo>
                    <a:pt x="1461" y="1604"/>
                  </a:lnTo>
                  <a:lnTo>
                    <a:pt x="1443" y="1639"/>
                  </a:lnTo>
                  <a:lnTo>
                    <a:pt x="1424" y="1674"/>
                  </a:lnTo>
                  <a:lnTo>
                    <a:pt x="1405" y="1709"/>
                  </a:lnTo>
                  <a:lnTo>
                    <a:pt x="1387" y="1742"/>
                  </a:lnTo>
                  <a:lnTo>
                    <a:pt x="1365" y="1775"/>
                  </a:lnTo>
                  <a:lnTo>
                    <a:pt x="1343" y="1809"/>
                  </a:lnTo>
                  <a:lnTo>
                    <a:pt x="1343" y="1809"/>
                  </a:lnTo>
                  <a:lnTo>
                    <a:pt x="1321" y="1839"/>
                  </a:lnTo>
                  <a:lnTo>
                    <a:pt x="1298" y="1870"/>
                  </a:lnTo>
                  <a:lnTo>
                    <a:pt x="1274" y="1899"/>
                  </a:lnTo>
                  <a:lnTo>
                    <a:pt x="1248" y="1928"/>
                  </a:lnTo>
                  <a:lnTo>
                    <a:pt x="1221" y="1954"/>
                  </a:lnTo>
                  <a:lnTo>
                    <a:pt x="1194" y="1980"/>
                  </a:lnTo>
                  <a:lnTo>
                    <a:pt x="1165" y="2005"/>
                  </a:lnTo>
                  <a:lnTo>
                    <a:pt x="1135" y="2028"/>
                  </a:lnTo>
                  <a:lnTo>
                    <a:pt x="1135" y="2028"/>
                  </a:lnTo>
                  <a:lnTo>
                    <a:pt x="1103" y="2048"/>
                  </a:lnTo>
                  <a:lnTo>
                    <a:pt x="1071" y="2067"/>
                  </a:lnTo>
                  <a:lnTo>
                    <a:pt x="1039" y="2085"/>
                  </a:lnTo>
                  <a:lnTo>
                    <a:pt x="1004" y="2099"/>
                  </a:lnTo>
                  <a:lnTo>
                    <a:pt x="969" y="2112"/>
                  </a:lnTo>
                  <a:lnTo>
                    <a:pt x="935" y="2122"/>
                  </a:lnTo>
                  <a:lnTo>
                    <a:pt x="898" y="2131"/>
                  </a:lnTo>
                  <a:lnTo>
                    <a:pt x="862" y="2137"/>
                  </a:lnTo>
                  <a:lnTo>
                    <a:pt x="862" y="2137"/>
                  </a:lnTo>
                  <a:lnTo>
                    <a:pt x="819" y="2140"/>
                  </a:lnTo>
                  <a:lnTo>
                    <a:pt x="775" y="2140"/>
                  </a:lnTo>
                  <a:lnTo>
                    <a:pt x="733" y="2137"/>
                  </a:lnTo>
                  <a:lnTo>
                    <a:pt x="690" y="2131"/>
                  </a:lnTo>
                  <a:lnTo>
                    <a:pt x="648" y="2124"/>
                  </a:lnTo>
                  <a:lnTo>
                    <a:pt x="607" y="2112"/>
                  </a:lnTo>
                  <a:lnTo>
                    <a:pt x="567" y="2098"/>
                  </a:lnTo>
                  <a:lnTo>
                    <a:pt x="526" y="2082"/>
                  </a:lnTo>
                  <a:lnTo>
                    <a:pt x="526" y="2082"/>
                  </a:lnTo>
                  <a:lnTo>
                    <a:pt x="487" y="2063"/>
                  </a:lnTo>
                  <a:lnTo>
                    <a:pt x="449" y="2042"/>
                  </a:lnTo>
                  <a:lnTo>
                    <a:pt x="413" y="2019"/>
                  </a:lnTo>
                  <a:lnTo>
                    <a:pt x="378" y="1995"/>
                  </a:lnTo>
                  <a:lnTo>
                    <a:pt x="345" y="1967"/>
                  </a:lnTo>
                  <a:lnTo>
                    <a:pt x="313" y="1939"/>
                  </a:lnTo>
                  <a:lnTo>
                    <a:pt x="281" y="1909"/>
                  </a:lnTo>
                  <a:lnTo>
                    <a:pt x="251" y="1878"/>
                  </a:lnTo>
                  <a:lnTo>
                    <a:pt x="251" y="1878"/>
                  </a:lnTo>
                  <a:lnTo>
                    <a:pt x="223" y="1845"/>
                  </a:lnTo>
                  <a:lnTo>
                    <a:pt x="194" y="1812"/>
                  </a:lnTo>
                  <a:lnTo>
                    <a:pt x="168" y="1777"/>
                  </a:lnTo>
                  <a:lnTo>
                    <a:pt x="144" y="1741"/>
                  </a:lnTo>
                  <a:lnTo>
                    <a:pt x="119" y="1704"/>
                  </a:lnTo>
                  <a:lnTo>
                    <a:pt x="96" y="1668"/>
                  </a:lnTo>
                  <a:lnTo>
                    <a:pt x="74" y="1629"/>
                  </a:lnTo>
                  <a:lnTo>
                    <a:pt x="54" y="1591"/>
                  </a:lnTo>
                  <a:lnTo>
                    <a:pt x="54" y="1591"/>
                  </a:lnTo>
                  <a:lnTo>
                    <a:pt x="35" y="1553"/>
                  </a:lnTo>
                  <a:lnTo>
                    <a:pt x="16" y="1516"/>
                  </a:lnTo>
                  <a:lnTo>
                    <a:pt x="16" y="1516"/>
                  </a:lnTo>
                  <a:lnTo>
                    <a:pt x="13" y="1513"/>
                  </a:lnTo>
                  <a:lnTo>
                    <a:pt x="10" y="1511"/>
                  </a:lnTo>
                  <a:lnTo>
                    <a:pt x="7" y="1511"/>
                  </a:lnTo>
                  <a:lnTo>
                    <a:pt x="5" y="1511"/>
                  </a:lnTo>
                  <a:lnTo>
                    <a:pt x="3" y="1514"/>
                  </a:lnTo>
                  <a:lnTo>
                    <a:pt x="0" y="1517"/>
                  </a:lnTo>
                  <a:lnTo>
                    <a:pt x="0" y="1520"/>
                  </a:lnTo>
                  <a:lnTo>
                    <a:pt x="2" y="1524"/>
                  </a:lnTo>
                  <a:lnTo>
                    <a:pt x="2" y="1524"/>
                  </a:lnTo>
                  <a:lnTo>
                    <a:pt x="20" y="1564"/>
                  </a:lnTo>
                  <a:lnTo>
                    <a:pt x="41" y="1603"/>
                  </a:lnTo>
                  <a:lnTo>
                    <a:pt x="61" y="1642"/>
                  </a:lnTo>
                  <a:lnTo>
                    <a:pt x="84" y="1681"/>
                  </a:lnTo>
                  <a:lnTo>
                    <a:pt x="107" y="1719"/>
                  </a:lnTo>
                  <a:lnTo>
                    <a:pt x="132" y="1755"/>
                  </a:lnTo>
                  <a:lnTo>
                    <a:pt x="158" y="1791"/>
                  </a:lnTo>
                  <a:lnTo>
                    <a:pt x="184" y="1826"/>
                  </a:lnTo>
                  <a:lnTo>
                    <a:pt x="184" y="1826"/>
                  </a:lnTo>
                  <a:lnTo>
                    <a:pt x="212" y="1860"/>
                  </a:lnTo>
                  <a:lnTo>
                    <a:pt x="242" y="1893"/>
                  </a:lnTo>
                  <a:lnTo>
                    <a:pt x="273" y="1925"/>
                  </a:lnTo>
                  <a:lnTo>
                    <a:pt x="304" y="1955"/>
                  </a:lnTo>
                  <a:lnTo>
                    <a:pt x="336" y="1983"/>
                  </a:lnTo>
                  <a:lnTo>
                    <a:pt x="371" y="2011"/>
                  </a:lnTo>
                  <a:lnTo>
                    <a:pt x="407" y="2037"/>
                  </a:lnTo>
                  <a:lnTo>
                    <a:pt x="443" y="2060"/>
                  </a:lnTo>
                  <a:lnTo>
                    <a:pt x="443" y="2060"/>
                  </a:lnTo>
                  <a:lnTo>
                    <a:pt x="483" y="2080"/>
                  </a:lnTo>
                  <a:lnTo>
                    <a:pt x="523" y="2099"/>
                  </a:lnTo>
                  <a:lnTo>
                    <a:pt x="565" y="2117"/>
                  </a:lnTo>
                  <a:lnTo>
                    <a:pt x="607" y="2130"/>
                  </a:lnTo>
                  <a:lnTo>
                    <a:pt x="651" y="2141"/>
                  </a:lnTo>
                  <a:lnTo>
                    <a:pt x="694" y="2148"/>
                  </a:lnTo>
                  <a:lnTo>
                    <a:pt x="738" y="2154"/>
                  </a:lnTo>
                  <a:lnTo>
                    <a:pt x="783" y="2157"/>
                  </a:lnTo>
                  <a:lnTo>
                    <a:pt x="783" y="2157"/>
                  </a:lnTo>
                  <a:lnTo>
                    <a:pt x="820" y="2157"/>
                  </a:lnTo>
                  <a:lnTo>
                    <a:pt x="858" y="2154"/>
                  </a:lnTo>
                  <a:lnTo>
                    <a:pt x="896" y="2148"/>
                  </a:lnTo>
                  <a:lnTo>
                    <a:pt x="933" y="2141"/>
                  </a:lnTo>
                  <a:lnTo>
                    <a:pt x="969" y="2131"/>
                  </a:lnTo>
                  <a:lnTo>
                    <a:pt x="1006" y="2118"/>
                  </a:lnTo>
                  <a:lnTo>
                    <a:pt x="1040" y="2103"/>
                  </a:lnTo>
                  <a:lnTo>
                    <a:pt x="1075" y="2086"/>
                  </a:lnTo>
                  <a:lnTo>
                    <a:pt x="1075" y="2086"/>
                  </a:lnTo>
                  <a:lnTo>
                    <a:pt x="1108" y="2066"/>
                  </a:lnTo>
                  <a:lnTo>
                    <a:pt x="1139" y="2045"/>
                  </a:lnTo>
                  <a:lnTo>
                    <a:pt x="1169" y="2022"/>
                  </a:lnTo>
                  <a:lnTo>
                    <a:pt x="1200" y="1999"/>
                  </a:lnTo>
                  <a:lnTo>
                    <a:pt x="1227" y="1973"/>
                  </a:lnTo>
                  <a:lnTo>
                    <a:pt x="1255" y="1945"/>
                  </a:lnTo>
                  <a:lnTo>
                    <a:pt x="1281" y="1918"/>
                  </a:lnTo>
                  <a:lnTo>
                    <a:pt x="1306" y="1889"/>
                  </a:lnTo>
                  <a:lnTo>
                    <a:pt x="1306" y="1889"/>
                  </a:lnTo>
                  <a:lnTo>
                    <a:pt x="1330" y="1857"/>
                  </a:lnTo>
                  <a:lnTo>
                    <a:pt x="1353" y="1825"/>
                  </a:lnTo>
                  <a:lnTo>
                    <a:pt x="1375" y="1793"/>
                  </a:lnTo>
                  <a:lnTo>
                    <a:pt x="1397" y="1758"/>
                  </a:lnTo>
                  <a:lnTo>
                    <a:pt x="1417" y="1725"/>
                  </a:lnTo>
                  <a:lnTo>
                    <a:pt x="1436" y="1690"/>
                  </a:lnTo>
                  <a:lnTo>
                    <a:pt x="1455" y="1654"/>
                  </a:lnTo>
                  <a:lnTo>
                    <a:pt x="1472" y="1619"/>
                  </a:lnTo>
                  <a:lnTo>
                    <a:pt x="1472" y="1619"/>
                  </a:lnTo>
                  <a:lnTo>
                    <a:pt x="1488" y="1582"/>
                  </a:lnTo>
                  <a:lnTo>
                    <a:pt x="1504" y="1548"/>
                  </a:lnTo>
                  <a:lnTo>
                    <a:pt x="1518" y="1511"/>
                  </a:lnTo>
                  <a:lnTo>
                    <a:pt x="1532" y="1474"/>
                  </a:lnTo>
                  <a:lnTo>
                    <a:pt x="1558" y="1401"/>
                  </a:lnTo>
                  <a:lnTo>
                    <a:pt x="1579" y="1325"/>
                  </a:lnTo>
                  <a:lnTo>
                    <a:pt x="1579" y="1325"/>
                  </a:lnTo>
                  <a:lnTo>
                    <a:pt x="1589" y="1280"/>
                  </a:lnTo>
                  <a:lnTo>
                    <a:pt x="1601" y="1235"/>
                  </a:lnTo>
                  <a:lnTo>
                    <a:pt x="1620" y="1144"/>
                  </a:lnTo>
                  <a:lnTo>
                    <a:pt x="1620" y="1144"/>
                  </a:lnTo>
                  <a:lnTo>
                    <a:pt x="1643" y="1025"/>
                  </a:lnTo>
                  <a:lnTo>
                    <a:pt x="1665" y="907"/>
                  </a:lnTo>
                  <a:lnTo>
                    <a:pt x="1665" y="907"/>
                  </a:lnTo>
                  <a:lnTo>
                    <a:pt x="1707" y="669"/>
                  </a:lnTo>
                  <a:lnTo>
                    <a:pt x="1707" y="669"/>
                  </a:lnTo>
                  <a:lnTo>
                    <a:pt x="1726" y="558"/>
                  </a:lnTo>
                  <a:lnTo>
                    <a:pt x="1736" y="503"/>
                  </a:lnTo>
                  <a:lnTo>
                    <a:pt x="1747" y="447"/>
                  </a:lnTo>
                  <a:lnTo>
                    <a:pt x="1747" y="447"/>
                  </a:lnTo>
                  <a:lnTo>
                    <a:pt x="1766" y="357"/>
                  </a:lnTo>
                  <a:lnTo>
                    <a:pt x="1776" y="312"/>
                  </a:lnTo>
                  <a:lnTo>
                    <a:pt x="1785" y="267"/>
                  </a:lnTo>
                  <a:lnTo>
                    <a:pt x="1791" y="222"/>
                  </a:lnTo>
                  <a:lnTo>
                    <a:pt x="1795" y="177"/>
                  </a:lnTo>
                  <a:lnTo>
                    <a:pt x="1797" y="131"/>
                  </a:lnTo>
                  <a:lnTo>
                    <a:pt x="1797" y="108"/>
                  </a:lnTo>
                  <a:lnTo>
                    <a:pt x="1795" y="86"/>
                  </a:lnTo>
                  <a:lnTo>
                    <a:pt x="1795" y="86"/>
                  </a:lnTo>
                  <a:lnTo>
                    <a:pt x="1792" y="66"/>
                  </a:lnTo>
                  <a:lnTo>
                    <a:pt x="1789" y="45"/>
                  </a:lnTo>
                  <a:lnTo>
                    <a:pt x="1785" y="25"/>
                  </a:lnTo>
                  <a:lnTo>
                    <a:pt x="1778" y="6"/>
                  </a:lnTo>
                  <a:lnTo>
                    <a:pt x="1778" y="6"/>
                  </a:lnTo>
                  <a:lnTo>
                    <a:pt x="1776" y="3"/>
                  </a:lnTo>
                  <a:lnTo>
                    <a:pt x="1773" y="0"/>
                  </a:lnTo>
                  <a:lnTo>
                    <a:pt x="1771" y="0"/>
                  </a:lnTo>
                  <a:lnTo>
                    <a:pt x="1768" y="0"/>
                  </a:lnTo>
                  <a:lnTo>
                    <a:pt x="1765" y="2"/>
                  </a:lnTo>
                  <a:lnTo>
                    <a:pt x="1762" y="5"/>
                  </a:lnTo>
                  <a:lnTo>
                    <a:pt x="1762" y="8"/>
                  </a:lnTo>
                  <a:lnTo>
                    <a:pt x="1762" y="10"/>
                  </a:lnTo>
                  <a:lnTo>
                    <a:pt x="1762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0" name="Freeform 127">
              <a:extLst>
                <a:ext uri="{FF2B5EF4-FFF2-40B4-BE49-F238E27FC236}">
                  <a16:creationId xmlns:a16="http://schemas.microsoft.com/office/drawing/2014/main" id="{9989E531-6018-6E99-6C2E-A3C51D0BF0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3" y="2409"/>
              <a:ext cx="184" cy="128"/>
            </a:xfrm>
            <a:custGeom>
              <a:avLst/>
              <a:gdLst>
                <a:gd name="T0" fmla="*/ 15 w 553"/>
                <a:gd name="T1" fmla="*/ 381 h 383"/>
                <a:gd name="T2" fmla="*/ 63 w 553"/>
                <a:gd name="T3" fmla="*/ 344 h 383"/>
                <a:gd name="T4" fmla="*/ 115 w 553"/>
                <a:gd name="T5" fmla="*/ 314 h 383"/>
                <a:gd name="T6" fmla="*/ 173 w 553"/>
                <a:gd name="T7" fmla="*/ 286 h 383"/>
                <a:gd name="T8" fmla="*/ 231 w 553"/>
                <a:gd name="T9" fmla="*/ 259 h 383"/>
                <a:gd name="T10" fmla="*/ 286 w 553"/>
                <a:gd name="T11" fmla="*/ 230 h 383"/>
                <a:gd name="T12" fmla="*/ 312 w 553"/>
                <a:gd name="T13" fmla="*/ 212 h 383"/>
                <a:gd name="T14" fmla="*/ 337 w 553"/>
                <a:gd name="T15" fmla="*/ 196 h 383"/>
                <a:gd name="T16" fmla="*/ 421 w 553"/>
                <a:gd name="T17" fmla="*/ 140 h 383"/>
                <a:gd name="T18" fmla="*/ 449 w 553"/>
                <a:gd name="T19" fmla="*/ 119 h 383"/>
                <a:gd name="T20" fmla="*/ 504 w 553"/>
                <a:gd name="T21" fmla="*/ 70 h 383"/>
                <a:gd name="T22" fmla="*/ 540 w 553"/>
                <a:gd name="T23" fmla="*/ 28 h 383"/>
                <a:gd name="T24" fmla="*/ 551 w 553"/>
                <a:gd name="T25" fmla="*/ 13 h 383"/>
                <a:gd name="T26" fmla="*/ 553 w 553"/>
                <a:gd name="T27" fmla="*/ 6 h 383"/>
                <a:gd name="T28" fmla="*/ 549 w 553"/>
                <a:gd name="T29" fmla="*/ 2 h 383"/>
                <a:gd name="T30" fmla="*/ 541 w 553"/>
                <a:gd name="T31" fmla="*/ 0 h 383"/>
                <a:gd name="T32" fmla="*/ 536 w 553"/>
                <a:gd name="T33" fmla="*/ 5 h 383"/>
                <a:gd name="T34" fmla="*/ 517 w 553"/>
                <a:gd name="T35" fmla="*/ 31 h 383"/>
                <a:gd name="T36" fmla="*/ 470 w 553"/>
                <a:gd name="T37" fmla="*/ 79 h 383"/>
                <a:gd name="T38" fmla="*/ 418 w 553"/>
                <a:gd name="T39" fmla="*/ 119 h 383"/>
                <a:gd name="T40" fmla="*/ 337 w 553"/>
                <a:gd name="T41" fmla="*/ 176 h 383"/>
                <a:gd name="T42" fmla="*/ 285 w 553"/>
                <a:gd name="T43" fmla="*/ 209 h 383"/>
                <a:gd name="T44" fmla="*/ 231 w 553"/>
                <a:gd name="T45" fmla="*/ 238 h 383"/>
                <a:gd name="T46" fmla="*/ 173 w 553"/>
                <a:gd name="T47" fmla="*/ 266 h 383"/>
                <a:gd name="T48" fmla="*/ 115 w 553"/>
                <a:gd name="T49" fmla="*/ 295 h 383"/>
                <a:gd name="T50" fmla="*/ 56 w 553"/>
                <a:gd name="T51" fmla="*/ 328 h 383"/>
                <a:gd name="T52" fmla="*/ 15 w 553"/>
                <a:gd name="T53" fmla="*/ 357 h 383"/>
                <a:gd name="T54" fmla="*/ 2 w 553"/>
                <a:gd name="T55" fmla="*/ 369 h 383"/>
                <a:gd name="T56" fmla="*/ 0 w 553"/>
                <a:gd name="T57" fmla="*/ 375 h 383"/>
                <a:gd name="T58" fmla="*/ 2 w 553"/>
                <a:gd name="T59" fmla="*/ 381 h 383"/>
                <a:gd name="T60" fmla="*/ 8 w 553"/>
                <a:gd name="T61" fmla="*/ 383 h 383"/>
                <a:gd name="T62" fmla="*/ 15 w 553"/>
                <a:gd name="T63" fmla="*/ 381 h 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53" h="383">
                  <a:moveTo>
                    <a:pt x="15" y="381"/>
                  </a:moveTo>
                  <a:lnTo>
                    <a:pt x="15" y="381"/>
                  </a:lnTo>
                  <a:lnTo>
                    <a:pt x="39" y="362"/>
                  </a:lnTo>
                  <a:lnTo>
                    <a:pt x="63" y="344"/>
                  </a:lnTo>
                  <a:lnTo>
                    <a:pt x="89" y="328"/>
                  </a:lnTo>
                  <a:lnTo>
                    <a:pt x="115" y="314"/>
                  </a:lnTo>
                  <a:lnTo>
                    <a:pt x="115" y="314"/>
                  </a:lnTo>
                  <a:lnTo>
                    <a:pt x="173" y="286"/>
                  </a:lnTo>
                  <a:lnTo>
                    <a:pt x="231" y="259"/>
                  </a:lnTo>
                  <a:lnTo>
                    <a:pt x="231" y="259"/>
                  </a:lnTo>
                  <a:lnTo>
                    <a:pt x="259" y="244"/>
                  </a:lnTo>
                  <a:lnTo>
                    <a:pt x="286" y="230"/>
                  </a:lnTo>
                  <a:lnTo>
                    <a:pt x="286" y="230"/>
                  </a:lnTo>
                  <a:lnTo>
                    <a:pt x="312" y="212"/>
                  </a:lnTo>
                  <a:lnTo>
                    <a:pt x="337" y="196"/>
                  </a:lnTo>
                  <a:lnTo>
                    <a:pt x="337" y="196"/>
                  </a:lnTo>
                  <a:lnTo>
                    <a:pt x="394" y="158"/>
                  </a:lnTo>
                  <a:lnTo>
                    <a:pt x="421" y="140"/>
                  </a:lnTo>
                  <a:lnTo>
                    <a:pt x="449" y="119"/>
                  </a:lnTo>
                  <a:lnTo>
                    <a:pt x="449" y="119"/>
                  </a:lnTo>
                  <a:lnTo>
                    <a:pt x="476" y="95"/>
                  </a:lnTo>
                  <a:lnTo>
                    <a:pt x="504" y="70"/>
                  </a:lnTo>
                  <a:lnTo>
                    <a:pt x="528" y="42"/>
                  </a:lnTo>
                  <a:lnTo>
                    <a:pt x="540" y="28"/>
                  </a:lnTo>
                  <a:lnTo>
                    <a:pt x="551" y="13"/>
                  </a:lnTo>
                  <a:lnTo>
                    <a:pt x="551" y="13"/>
                  </a:lnTo>
                  <a:lnTo>
                    <a:pt x="553" y="9"/>
                  </a:lnTo>
                  <a:lnTo>
                    <a:pt x="553" y="6"/>
                  </a:lnTo>
                  <a:lnTo>
                    <a:pt x="550" y="3"/>
                  </a:lnTo>
                  <a:lnTo>
                    <a:pt x="549" y="2"/>
                  </a:lnTo>
                  <a:lnTo>
                    <a:pt x="546" y="0"/>
                  </a:lnTo>
                  <a:lnTo>
                    <a:pt x="541" y="0"/>
                  </a:lnTo>
                  <a:lnTo>
                    <a:pt x="538" y="2"/>
                  </a:lnTo>
                  <a:lnTo>
                    <a:pt x="536" y="5"/>
                  </a:lnTo>
                  <a:lnTo>
                    <a:pt x="536" y="5"/>
                  </a:lnTo>
                  <a:lnTo>
                    <a:pt x="517" y="31"/>
                  </a:lnTo>
                  <a:lnTo>
                    <a:pt x="495" y="55"/>
                  </a:lnTo>
                  <a:lnTo>
                    <a:pt x="470" y="79"/>
                  </a:lnTo>
                  <a:lnTo>
                    <a:pt x="446" y="99"/>
                  </a:lnTo>
                  <a:lnTo>
                    <a:pt x="418" y="119"/>
                  </a:lnTo>
                  <a:lnTo>
                    <a:pt x="392" y="138"/>
                  </a:lnTo>
                  <a:lnTo>
                    <a:pt x="337" y="176"/>
                  </a:lnTo>
                  <a:lnTo>
                    <a:pt x="337" y="176"/>
                  </a:lnTo>
                  <a:lnTo>
                    <a:pt x="285" y="209"/>
                  </a:lnTo>
                  <a:lnTo>
                    <a:pt x="259" y="224"/>
                  </a:lnTo>
                  <a:lnTo>
                    <a:pt x="231" y="238"/>
                  </a:lnTo>
                  <a:lnTo>
                    <a:pt x="231" y="238"/>
                  </a:lnTo>
                  <a:lnTo>
                    <a:pt x="173" y="266"/>
                  </a:lnTo>
                  <a:lnTo>
                    <a:pt x="115" y="295"/>
                  </a:lnTo>
                  <a:lnTo>
                    <a:pt x="115" y="295"/>
                  </a:lnTo>
                  <a:lnTo>
                    <a:pt x="86" y="311"/>
                  </a:lnTo>
                  <a:lnTo>
                    <a:pt x="56" y="328"/>
                  </a:lnTo>
                  <a:lnTo>
                    <a:pt x="28" y="347"/>
                  </a:lnTo>
                  <a:lnTo>
                    <a:pt x="15" y="357"/>
                  </a:lnTo>
                  <a:lnTo>
                    <a:pt x="2" y="369"/>
                  </a:lnTo>
                  <a:lnTo>
                    <a:pt x="2" y="369"/>
                  </a:lnTo>
                  <a:lnTo>
                    <a:pt x="1" y="372"/>
                  </a:lnTo>
                  <a:lnTo>
                    <a:pt x="0" y="375"/>
                  </a:lnTo>
                  <a:lnTo>
                    <a:pt x="1" y="378"/>
                  </a:lnTo>
                  <a:lnTo>
                    <a:pt x="2" y="381"/>
                  </a:lnTo>
                  <a:lnTo>
                    <a:pt x="5" y="383"/>
                  </a:lnTo>
                  <a:lnTo>
                    <a:pt x="8" y="383"/>
                  </a:lnTo>
                  <a:lnTo>
                    <a:pt x="11" y="383"/>
                  </a:lnTo>
                  <a:lnTo>
                    <a:pt x="15" y="381"/>
                  </a:lnTo>
                  <a:lnTo>
                    <a:pt x="15" y="38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1" name="Freeform 128">
              <a:extLst>
                <a:ext uri="{FF2B5EF4-FFF2-40B4-BE49-F238E27FC236}">
                  <a16:creationId xmlns:a16="http://schemas.microsoft.com/office/drawing/2014/main" id="{E5E5117A-FB64-2C2B-7CB8-3B0A0F3F02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3" y="2111"/>
              <a:ext cx="79" cy="794"/>
            </a:xfrm>
            <a:custGeom>
              <a:avLst/>
              <a:gdLst>
                <a:gd name="T0" fmla="*/ 1 w 237"/>
                <a:gd name="T1" fmla="*/ 16 h 2383"/>
                <a:gd name="T2" fmla="*/ 61 w 237"/>
                <a:gd name="T3" fmla="*/ 97 h 2383"/>
                <a:gd name="T4" fmla="*/ 111 w 237"/>
                <a:gd name="T5" fmla="*/ 185 h 2383"/>
                <a:gd name="T6" fmla="*/ 150 w 237"/>
                <a:gd name="T7" fmla="*/ 278 h 2383"/>
                <a:gd name="T8" fmla="*/ 181 w 237"/>
                <a:gd name="T9" fmla="*/ 376 h 2383"/>
                <a:gd name="T10" fmla="*/ 191 w 237"/>
                <a:gd name="T11" fmla="*/ 425 h 2383"/>
                <a:gd name="T12" fmla="*/ 207 w 237"/>
                <a:gd name="T13" fmla="*/ 525 h 2383"/>
                <a:gd name="T14" fmla="*/ 216 w 237"/>
                <a:gd name="T15" fmla="*/ 627 h 2383"/>
                <a:gd name="T16" fmla="*/ 220 w 237"/>
                <a:gd name="T17" fmla="*/ 728 h 2383"/>
                <a:gd name="T18" fmla="*/ 220 w 237"/>
                <a:gd name="T19" fmla="*/ 779 h 2383"/>
                <a:gd name="T20" fmla="*/ 218 w 237"/>
                <a:gd name="T21" fmla="*/ 1033 h 2383"/>
                <a:gd name="T22" fmla="*/ 213 w 237"/>
                <a:gd name="T23" fmla="*/ 1286 h 2383"/>
                <a:gd name="T24" fmla="*/ 195 w 237"/>
                <a:gd name="T25" fmla="*/ 1797 h 2383"/>
                <a:gd name="T26" fmla="*/ 188 w 237"/>
                <a:gd name="T27" fmla="*/ 2053 h 2383"/>
                <a:gd name="T28" fmla="*/ 184 w 237"/>
                <a:gd name="T29" fmla="*/ 2310 h 2383"/>
                <a:gd name="T30" fmla="*/ 184 w 237"/>
                <a:gd name="T31" fmla="*/ 2374 h 2383"/>
                <a:gd name="T32" fmla="*/ 185 w 237"/>
                <a:gd name="T33" fmla="*/ 2377 h 2383"/>
                <a:gd name="T34" fmla="*/ 189 w 237"/>
                <a:gd name="T35" fmla="*/ 2382 h 2383"/>
                <a:gd name="T36" fmla="*/ 197 w 237"/>
                <a:gd name="T37" fmla="*/ 2382 h 2383"/>
                <a:gd name="T38" fmla="*/ 201 w 237"/>
                <a:gd name="T39" fmla="*/ 2377 h 2383"/>
                <a:gd name="T40" fmla="*/ 201 w 237"/>
                <a:gd name="T41" fmla="*/ 2374 h 2383"/>
                <a:gd name="T42" fmla="*/ 204 w 237"/>
                <a:gd name="T43" fmla="*/ 2114 h 2383"/>
                <a:gd name="T44" fmla="*/ 211 w 237"/>
                <a:gd name="T45" fmla="*/ 1856 h 2383"/>
                <a:gd name="T46" fmla="*/ 229 w 237"/>
                <a:gd name="T47" fmla="*/ 1338 h 2383"/>
                <a:gd name="T48" fmla="*/ 237 w 237"/>
                <a:gd name="T49" fmla="*/ 950 h 2383"/>
                <a:gd name="T50" fmla="*/ 237 w 237"/>
                <a:gd name="T51" fmla="*/ 821 h 2383"/>
                <a:gd name="T52" fmla="*/ 236 w 237"/>
                <a:gd name="T53" fmla="*/ 666 h 2383"/>
                <a:gd name="T54" fmla="*/ 229 w 237"/>
                <a:gd name="T55" fmla="*/ 563 h 2383"/>
                <a:gd name="T56" fmla="*/ 216 w 237"/>
                <a:gd name="T57" fmla="*/ 460 h 2383"/>
                <a:gd name="T58" fmla="*/ 205 w 237"/>
                <a:gd name="T59" fmla="*/ 409 h 2383"/>
                <a:gd name="T60" fmla="*/ 181 w 237"/>
                <a:gd name="T61" fmla="*/ 312 h 2383"/>
                <a:gd name="T62" fmla="*/ 146 w 237"/>
                <a:gd name="T63" fmla="*/ 219 h 2383"/>
                <a:gd name="T64" fmla="*/ 101 w 237"/>
                <a:gd name="T65" fmla="*/ 129 h 2383"/>
                <a:gd name="T66" fmla="*/ 46 w 237"/>
                <a:gd name="T67" fmla="*/ 45 h 2383"/>
                <a:gd name="T68" fmla="*/ 14 w 237"/>
                <a:gd name="T69" fmla="*/ 3 h 2383"/>
                <a:gd name="T70" fmla="*/ 11 w 237"/>
                <a:gd name="T71" fmla="*/ 0 h 2383"/>
                <a:gd name="T72" fmla="*/ 5 w 237"/>
                <a:gd name="T73" fmla="*/ 1 h 2383"/>
                <a:gd name="T74" fmla="*/ 1 w 237"/>
                <a:gd name="T75" fmla="*/ 5 h 2383"/>
                <a:gd name="T76" fmla="*/ 0 w 237"/>
                <a:gd name="T77" fmla="*/ 11 h 2383"/>
                <a:gd name="T78" fmla="*/ 1 w 237"/>
                <a:gd name="T79" fmla="*/ 16 h 23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37" h="2383">
                  <a:moveTo>
                    <a:pt x="1" y="16"/>
                  </a:moveTo>
                  <a:lnTo>
                    <a:pt x="1" y="16"/>
                  </a:lnTo>
                  <a:lnTo>
                    <a:pt x="33" y="55"/>
                  </a:lnTo>
                  <a:lnTo>
                    <a:pt x="61" y="97"/>
                  </a:lnTo>
                  <a:lnTo>
                    <a:pt x="87" y="140"/>
                  </a:lnTo>
                  <a:lnTo>
                    <a:pt x="111" y="185"/>
                  </a:lnTo>
                  <a:lnTo>
                    <a:pt x="132" y="230"/>
                  </a:lnTo>
                  <a:lnTo>
                    <a:pt x="150" y="278"/>
                  </a:lnTo>
                  <a:lnTo>
                    <a:pt x="166" y="326"/>
                  </a:lnTo>
                  <a:lnTo>
                    <a:pt x="181" y="376"/>
                  </a:lnTo>
                  <a:lnTo>
                    <a:pt x="181" y="376"/>
                  </a:lnTo>
                  <a:lnTo>
                    <a:pt x="191" y="425"/>
                  </a:lnTo>
                  <a:lnTo>
                    <a:pt x="200" y="474"/>
                  </a:lnTo>
                  <a:lnTo>
                    <a:pt x="207" y="525"/>
                  </a:lnTo>
                  <a:lnTo>
                    <a:pt x="213" y="576"/>
                  </a:lnTo>
                  <a:lnTo>
                    <a:pt x="216" y="627"/>
                  </a:lnTo>
                  <a:lnTo>
                    <a:pt x="218" y="678"/>
                  </a:lnTo>
                  <a:lnTo>
                    <a:pt x="220" y="728"/>
                  </a:lnTo>
                  <a:lnTo>
                    <a:pt x="220" y="779"/>
                  </a:lnTo>
                  <a:lnTo>
                    <a:pt x="220" y="779"/>
                  </a:lnTo>
                  <a:lnTo>
                    <a:pt x="220" y="905"/>
                  </a:lnTo>
                  <a:lnTo>
                    <a:pt x="218" y="1033"/>
                  </a:lnTo>
                  <a:lnTo>
                    <a:pt x="213" y="1286"/>
                  </a:lnTo>
                  <a:lnTo>
                    <a:pt x="213" y="1286"/>
                  </a:lnTo>
                  <a:lnTo>
                    <a:pt x="204" y="1541"/>
                  </a:lnTo>
                  <a:lnTo>
                    <a:pt x="195" y="1797"/>
                  </a:lnTo>
                  <a:lnTo>
                    <a:pt x="195" y="1797"/>
                  </a:lnTo>
                  <a:lnTo>
                    <a:pt x="188" y="2053"/>
                  </a:lnTo>
                  <a:lnTo>
                    <a:pt x="185" y="2183"/>
                  </a:lnTo>
                  <a:lnTo>
                    <a:pt x="184" y="2310"/>
                  </a:lnTo>
                  <a:lnTo>
                    <a:pt x="184" y="2310"/>
                  </a:lnTo>
                  <a:lnTo>
                    <a:pt x="184" y="2374"/>
                  </a:lnTo>
                  <a:lnTo>
                    <a:pt x="184" y="2374"/>
                  </a:lnTo>
                  <a:lnTo>
                    <a:pt x="185" y="2377"/>
                  </a:lnTo>
                  <a:lnTo>
                    <a:pt x="187" y="2380"/>
                  </a:lnTo>
                  <a:lnTo>
                    <a:pt x="189" y="2382"/>
                  </a:lnTo>
                  <a:lnTo>
                    <a:pt x="192" y="2383"/>
                  </a:lnTo>
                  <a:lnTo>
                    <a:pt x="197" y="2382"/>
                  </a:lnTo>
                  <a:lnTo>
                    <a:pt x="198" y="2380"/>
                  </a:lnTo>
                  <a:lnTo>
                    <a:pt x="201" y="2377"/>
                  </a:lnTo>
                  <a:lnTo>
                    <a:pt x="201" y="2374"/>
                  </a:lnTo>
                  <a:lnTo>
                    <a:pt x="201" y="2374"/>
                  </a:lnTo>
                  <a:lnTo>
                    <a:pt x="203" y="2245"/>
                  </a:lnTo>
                  <a:lnTo>
                    <a:pt x="204" y="2114"/>
                  </a:lnTo>
                  <a:lnTo>
                    <a:pt x="211" y="1856"/>
                  </a:lnTo>
                  <a:lnTo>
                    <a:pt x="211" y="1856"/>
                  </a:lnTo>
                  <a:lnTo>
                    <a:pt x="229" y="1338"/>
                  </a:lnTo>
                  <a:lnTo>
                    <a:pt x="229" y="1338"/>
                  </a:lnTo>
                  <a:lnTo>
                    <a:pt x="234" y="1080"/>
                  </a:lnTo>
                  <a:lnTo>
                    <a:pt x="237" y="950"/>
                  </a:lnTo>
                  <a:lnTo>
                    <a:pt x="237" y="821"/>
                  </a:lnTo>
                  <a:lnTo>
                    <a:pt x="237" y="821"/>
                  </a:lnTo>
                  <a:lnTo>
                    <a:pt x="237" y="718"/>
                  </a:lnTo>
                  <a:lnTo>
                    <a:pt x="236" y="666"/>
                  </a:lnTo>
                  <a:lnTo>
                    <a:pt x="233" y="614"/>
                  </a:lnTo>
                  <a:lnTo>
                    <a:pt x="229" y="563"/>
                  </a:lnTo>
                  <a:lnTo>
                    <a:pt x="223" y="511"/>
                  </a:lnTo>
                  <a:lnTo>
                    <a:pt x="216" y="460"/>
                  </a:lnTo>
                  <a:lnTo>
                    <a:pt x="205" y="409"/>
                  </a:lnTo>
                  <a:lnTo>
                    <a:pt x="205" y="409"/>
                  </a:lnTo>
                  <a:lnTo>
                    <a:pt x="194" y="360"/>
                  </a:lnTo>
                  <a:lnTo>
                    <a:pt x="181" y="312"/>
                  </a:lnTo>
                  <a:lnTo>
                    <a:pt x="165" y="265"/>
                  </a:lnTo>
                  <a:lnTo>
                    <a:pt x="146" y="219"/>
                  </a:lnTo>
                  <a:lnTo>
                    <a:pt x="124" y="174"/>
                  </a:lnTo>
                  <a:lnTo>
                    <a:pt x="101" y="129"/>
                  </a:lnTo>
                  <a:lnTo>
                    <a:pt x="75" y="87"/>
                  </a:lnTo>
                  <a:lnTo>
                    <a:pt x="46" y="45"/>
                  </a:lnTo>
                  <a:lnTo>
                    <a:pt x="46" y="45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3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1" y="16"/>
                  </a:lnTo>
                  <a:lnTo>
                    <a:pt x="1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2" name="Freeform 129">
              <a:extLst>
                <a:ext uri="{FF2B5EF4-FFF2-40B4-BE49-F238E27FC236}">
                  <a16:creationId xmlns:a16="http://schemas.microsoft.com/office/drawing/2014/main" id="{94090EBD-CB7F-6219-30B8-F19140EF0C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3" y="1994"/>
              <a:ext cx="214" cy="412"/>
            </a:xfrm>
            <a:custGeom>
              <a:avLst/>
              <a:gdLst>
                <a:gd name="T0" fmla="*/ 2 w 640"/>
                <a:gd name="T1" fmla="*/ 14 h 1234"/>
                <a:gd name="T2" fmla="*/ 47 w 640"/>
                <a:gd name="T3" fmla="*/ 61 h 1234"/>
                <a:gd name="T4" fmla="*/ 94 w 640"/>
                <a:gd name="T5" fmla="*/ 106 h 1234"/>
                <a:gd name="T6" fmla="*/ 139 w 640"/>
                <a:gd name="T7" fmla="*/ 154 h 1234"/>
                <a:gd name="T8" fmla="*/ 160 w 640"/>
                <a:gd name="T9" fmla="*/ 183 h 1234"/>
                <a:gd name="T10" fmla="*/ 181 w 640"/>
                <a:gd name="T11" fmla="*/ 212 h 1234"/>
                <a:gd name="T12" fmla="*/ 254 w 640"/>
                <a:gd name="T13" fmla="*/ 331 h 1234"/>
                <a:gd name="T14" fmla="*/ 321 w 640"/>
                <a:gd name="T15" fmla="*/ 454 h 1234"/>
                <a:gd name="T16" fmla="*/ 350 w 640"/>
                <a:gd name="T17" fmla="*/ 515 h 1234"/>
                <a:gd name="T18" fmla="*/ 401 w 640"/>
                <a:gd name="T19" fmla="*/ 640 h 1234"/>
                <a:gd name="T20" fmla="*/ 424 w 640"/>
                <a:gd name="T21" fmla="*/ 704 h 1234"/>
                <a:gd name="T22" fmla="*/ 485 w 640"/>
                <a:gd name="T23" fmla="*/ 894 h 1234"/>
                <a:gd name="T24" fmla="*/ 507 w 640"/>
                <a:gd name="T25" fmla="*/ 958 h 1234"/>
                <a:gd name="T26" fmla="*/ 553 w 640"/>
                <a:gd name="T27" fmla="*/ 1081 h 1234"/>
                <a:gd name="T28" fmla="*/ 594 w 640"/>
                <a:gd name="T29" fmla="*/ 1171 h 1234"/>
                <a:gd name="T30" fmla="*/ 608 w 640"/>
                <a:gd name="T31" fmla="*/ 1200 h 1234"/>
                <a:gd name="T32" fmla="*/ 624 w 640"/>
                <a:gd name="T33" fmla="*/ 1229 h 1234"/>
                <a:gd name="T34" fmla="*/ 630 w 640"/>
                <a:gd name="T35" fmla="*/ 1234 h 1234"/>
                <a:gd name="T36" fmla="*/ 636 w 640"/>
                <a:gd name="T37" fmla="*/ 1232 h 1234"/>
                <a:gd name="T38" fmla="*/ 640 w 640"/>
                <a:gd name="T39" fmla="*/ 1228 h 1234"/>
                <a:gd name="T40" fmla="*/ 638 w 640"/>
                <a:gd name="T41" fmla="*/ 1221 h 1234"/>
                <a:gd name="T42" fmla="*/ 622 w 640"/>
                <a:gd name="T43" fmla="*/ 1192 h 1234"/>
                <a:gd name="T44" fmla="*/ 580 w 640"/>
                <a:gd name="T45" fmla="*/ 1102 h 1234"/>
                <a:gd name="T46" fmla="*/ 533 w 640"/>
                <a:gd name="T47" fmla="*/ 978 h 1234"/>
                <a:gd name="T48" fmla="*/ 511 w 640"/>
                <a:gd name="T49" fmla="*/ 916 h 1234"/>
                <a:gd name="T50" fmla="*/ 449 w 640"/>
                <a:gd name="T51" fmla="*/ 723 h 1234"/>
                <a:gd name="T52" fmla="*/ 427 w 640"/>
                <a:gd name="T53" fmla="*/ 660 h 1234"/>
                <a:gd name="T54" fmla="*/ 379 w 640"/>
                <a:gd name="T55" fmla="*/ 535 h 1234"/>
                <a:gd name="T56" fmla="*/ 352 w 640"/>
                <a:gd name="T57" fmla="*/ 475 h 1234"/>
                <a:gd name="T58" fmla="*/ 286 w 640"/>
                <a:gd name="T59" fmla="*/ 350 h 1234"/>
                <a:gd name="T60" fmla="*/ 212 w 640"/>
                <a:gd name="T61" fmla="*/ 229 h 1234"/>
                <a:gd name="T62" fmla="*/ 194 w 640"/>
                <a:gd name="T63" fmla="*/ 200 h 1234"/>
                <a:gd name="T64" fmla="*/ 153 w 640"/>
                <a:gd name="T65" fmla="*/ 144 h 1234"/>
                <a:gd name="T66" fmla="*/ 130 w 640"/>
                <a:gd name="T67" fmla="*/ 117 h 1234"/>
                <a:gd name="T68" fmla="*/ 82 w 640"/>
                <a:gd name="T69" fmla="*/ 71 h 1234"/>
                <a:gd name="T70" fmla="*/ 36 w 640"/>
                <a:gd name="T71" fmla="*/ 26 h 1234"/>
                <a:gd name="T72" fmla="*/ 14 w 640"/>
                <a:gd name="T73" fmla="*/ 1 h 1234"/>
                <a:gd name="T74" fmla="*/ 11 w 640"/>
                <a:gd name="T75" fmla="*/ 0 h 1234"/>
                <a:gd name="T76" fmla="*/ 5 w 640"/>
                <a:gd name="T77" fmla="*/ 0 h 1234"/>
                <a:gd name="T78" fmla="*/ 1 w 640"/>
                <a:gd name="T79" fmla="*/ 4 h 1234"/>
                <a:gd name="T80" fmla="*/ 0 w 640"/>
                <a:gd name="T81" fmla="*/ 11 h 1234"/>
                <a:gd name="T82" fmla="*/ 2 w 640"/>
                <a:gd name="T83" fmla="*/ 14 h 1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40" h="1234">
                  <a:moveTo>
                    <a:pt x="2" y="14"/>
                  </a:moveTo>
                  <a:lnTo>
                    <a:pt x="2" y="14"/>
                  </a:lnTo>
                  <a:lnTo>
                    <a:pt x="24" y="39"/>
                  </a:lnTo>
                  <a:lnTo>
                    <a:pt x="47" y="61"/>
                  </a:lnTo>
                  <a:lnTo>
                    <a:pt x="94" y="106"/>
                  </a:lnTo>
                  <a:lnTo>
                    <a:pt x="94" y="106"/>
                  </a:lnTo>
                  <a:lnTo>
                    <a:pt x="117" y="131"/>
                  </a:lnTo>
                  <a:lnTo>
                    <a:pt x="139" y="154"/>
                  </a:lnTo>
                  <a:lnTo>
                    <a:pt x="139" y="154"/>
                  </a:lnTo>
                  <a:lnTo>
                    <a:pt x="160" y="183"/>
                  </a:lnTo>
                  <a:lnTo>
                    <a:pt x="181" y="212"/>
                  </a:lnTo>
                  <a:lnTo>
                    <a:pt x="181" y="212"/>
                  </a:lnTo>
                  <a:lnTo>
                    <a:pt x="218" y="271"/>
                  </a:lnTo>
                  <a:lnTo>
                    <a:pt x="254" y="331"/>
                  </a:lnTo>
                  <a:lnTo>
                    <a:pt x="289" y="392"/>
                  </a:lnTo>
                  <a:lnTo>
                    <a:pt x="321" y="454"/>
                  </a:lnTo>
                  <a:lnTo>
                    <a:pt x="321" y="454"/>
                  </a:lnTo>
                  <a:lnTo>
                    <a:pt x="350" y="515"/>
                  </a:lnTo>
                  <a:lnTo>
                    <a:pt x="378" y="578"/>
                  </a:lnTo>
                  <a:lnTo>
                    <a:pt x="401" y="640"/>
                  </a:lnTo>
                  <a:lnTo>
                    <a:pt x="424" y="704"/>
                  </a:lnTo>
                  <a:lnTo>
                    <a:pt x="424" y="704"/>
                  </a:lnTo>
                  <a:lnTo>
                    <a:pt x="465" y="830"/>
                  </a:lnTo>
                  <a:lnTo>
                    <a:pt x="485" y="894"/>
                  </a:lnTo>
                  <a:lnTo>
                    <a:pt x="507" y="958"/>
                  </a:lnTo>
                  <a:lnTo>
                    <a:pt x="507" y="958"/>
                  </a:lnTo>
                  <a:lnTo>
                    <a:pt x="528" y="1019"/>
                  </a:lnTo>
                  <a:lnTo>
                    <a:pt x="553" y="1081"/>
                  </a:lnTo>
                  <a:lnTo>
                    <a:pt x="579" y="1142"/>
                  </a:lnTo>
                  <a:lnTo>
                    <a:pt x="594" y="1171"/>
                  </a:lnTo>
                  <a:lnTo>
                    <a:pt x="608" y="1200"/>
                  </a:lnTo>
                  <a:lnTo>
                    <a:pt x="608" y="1200"/>
                  </a:lnTo>
                  <a:lnTo>
                    <a:pt x="624" y="1229"/>
                  </a:lnTo>
                  <a:lnTo>
                    <a:pt x="624" y="1229"/>
                  </a:lnTo>
                  <a:lnTo>
                    <a:pt x="627" y="1232"/>
                  </a:lnTo>
                  <a:lnTo>
                    <a:pt x="630" y="1234"/>
                  </a:lnTo>
                  <a:lnTo>
                    <a:pt x="633" y="1234"/>
                  </a:lnTo>
                  <a:lnTo>
                    <a:pt x="636" y="1232"/>
                  </a:lnTo>
                  <a:lnTo>
                    <a:pt x="638" y="1231"/>
                  </a:lnTo>
                  <a:lnTo>
                    <a:pt x="640" y="1228"/>
                  </a:lnTo>
                  <a:lnTo>
                    <a:pt x="640" y="1225"/>
                  </a:lnTo>
                  <a:lnTo>
                    <a:pt x="638" y="1221"/>
                  </a:lnTo>
                  <a:lnTo>
                    <a:pt x="638" y="1221"/>
                  </a:lnTo>
                  <a:lnTo>
                    <a:pt x="622" y="1192"/>
                  </a:lnTo>
                  <a:lnTo>
                    <a:pt x="608" y="1162"/>
                  </a:lnTo>
                  <a:lnTo>
                    <a:pt x="580" y="1102"/>
                  </a:lnTo>
                  <a:lnTo>
                    <a:pt x="556" y="1041"/>
                  </a:lnTo>
                  <a:lnTo>
                    <a:pt x="533" y="978"/>
                  </a:lnTo>
                  <a:lnTo>
                    <a:pt x="533" y="978"/>
                  </a:lnTo>
                  <a:lnTo>
                    <a:pt x="511" y="916"/>
                  </a:lnTo>
                  <a:lnTo>
                    <a:pt x="491" y="852"/>
                  </a:lnTo>
                  <a:lnTo>
                    <a:pt x="449" y="723"/>
                  </a:lnTo>
                  <a:lnTo>
                    <a:pt x="449" y="723"/>
                  </a:lnTo>
                  <a:lnTo>
                    <a:pt x="427" y="660"/>
                  </a:lnTo>
                  <a:lnTo>
                    <a:pt x="404" y="596"/>
                  </a:lnTo>
                  <a:lnTo>
                    <a:pt x="379" y="535"/>
                  </a:lnTo>
                  <a:lnTo>
                    <a:pt x="352" y="475"/>
                  </a:lnTo>
                  <a:lnTo>
                    <a:pt x="352" y="475"/>
                  </a:lnTo>
                  <a:lnTo>
                    <a:pt x="320" y="411"/>
                  </a:lnTo>
                  <a:lnTo>
                    <a:pt x="286" y="350"/>
                  </a:lnTo>
                  <a:lnTo>
                    <a:pt x="250" y="289"/>
                  </a:lnTo>
                  <a:lnTo>
                    <a:pt x="212" y="229"/>
                  </a:lnTo>
                  <a:lnTo>
                    <a:pt x="212" y="229"/>
                  </a:lnTo>
                  <a:lnTo>
                    <a:pt x="194" y="200"/>
                  </a:lnTo>
                  <a:lnTo>
                    <a:pt x="173" y="171"/>
                  </a:lnTo>
                  <a:lnTo>
                    <a:pt x="153" y="144"/>
                  </a:lnTo>
                  <a:lnTo>
                    <a:pt x="130" y="117"/>
                  </a:lnTo>
                  <a:lnTo>
                    <a:pt x="130" y="117"/>
                  </a:lnTo>
                  <a:lnTo>
                    <a:pt x="107" y="94"/>
                  </a:lnTo>
                  <a:lnTo>
                    <a:pt x="82" y="71"/>
                  </a:lnTo>
                  <a:lnTo>
                    <a:pt x="59" y="49"/>
                  </a:lnTo>
                  <a:lnTo>
                    <a:pt x="36" y="26"/>
                  </a:lnTo>
                  <a:lnTo>
                    <a:pt x="36" y="26"/>
                  </a:lnTo>
                  <a:lnTo>
                    <a:pt x="14" y="1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2" y="14"/>
                  </a:lnTo>
                  <a:lnTo>
                    <a:pt x="2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3" name="Freeform 130">
              <a:extLst>
                <a:ext uri="{FF2B5EF4-FFF2-40B4-BE49-F238E27FC236}">
                  <a16:creationId xmlns:a16="http://schemas.microsoft.com/office/drawing/2014/main" id="{7852221A-C9B8-B939-5EB4-AD6CCF8334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84" y="2416"/>
              <a:ext cx="309" cy="198"/>
            </a:xfrm>
            <a:custGeom>
              <a:avLst/>
              <a:gdLst>
                <a:gd name="T0" fmla="*/ 3 w 926"/>
                <a:gd name="T1" fmla="*/ 14 h 593"/>
                <a:gd name="T2" fmla="*/ 80 w 926"/>
                <a:gd name="T3" fmla="*/ 84 h 593"/>
                <a:gd name="T4" fmla="*/ 161 w 926"/>
                <a:gd name="T5" fmla="*/ 150 h 593"/>
                <a:gd name="T6" fmla="*/ 243 w 926"/>
                <a:gd name="T7" fmla="*/ 214 h 593"/>
                <a:gd name="T8" fmla="*/ 329 w 926"/>
                <a:gd name="T9" fmla="*/ 275 h 593"/>
                <a:gd name="T10" fmla="*/ 372 w 926"/>
                <a:gd name="T11" fmla="*/ 304 h 593"/>
                <a:gd name="T12" fmla="*/ 509 w 926"/>
                <a:gd name="T13" fmla="*/ 387 h 593"/>
                <a:gd name="T14" fmla="*/ 601 w 926"/>
                <a:gd name="T15" fmla="*/ 442 h 593"/>
                <a:gd name="T16" fmla="*/ 695 w 926"/>
                <a:gd name="T17" fmla="*/ 496 h 593"/>
                <a:gd name="T18" fmla="*/ 749 w 926"/>
                <a:gd name="T19" fmla="*/ 524 h 593"/>
                <a:gd name="T20" fmla="*/ 859 w 926"/>
                <a:gd name="T21" fmla="*/ 571 h 593"/>
                <a:gd name="T22" fmla="*/ 916 w 926"/>
                <a:gd name="T23" fmla="*/ 592 h 593"/>
                <a:gd name="T24" fmla="*/ 919 w 926"/>
                <a:gd name="T25" fmla="*/ 593 h 593"/>
                <a:gd name="T26" fmla="*/ 924 w 926"/>
                <a:gd name="T27" fmla="*/ 589 h 593"/>
                <a:gd name="T28" fmla="*/ 926 w 926"/>
                <a:gd name="T29" fmla="*/ 583 h 593"/>
                <a:gd name="T30" fmla="*/ 923 w 926"/>
                <a:gd name="T31" fmla="*/ 577 h 593"/>
                <a:gd name="T32" fmla="*/ 920 w 926"/>
                <a:gd name="T33" fmla="*/ 576 h 593"/>
                <a:gd name="T34" fmla="*/ 820 w 926"/>
                <a:gd name="T35" fmla="*/ 538 h 593"/>
                <a:gd name="T36" fmla="*/ 723 w 926"/>
                <a:gd name="T37" fmla="*/ 492 h 593"/>
                <a:gd name="T38" fmla="*/ 630 w 926"/>
                <a:gd name="T39" fmla="*/ 439 h 593"/>
                <a:gd name="T40" fmla="*/ 538 w 926"/>
                <a:gd name="T41" fmla="*/ 384 h 593"/>
                <a:gd name="T42" fmla="*/ 404 w 926"/>
                <a:gd name="T43" fmla="*/ 303 h 593"/>
                <a:gd name="T44" fmla="*/ 361 w 926"/>
                <a:gd name="T45" fmla="*/ 275 h 593"/>
                <a:gd name="T46" fmla="*/ 275 w 926"/>
                <a:gd name="T47" fmla="*/ 217 h 593"/>
                <a:gd name="T48" fmla="*/ 193 w 926"/>
                <a:gd name="T49" fmla="*/ 155 h 593"/>
                <a:gd name="T50" fmla="*/ 146 w 926"/>
                <a:gd name="T51" fmla="*/ 119 h 593"/>
                <a:gd name="T52" fmla="*/ 58 w 926"/>
                <a:gd name="T53" fmla="*/ 42 h 593"/>
                <a:gd name="T54" fmla="*/ 15 w 926"/>
                <a:gd name="T55" fmla="*/ 1 h 593"/>
                <a:gd name="T56" fmla="*/ 9 w 926"/>
                <a:gd name="T57" fmla="*/ 0 h 593"/>
                <a:gd name="T58" fmla="*/ 3 w 926"/>
                <a:gd name="T59" fmla="*/ 2 h 593"/>
                <a:gd name="T60" fmla="*/ 0 w 926"/>
                <a:gd name="T61" fmla="*/ 7 h 593"/>
                <a:gd name="T62" fmla="*/ 3 w 926"/>
                <a:gd name="T63" fmla="*/ 14 h 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926" h="593">
                  <a:moveTo>
                    <a:pt x="3" y="14"/>
                  </a:moveTo>
                  <a:lnTo>
                    <a:pt x="3" y="14"/>
                  </a:lnTo>
                  <a:lnTo>
                    <a:pt x="41" y="49"/>
                  </a:lnTo>
                  <a:lnTo>
                    <a:pt x="80" y="84"/>
                  </a:lnTo>
                  <a:lnTo>
                    <a:pt x="120" y="119"/>
                  </a:lnTo>
                  <a:lnTo>
                    <a:pt x="161" y="150"/>
                  </a:lnTo>
                  <a:lnTo>
                    <a:pt x="201" y="184"/>
                  </a:lnTo>
                  <a:lnTo>
                    <a:pt x="243" y="214"/>
                  </a:lnTo>
                  <a:lnTo>
                    <a:pt x="285" y="245"/>
                  </a:lnTo>
                  <a:lnTo>
                    <a:pt x="329" y="275"/>
                  </a:lnTo>
                  <a:lnTo>
                    <a:pt x="329" y="275"/>
                  </a:lnTo>
                  <a:lnTo>
                    <a:pt x="372" y="304"/>
                  </a:lnTo>
                  <a:lnTo>
                    <a:pt x="417" y="332"/>
                  </a:lnTo>
                  <a:lnTo>
                    <a:pt x="509" y="387"/>
                  </a:lnTo>
                  <a:lnTo>
                    <a:pt x="509" y="387"/>
                  </a:lnTo>
                  <a:lnTo>
                    <a:pt x="601" y="442"/>
                  </a:lnTo>
                  <a:lnTo>
                    <a:pt x="648" y="470"/>
                  </a:lnTo>
                  <a:lnTo>
                    <a:pt x="695" y="496"/>
                  </a:lnTo>
                  <a:lnTo>
                    <a:pt x="695" y="496"/>
                  </a:lnTo>
                  <a:lnTo>
                    <a:pt x="749" y="524"/>
                  </a:lnTo>
                  <a:lnTo>
                    <a:pt x="803" y="548"/>
                  </a:lnTo>
                  <a:lnTo>
                    <a:pt x="859" y="571"/>
                  </a:lnTo>
                  <a:lnTo>
                    <a:pt x="887" y="583"/>
                  </a:lnTo>
                  <a:lnTo>
                    <a:pt x="916" y="592"/>
                  </a:lnTo>
                  <a:lnTo>
                    <a:pt x="916" y="592"/>
                  </a:lnTo>
                  <a:lnTo>
                    <a:pt x="919" y="593"/>
                  </a:lnTo>
                  <a:lnTo>
                    <a:pt x="921" y="592"/>
                  </a:lnTo>
                  <a:lnTo>
                    <a:pt x="924" y="589"/>
                  </a:lnTo>
                  <a:lnTo>
                    <a:pt x="926" y="586"/>
                  </a:lnTo>
                  <a:lnTo>
                    <a:pt x="926" y="583"/>
                  </a:lnTo>
                  <a:lnTo>
                    <a:pt x="926" y="580"/>
                  </a:lnTo>
                  <a:lnTo>
                    <a:pt x="923" y="577"/>
                  </a:lnTo>
                  <a:lnTo>
                    <a:pt x="920" y="576"/>
                  </a:lnTo>
                  <a:lnTo>
                    <a:pt x="920" y="576"/>
                  </a:lnTo>
                  <a:lnTo>
                    <a:pt x="869" y="557"/>
                  </a:lnTo>
                  <a:lnTo>
                    <a:pt x="820" y="538"/>
                  </a:lnTo>
                  <a:lnTo>
                    <a:pt x="771" y="515"/>
                  </a:lnTo>
                  <a:lnTo>
                    <a:pt x="723" y="492"/>
                  </a:lnTo>
                  <a:lnTo>
                    <a:pt x="677" y="465"/>
                  </a:lnTo>
                  <a:lnTo>
                    <a:pt x="630" y="439"/>
                  </a:lnTo>
                  <a:lnTo>
                    <a:pt x="538" y="384"/>
                  </a:lnTo>
                  <a:lnTo>
                    <a:pt x="538" y="384"/>
                  </a:lnTo>
                  <a:lnTo>
                    <a:pt x="449" y="330"/>
                  </a:lnTo>
                  <a:lnTo>
                    <a:pt x="404" y="303"/>
                  </a:lnTo>
                  <a:lnTo>
                    <a:pt x="361" y="275"/>
                  </a:lnTo>
                  <a:lnTo>
                    <a:pt x="361" y="275"/>
                  </a:lnTo>
                  <a:lnTo>
                    <a:pt x="317" y="246"/>
                  </a:lnTo>
                  <a:lnTo>
                    <a:pt x="275" y="217"/>
                  </a:lnTo>
                  <a:lnTo>
                    <a:pt x="233" y="187"/>
                  </a:lnTo>
                  <a:lnTo>
                    <a:pt x="193" y="155"/>
                  </a:lnTo>
                  <a:lnTo>
                    <a:pt x="193" y="155"/>
                  </a:lnTo>
                  <a:lnTo>
                    <a:pt x="146" y="119"/>
                  </a:lnTo>
                  <a:lnTo>
                    <a:pt x="101" y="79"/>
                  </a:lnTo>
                  <a:lnTo>
                    <a:pt x="58" y="42"/>
                  </a:lnTo>
                  <a:lnTo>
                    <a:pt x="15" y="1"/>
                  </a:lnTo>
                  <a:lnTo>
                    <a:pt x="15" y="1"/>
                  </a:lnTo>
                  <a:lnTo>
                    <a:pt x="12" y="0"/>
                  </a:lnTo>
                  <a:lnTo>
                    <a:pt x="9" y="0"/>
                  </a:lnTo>
                  <a:lnTo>
                    <a:pt x="4" y="0"/>
                  </a:lnTo>
                  <a:lnTo>
                    <a:pt x="3" y="2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3" y="14"/>
                  </a:lnTo>
                  <a:lnTo>
                    <a:pt x="3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4" name="Freeform 131">
              <a:extLst>
                <a:ext uri="{FF2B5EF4-FFF2-40B4-BE49-F238E27FC236}">
                  <a16:creationId xmlns:a16="http://schemas.microsoft.com/office/drawing/2014/main" id="{2FC4DEA8-CA6E-B6D4-21C0-88B32106E6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" y="2081"/>
              <a:ext cx="43" cy="539"/>
            </a:xfrm>
            <a:custGeom>
              <a:avLst/>
              <a:gdLst>
                <a:gd name="T0" fmla="*/ 5 w 130"/>
                <a:gd name="T1" fmla="*/ 13 h 1617"/>
                <a:gd name="T2" fmla="*/ 11 w 130"/>
                <a:gd name="T3" fmla="*/ 29 h 1617"/>
                <a:gd name="T4" fmla="*/ 13 w 130"/>
                <a:gd name="T5" fmla="*/ 61 h 1617"/>
                <a:gd name="T6" fmla="*/ 13 w 130"/>
                <a:gd name="T7" fmla="*/ 79 h 1617"/>
                <a:gd name="T8" fmla="*/ 2 w 130"/>
                <a:gd name="T9" fmla="*/ 150 h 1617"/>
                <a:gd name="T10" fmla="*/ 1 w 130"/>
                <a:gd name="T11" fmla="*/ 171 h 1617"/>
                <a:gd name="T12" fmla="*/ 0 w 130"/>
                <a:gd name="T13" fmla="*/ 238 h 1617"/>
                <a:gd name="T14" fmla="*/ 5 w 130"/>
                <a:gd name="T15" fmla="*/ 325 h 1617"/>
                <a:gd name="T16" fmla="*/ 16 w 130"/>
                <a:gd name="T17" fmla="*/ 421 h 1617"/>
                <a:gd name="T18" fmla="*/ 26 w 130"/>
                <a:gd name="T19" fmla="*/ 517 h 1617"/>
                <a:gd name="T20" fmla="*/ 42 w 130"/>
                <a:gd name="T21" fmla="*/ 706 h 1617"/>
                <a:gd name="T22" fmla="*/ 53 w 130"/>
                <a:gd name="T23" fmla="*/ 894 h 1617"/>
                <a:gd name="T24" fmla="*/ 68 w 130"/>
                <a:gd name="T25" fmla="*/ 1084 h 1617"/>
                <a:gd name="T26" fmla="*/ 78 w 130"/>
                <a:gd name="T27" fmla="*/ 1179 h 1617"/>
                <a:gd name="T28" fmla="*/ 89 w 130"/>
                <a:gd name="T29" fmla="*/ 1273 h 1617"/>
                <a:gd name="T30" fmla="*/ 107 w 130"/>
                <a:gd name="T31" fmla="*/ 1412 h 1617"/>
                <a:gd name="T32" fmla="*/ 111 w 130"/>
                <a:gd name="T33" fmla="*/ 1459 h 1617"/>
                <a:gd name="T34" fmla="*/ 113 w 130"/>
                <a:gd name="T35" fmla="*/ 1523 h 1617"/>
                <a:gd name="T36" fmla="*/ 113 w 130"/>
                <a:gd name="T37" fmla="*/ 1543 h 1617"/>
                <a:gd name="T38" fmla="*/ 107 w 130"/>
                <a:gd name="T39" fmla="*/ 1576 h 1617"/>
                <a:gd name="T40" fmla="*/ 102 w 130"/>
                <a:gd name="T41" fmla="*/ 1587 h 1617"/>
                <a:gd name="T42" fmla="*/ 94 w 130"/>
                <a:gd name="T43" fmla="*/ 1597 h 1617"/>
                <a:gd name="T44" fmla="*/ 82 w 130"/>
                <a:gd name="T45" fmla="*/ 1600 h 1617"/>
                <a:gd name="T46" fmla="*/ 71 w 130"/>
                <a:gd name="T47" fmla="*/ 1600 h 1617"/>
                <a:gd name="T48" fmla="*/ 39 w 130"/>
                <a:gd name="T49" fmla="*/ 1594 h 1617"/>
                <a:gd name="T50" fmla="*/ 11 w 130"/>
                <a:gd name="T51" fmla="*/ 1584 h 1617"/>
                <a:gd name="T52" fmla="*/ 7 w 130"/>
                <a:gd name="T53" fmla="*/ 1584 h 1617"/>
                <a:gd name="T54" fmla="*/ 2 w 130"/>
                <a:gd name="T55" fmla="*/ 1587 h 1617"/>
                <a:gd name="T56" fmla="*/ 1 w 130"/>
                <a:gd name="T57" fmla="*/ 1594 h 1617"/>
                <a:gd name="T58" fmla="*/ 4 w 130"/>
                <a:gd name="T59" fmla="*/ 1600 h 1617"/>
                <a:gd name="T60" fmla="*/ 7 w 130"/>
                <a:gd name="T61" fmla="*/ 1601 h 1617"/>
                <a:gd name="T62" fmla="*/ 47 w 130"/>
                <a:gd name="T63" fmla="*/ 1613 h 1617"/>
                <a:gd name="T64" fmla="*/ 60 w 130"/>
                <a:gd name="T65" fmla="*/ 1616 h 1617"/>
                <a:gd name="T66" fmla="*/ 81 w 130"/>
                <a:gd name="T67" fmla="*/ 1617 h 1617"/>
                <a:gd name="T68" fmla="*/ 100 w 130"/>
                <a:gd name="T69" fmla="*/ 1613 h 1617"/>
                <a:gd name="T70" fmla="*/ 110 w 130"/>
                <a:gd name="T71" fmla="*/ 1607 h 1617"/>
                <a:gd name="T72" fmla="*/ 121 w 130"/>
                <a:gd name="T73" fmla="*/ 1588 h 1617"/>
                <a:gd name="T74" fmla="*/ 127 w 130"/>
                <a:gd name="T75" fmla="*/ 1566 h 1617"/>
                <a:gd name="T76" fmla="*/ 130 w 130"/>
                <a:gd name="T77" fmla="*/ 1531 h 1617"/>
                <a:gd name="T78" fmla="*/ 130 w 130"/>
                <a:gd name="T79" fmla="*/ 1485 h 1617"/>
                <a:gd name="T80" fmla="*/ 123 w 130"/>
                <a:gd name="T81" fmla="*/ 1392 h 1617"/>
                <a:gd name="T82" fmla="*/ 117 w 130"/>
                <a:gd name="T83" fmla="*/ 1346 h 1617"/>
                <a:gd name="T84" fmla="*/ 92 w 130"/>
                <a:gd name="T85" fmla="*/ 1151 h 1617"/>
                <a:gd name="T86" fmla="*/ 82 w 130"/>
                <a:gd name="T87" fmla="*/ 1054 h 1617"/>
                <a:gd name="T88" fmla="*/ 62 w 130"/>
                <a:gd name="T89" fmla="*/ 762 h 1617"/>
                <a:gd name="T90" fmla="*/ 56 w 130"/>
                <a:gd name="T91" fmla="*/ 665 h 1617"/>
                <a:gd name="T92" fmla="*/ 47 w 130"/>
                <a:gd name="T93" fmla="*/ 568 h 1617"/>
                <a:gd name="T94" fmla="*/ 27 w 130"/>
                <a:gd name="T95" fmla="*/ 373 h 1617"/>
                <a:gd name="T96" fmla="*/ 23 w 130"/>
                <a:gd name="T97" fmla="*/ 325 h 1617"/>
                <a:gd name="T98" fmla="*/ 17 w 130"/>
                <a:gd name="T99" fmla="*/ 228 h 1617"/>
                <a:gd name="T100" fmla="*/ 17 w 130"/>
                <a:gd name="T101" fmla="*/ 180 h 1617"/>
                <a:gd name="T102" fmla="*/ 21 w 130"/>
                <a:gd name="T103" fmla="*/ 144 h 1617"/>
                <a:gd name="T104" fmla="*/ 29 w 130"/>
                <a:gd name="T105" fmla="*/ 90 h 1617"/>
                <a:gd name="T106" fmla="*/ 30 w 130"/>
                <a:gd name="T107" fmla="*/ 54 h 1617"/>
                <a:gd name="T108" fmla="*/ 29 w 130"/>
                <a:gd name="T109" fmla="*/ 35 h 1617"/>
                <a:gd name="T110" fmla="*/ 20 w 130"/>
                <a:gd name="T111" fmla="*/ 4 h 1617"/>
                <a:gd name="T112" fmla="*/ 18 w 130"/>
                <a:gd name="T113" fmla="*/ 2 h 1617"/>
                <a:gd name="T114" fmla="*/ 13 w 130"/>
                <a:gd name="T115" fmla="*/ 0 h 1617"/>
                <a:gd name="T116" fmla="*/ 7 w 130"/>
                <a:gd name="T117" fmla="*/ 3 h 1617"/>
                <a:gd name="T118" fmla="*/ 4 w 130"/>
                <a:gd name="T119" fmla="*/ 10 h 1617"/>
                <a:gd name="T120" fmla="*/ 5 w 130"/>
                <a:gd name="T121" fmla="*/ 13 h 1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0" h="1617">
                  <a:moveTo>
                    <a:pt x="5" y="13"/>
                  </a:moveTo>
                  <a:lnTo>
                    <a:pt x="5" y="13"/>
                  </a:lnTo>
                  <a:lnTo>
                    <a:pt x="8" y="20"/>
                  </a:lnTo>
                  <a:lnTo>
                    <a:pt x="11" y="29"/>
                  </a:lnTo>
                  <a:lnTo>
                    <a:pt x="13" y="45"/>
                  </a:lnTo>
                  <a:lnTo>
                    <a:pt x="13" y="61"/>
                  </a:lnTo>
                  <a:lnTo>
                    <a:pt x="13" y="79"/>
                  </a:lnTo>
                  <a:lnTo>
                    <a:pt x="13" y="79"/>
                  </a:lnTo>
                  <a:lnTo>
                    <a:pt x="8" y="115"/>
                  </a:lnTo>
                  <a:lnTo>
                    <a:pt x="2" y="150"/>
                  </a:lnTo>
                  <a:lnTo>
                    <a:pt x="2" y="150"/>
                  </a:lnTo>
                  <a:lnTo>
                    <a:pt x="1" y="171"/>
                  </a:lnTo>
                  <a:lnTo>
                    <a:pt x="0" y="193"/>
                  </a:lnTo>
                  <a:lnTo>
                    <a:pt x="0" y="238"/>
                  </a:lnTo>
                  <a:lnTo>
                    <a:pt x="1" y="282"/>
                  </a:lnTo>
                  <a:lnTo>
                    <a:pt x="5" y="325"/>
                  </a:lnTo>
                  <a:lnTo>
                    <a:pt x="5" y="325"/>
                  </a:lnTo>
                  <a:lnTo>
                    <a:pt x="16" y="421"/>
                  </a:lnTo>
                  <a:lnTo>
                    <a:pt x="26" y="517"/>
                  </a:lnTo>
                  <a:lnTo>
                    <a:pt x="26" y="517"/>
                  </a:lnTo>
                  <a:lnTo>
                    <a:pt x="34" y="611"/>
                  </a:lnTo>
                  <a:lnTo>
                    <a:pt x="42" y="706"/>
                  </a:lnTo>
                  <a:lnTo>
                    <a:pt x="42" y="706"/>
                  </a:lnTo>
                  <a:lnTo>
                    <a:pt x="53" y="894"/>
                  </a:lnTo>
                  <a:lnTo>
                    <a:pt x="60" y="990"/>
                  </a:lnTo>
                  <a:lnTo>
                    <a:pt x="68" y="1084"/>
                  </a:lnTo>
                  <a:lnTo>
                    <a:pt x="68" y="1084"/>
                  </a:lnTo>
                  <a:lnTo>
                    <a:pt x="78" y="1179"/>
                  </a:lnTo>
                  <a:lnTo>
                    <a:pt x="89" y="1273"/>
                  </a:lnTo>
                  <a:lnTo>
                    <a:pt x="89" y="1273"/>
                  </a:lnTo>
                  <a:lnTo>
                    <a:pt x="101" y="1366"/>
                  </a:lnTo>
                  <a:lnTo>
                    <a:pt x="107" y="1412"/>
                  </a:lnTo>
                  <a:lnTo>
                    <a:pt x="111" y="1459"/>
                  </a:lnTo>
                  <a:lnTo>
                    <a:pt x="111" y="1459"/>
                  </a:lnTo>
                  <a:lnTo>
                    <a:pt x="113" y="1501"/>
                  </a:lnTo>
                  <a:lnTo>
                    <a:pt x="113" y="1523"/>
                  </a:lnTo>
                  <a:lnTo>
                    <a:pt x="113" y="1543"/>
                  </a:lnTo>
                  <a:lnTo>
                    <a:pt x="113" y="1543"/>
                  </a:lnTo>
                  <a:lnTo>
                    <a:pt x="110" y="1566"/>
                  </a:lnTo>
                  <a:lnTo>
                    <a:pt x="107" y="1576"/>
                  </a:lnTo>
                  <a:lnTo>
                    <a:pt x="102" y="1587"/>
                  </a:lnTo>
                  <a:lnTo>
                    <a:pt x="102" y="1587"/>
                  </a:lnTo>
                  <a:lnTo>
                    <a:pt x="100" y="1592"/>
                  </a:lnTo>
                  <a:lnTo>
                    <a:pt x="94" y="1597"/>
                  </a:lnTo>
                  <a:lnTo>
                    <a:pt x="88" y="1598"/>
                  </a:lnTo>
                  <a:lnTo>
                    <a:pt x="82" y="1600"/>
                  </a:lnTo>
                  <a:lnTo>
                    <a:pt x="82" y="1600"/>
                  </a:lnTo>
                  <a:lnTo>
                    <a:pt x="71" y="1600"/>
                  </a:lnTo>
                  <a:lnTo>
                    <a:pt x="60" y="1598"/>
                  </a:lnTo>
                  <a:lnTo>
                    <a:pt x="39" y="1594"/>
                  </a:lnTo>
                  <a:lnTo>
                    <a:pt x="39" y="1594"/>
                  </a:lnTo>
                  <a:lnTo>
                    <a:pt x="11" y="1584"/>
                  </a:lnTo>
                  <a:lnTo>
                    <a:pt x="11" y="1584"/>
                  </a:lnTo>
                  <a:lnTo>
                    <a:pt x="7" y="1584"/>
                  </a:lnTo>
                  <a:lnTo>
                    <a:pt x="4" y="1585"/>
                  </a:lnTo>
                  <a:lnTo>
                    <a:pt x="2" y="1587"/>
                  </a:lnTo>
                  <a:lnTo>
                    <a:pt x="1" y="1589"/>
                  </a:lnTo>
                  <a:lnTo>
                    <a:pt x="1" y="1594"/>
                  </a:lnTo>
                  <a:lnTo>
                    <a:pt x="1" y="1597"/>
                  </a:lnTo>
                  <a:lnTo>
                    <a:pt x="4" y="1600"/>
                  </a:lnTo>
                  <a:lnTo>
                    <a:pt x="7" y="1601"/>
                  </a:lnTo>
                  <a:lnTo>
                    <a:pt x="7" y="1601"/>
                  </a:lnTo>
                  <a:lnTo>
                    <a:pt x="33" y="1610"/>
                  </a:lnTo>
                  <a:lnTo>
                    <a:pt x="47" y="1613"/>
                  </a:lnTo>
                  <a:lnTo>
                    <a:pt x="60" y="1616"/>
                  </a:lnTo>
                  <a:lnTo>
                    <a:pt x="60" y="1616"/>
                  </a:lnTo>
                  <a:lnTo>
                    <a:pt x="71" y="1617"/>
                  </a:lnTo>
                  <a:lnTo>
                    <a:pt x="81" y="1617"/>
                  </a:lnTo>
                  <a:lnTo>
                    <a:pt x="91" y="1616"/>
                  </a:lnTo>
                  <a:lnTo>
                    <a:pt x="100" y="1613"/>
                  </a:lnTo>
                  <a:lnTo>
                    <a:pt x="100" y="1613"/>
                  </a:lnTo>
                  <a:lnTo>
                    <a:pt x="110" y="1607"/>
                  </a:lnTo>
                  <a:lnTo>
                    <a:pt x="117" y="1598"/>
                  </a:lnTo>
                  <a:lnTo>
                    <a:pt x="121" y="1588"/>
                  </a:lnTo>
                  <a:lnTo>
                    <a:pt x="126" y="1578"/>
                  </a:lnTo>
                  <a:lnTo>
                    <a:pt x="127" y="1566"/>
                  </a:lnTo>
                  <a:lnTo>
                    <a:pt x="129" y="1555"/>
                  </a:lnTo>
                  <a:lnTo>
                    <a:pt x="130" y="1531"/>
                  </a:lnTo>
                  <a:lnTo>
                    <a:pt x="130" y="1531"/>
                  </a:lnTo>
                  <a:lnTo>
                    <a:pt x="130" y="1485"/>
                  </a:lnTo>
                  <a:lnTo>
                    <a:pt x="127" y="1439"/>
                  </a:lnTo>
                  <a:lnTo>
                    <a:pt x="123" y="1392"/>
                  </a:lnTo>
                  <a:lnTo>
                    <a:pt x="117" y="1346"/>
                  </a:lnTo>
                  <a:lnTo>
                    <a:pt x="117" y="1346"/>
                  </a:lnTo>
                  <a:lnTo>
                    <a:pt x="104" y="1248"/>
                  </a:lnTo>
                  <a:lnTo>
                    <a:pt x="92" y="1151"/>
                  </a:lnTo>
                  <a:lnTo>
                    <a:pt x="92" y="1151"/>
                  </a:lnTo>
                  <a:lnTo>
                    <a:pt x="82" y="1054"/>
                  </a:lnTo>
                  <a:lnTo>
                    <a:pt x="75" y="957"/>
                  </a:lnTo>
                  <a:lnTo>
                    <a:pt x="62" y="762"/>
                  </a:lnTo>
                  <a:lnTo>
                    <a:pt x="62" y="762"/>
                  </a:lnTo>
                  <a:lnTo>
                    <a:pt x="56" y="665"/>
                  </a:lnTo>
                  <a:lnTo>
                    <a:pt x="47" y="568"/>
                  </a:lnTo>
                  <a:lnTo>
                    <a:pt x="47" y="568"/>
                  </a:lnTo>
                  <a:lnTo>
                    <a:pt x="37" y="470"/>
                  </a:lnTo>
                  <a:lnTo>
                    <a:pt x="27" y="373"/>
                  </a:lnTo>
                  <a:lnTo>
                    <a:pt x="27" y="373"/>
                  </a:lnTo>
                  <a:lnTo>
                    <a:pt x="23" y="325"/>
                  </a:lnTo>
                  <a:lnTo>
                    <a:pt x="18" y="277"/>
                  </a:lnTo>
                  <a:lnTo>
                    <a:pt x="17" y="228"/>
                  </a:lnTo>
                  <a:lnTo>
                    <a:pt x="17" y="180"/>
                  </a:lnTo>
                  <a:lnTo>
                    <a:pt x="17" y="180"/>
                  </a:lnTo>
                  <a:lnTo>
                    <a:pt x="18" y="163"/>
                  </a:lnTo>
                  <a:lnTo>
                    <a:pt x="21" y="144"/>
                  </a:lnTo>
                  <a:lnTo>
                    <a:pt x="26" y="108"/>
                  </a:lnTo>
                  <a:lnTo>
                    <a:pt x="29" y="90"/>
                  </a:lnTo>
                  <a:lnTo>
                    <a:pt x="30" y="71"/>
                  </a:lnTo>
                  <a:lnTo>
                    <a:pt x="30" y="54"/>
                  </a:lnTo>
                  <a:lnTo>
                    <a:pt x="29" y="35"/>
                  </a:lnTo>
                  <a:lnTo>
                    <a:pt x="29" y="35"/>
                  </a:lnTo>
                  <a:lnTo>
                    <a:pt x="26" y="19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6" y="0"/>
                  </a:lnTo>
                  <a:lnTo>
                    <a:pt x="13" y="0"/>
                  </a:lnTo>
                  <a:lnTo>
                    <a:pt x="10" y="2"/>
                  </a:lnTo>
                  <a:lnTo>
                    <a:pt x="7" y="3"/>
                  </a:lnTo>
                  <a:lnTo>
                    <a:pt x="5" y="6"/>
                  </a:lnTo>
                  <a:lnTo>
                    <a:pt x="4" y="10"/>
                  </a:lnTo>
                  <a:lnTo>
                    <a:pt x="5" y="13"/>
                  </a:lnTo>
                  <a:lnTo>
                    <a:pt x="5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5" name="Freeform 132">
              <a:extLst>
                <a:ext uri="{FF2B5EF4-FFF2-40B4-BE49-F238E27FC236}">
                  <a16:creationId xmlns:a16="http://schemas.microsoft.com/office/drawing/2014/main" id="{E44B3855-4712-AAF8-E338-85B998A5B6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005" y="1813"/>
              <a:ext cx="83" cy="100"/>
            </a:xfrm>
            <a:custGeom>
              <a:avLst/>
              <a:gdLst>
                <a:gd name="T0" fmla="*/ 235 w 248"/>
                <a:gd name="T1" fmla="*/ 1 h 300"/>
                <a:gd name="T2" fmla="*/ 235 w 248"/>
                <a:gd name="T3" fmla="*/ 1 h 300"/>
                <a:gd name="T4" fmla="*/ 206 w 248"/>
                <a:gd name="T5" fmla="*/ 23 h 300"/>
                <a:gd name="T6" fmla="*/ 178 w 248"/>
                <a:gd name="T7" fmla="*/ 47 h 300"/>
                <a:gd name="T8" fmla="*/ 152 w 248"/>
                <a:gd name="T9" fmla="*/ 74 h 300"/>
                <a:gd name="T10" fmla="*/ 128 w 248"/>
                <a:gd name="T11" fmla="*/ 101 h 300"/>
                <a:gd name="T12" fmla="*/ 104 w 248"/>
                <a:gd name="T13" fmla="*/ 129 h 300"/>
                <a:gd name="T14" fmla="*/ 83 w 248"/>
                <a:gd name="T15" fmla="*/ 159 h 300"/>
                <a:gd name="T16" fmla="*/ 62 w 248"/>
                <a:gd name="T17" fmla="*/ 188 h 300"/>
                <a:gd name="T18" fmla="*/ 42 w 248"/>
                <a:gd name="T19" fmla="*/ 219 h 300"/>
                <a:gd name="T20" fmla="*/ 42 w 248"/>
                <a:gd name="T21" fmla="*/ 219 h 300"/>
                <a:gd name="T22" fmla="*/ 22 w 248"/>
                <a:gd name="T23" fmla="*/ 254 h 300"/>
                <a:gd name="T24" fmla="*/ 1 w 248"/>
                <a:gd name="T25" fmla="*/ 287 h 300"/>
                <a:gd name="T26" fmla="*/ 1 w 248"/>
                <a:gd name="T27" fmla="*/ 287 h 300"/>
                <a:gd name="T28" fmla="*/ 0 w 248"/>
                <a:gd name="T29" fmla="*/ 291 h 300"/>
                <a:gd name="T30" fmla="*/ 1 w 248"/>
                <a:gd name="T31" fmla="*/ 294 h 300"/>
                <a:gd name="T32" fmla="*/ 3 w 248"/>
                <a:gd name="T33" fmla="*/ 297 h 300"/>
                <a:gd name="T34" fmla="*/ 4 w 248"/>
                <a:gd name="T35" fmla="*/ 299 h 300"/>
                <a:gd name="T36" fmla="*/ 7 w 248"/>
                <a:gd name="T37" fmla="*/ 300 h 300"/>
                <a:gd name="T38" fmla="*/ 12 w 248"/>
                <a:gd name="T39" fmla="*/ 300 h 300"/>
                <a:gd name="T40" fmla="*/ 15 w 248"/>
                <a:gd name="T41" fmla="*/ 299 h 300"/>
                <a:gd name="T42" fmla="*/ 16 w 248"/>
                <a:gd name="T43" fmla="*/ 296 h 300"/>
                <a:gd name="T44" fmla="*/ 16 w 248"/>
                <a:gd name="T45" fmla="*/ 296 h 300"/>
                <a:gd name="T46" fmla="*/ 33 w 248"/>
                <a:gd name="T47" fmla="*/ 265 h 300"/>
                <a:gd name="T48" fmla="*/ 52 w 248"/>
                <a:gd name="T49" fmla="*/ 235 h 300"/>
                <a:gd name="T50" fmla="*/ 71 w 248"/>
                <a:gd name="T51" fmla="*/ 204 h 300"/>
                <a:gd name="T52" fmla="*/ 91 w 248"/>
                <a:gd name="T53" fmla="*/ 175 h 300"/>
                <a:gd name="T54" fmla="*/ 113 w 248"/>
                <a:gd name="T55" fmla="*/ 148 h 300"/>
                <a:gd name="T56" fmla="*/ 135 w 248"/>
                <a:gd name="T57" fmla="*/ 120 h 300"/>
                <a:gd name="T58" fmla="*/ 159 w 248"/>
                <a:gd name="T59" fmla="*/ 92 h 300"/>
                <a:gd name="T60" fmla="*/ 184 w 248"/>
                <a:gd name="T61" fmla="*/ 68 h 300"/>
                <a:gd name="T62" fmla="*/ 184 w 248"/>
                <a:gd name="T63" fmla="*/ 68 h 300"/>
                <a:gd name="T64" fmla="*/ 213 w 248"/>
                <a:gd name="T65" fmla="*/ 40 h 300"/>
                <a:gd name="T66" fmla="*/ 243 w 248"/>
                <a:gd name="T67" fmla="*/ 16 h 300"/>
                <a:gd name="T68" fmla="*/ 243 w 248"/>
                <a:gd name="T69" fmla="*/ 16 h 300"/>
                <a:gd name="T70" fmla="*/ 246 w 248"/>
                <a:gd name="T71" fmla="*/ 14 h 300"/>
                <a:gd name="T72" fmla="*/ 248 w 248"/>
                <a:gd name="T73" fmla="*/ 10 h 300"/>
                <a:gd name="T74" fmla="*/ 248 w 248"/>
                <a:gd name="T75" fmla="*/ 7 h 300"/>
                <a:gd name="T76" fmla="*/ 246 w 248"/>
                <a:gd name="T77" fmla="*/ 4 h 300"/>
                <a:gd name="T78" fmla="*/ 243 w 248"/>
                <a:gd name="T79" fmla="*/ 1 h 300"/>
                <a:gd name="T80" fmla="*/ 242 w 248"/>
                <a:gd name="T81" fmla="*/ 0 h 300"/>
                <a:gd name="T82" fmla="*/ 238 w 248"/>
                <a:gd name="T83" fmla="*/ 0 h 300"/>
                <a:gd name="T84" fmla="*/ 235 w 248"/>
                <a:gd name="T85" fmla="*/ 1 h 300"/>
                <a:gd name="T86" fmla="*/ 235 w 248"/>
                <a:gd name="T87" fmla="*/ 1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48" h="300">
                  <a:moveTo>
                    <a:pt x="235" y="1"/>
                  </a:moveTo>
                  <a:lnTo>
                    <a:pt x="235" y="1"/>
                  </a:lnTo>
                  <a:lnTo>
                    <a:pt x="206" y="23"/>
                  </a:lnTo>
                  <a:lnTo>
                    <a:pt x="178" y="47"/>
                  </a:lnTo>
                  <a:lnTo>
                    <a:pt x="152" y="74"/>
                  </a:lnTo>
                  <a:lnTo>
                    <a:pt x="128" y="101"/>
                  </a:lnTo>
                  <a:lnTo>
                    <a:pt x="104" y="129"/>
                  </a:lnTo>
                  <a:lnTo>
                    <a:pt x="83" y="159"/>
                  </a:lnTo>
                  <a:lnTo>
                    <a:pt x="62" y="188"/>
                  </a:lnTo>
                  <a:lnTo>
                    <a:pt x="42" y="219"/>
                  </a:lnTo>
                  <a:lnTo>
                    <a:pt x="42" y="219"/>
                  </a:lnTo>
                  <a:lnTo>
                    <a:pt x="22" y="254"/>
                  </a:lnTo>
                  <a:lnTo>
                    <a:pt x="1" y="287"/>
                  </a:lnTo>
                  <a:lnTo>
                    <a:pt x="1" y="287"/>
                  </a:lnTo>
                  <a:lnTo>
                    <a:pt x="0" y="291"/>
                  </a:lnTo>
                  <a:lnTo>
                    <a:pt x="1" y="294"/>
                  </a:lnTo>
                  <a:lnTo>
                    <a:pt x="3" y="297"/>
                  </a:lnTo>
                  <a:lnTo>
                    <a:pt x="4" y="299"/>
                  </a:lnTo>
                  <a:lnTo>
                    <a:pt x="7" y="300"/>
                  </a:lnTo>
                  <a:lnTo>
                    <a:pt x="12" y="300"/>
                  </a:lnTo>
                  <a:lnTo>
                    <a:pt x="15" y="299"/>
                  </a:lnTo>
                  <a:lnTo>
                    <a:pt x="16" y="296"/>
                  </a:lnTo>
                  <a:lnTo>
                    <a:pt x="16" y="296"/>
                  </a:lnTo>
                  <a:lnTo>
                    <a:pt x="33" y="265"/>
                  </a:lnTo>
                  <a:lnTo>
                    <a:pt x="52" y="235"/>
                  </a:lnTo>
                  <a:lnTo>
                    <a:pt x="71" y="204"/>
                  </a:lnTo>
                  <a:lnTo>
                    <a:pt x="91" y="175"/>
                  </a:lnTo>
                  <a:lnTo>
                    <a:pt x="113" y="148"/>
                  </a:lnTo>
                  <a:lnTo>
                    <a:pt x="135" y="120"/>
                  </a:lnTo>
                  <a:lnTo>
                    <a:pt x="159" y="92"/>
                  </a:lnTo>
                  <a:lnTo>
                    <a:pt x="184" y="68"/>
                  </a:lnTo>
                  <a:lnTo>
                    <a:pt x="184" y="68"/>
                  </a:lnTo>
                  <a:lnTo>
                    <a:pt x="213" y="40"/>
                  </a:lnTo>
                  <a:lnTo>
                    <a:pt x="243" y="16"/>
                  </a:lnTo>
                  <a:lnTo>
                    <a:pt x="243" y="16"/>
                  </a:lnTo>
                  <a:lnTo>
                    <a:pt x="246" y="14"/>
                  </a:lnTo>
                  <a:lnTo>
                    <a:pt x="248" y="10"/>
                  </a:lnTo>
                  <a:lnTo>
                    <a:pt x="248" y="7"/>
                  </a:lnTo>
                  <a:lnTo>
                    <a:pt x="246" y="4"/>
                  </a:lnTo>
                  <a:lnTo>
                    <a:pt x="243" y="1"/>
                  </a:lnTo>
                  <a:lnTo>
                    <a:pt x="242" y="0"/>
                  </a:lnTo>
                  <a:lnTo>
                    <a:pt x="238" y="0"/>
                  </a:lnTo>
                  <a:lnTo>
                    <a:pt x="235" y="1"/>
                  </a:lnTo>
                  <a:lnTo>
                    <a:pt x="235" y="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6" name="Freeform 133">
              <a:extLst>
                <a:ext uri="{FF2B5EF4-FFF2-40B4-BE49-F238E27FC236}">
                  <a16:creationId xmlns:a16="http://schemas.microsoft.com/office/drawing/2014/main" id="{29221D18-DCD8-7686-C98E-43F5852C59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083" y="1795"/>
              <a:ext cx="91" cy="36"/>
            </a:xfrm>
            <a:custGeom>
              <a:avLst/>
              <a:gdLst>
                <a:gd name="T0" fmla="*/ 274 w 274"/>
                <a:gd name="T1" fmla="*/ 99 h 107"/>
                <a:gd name="T2" fmla="*/ 271 w 274"/>
                <a:gd name="T3" fmla="*/ 65 h 107"/>
                <a:gd name="T4" fmla="*/ 261 w 274"/>
                <a:gd name="T5" fmla="*/ 42 h 107"/>
                <a:gd name="T6" fmla="*/ 256 w 274"/>
                <a:gd name="T7" fmla="*/ 35 h 107"/>
                <a:gd name="T8" fmla="*/ 235 w 274"/>
                <a:gd name="T9" fmla="*/ 16 h 107"/>
                <a:gd name="T10" fmla="*/ 207 w 274"/>
                <a:gd name="T11" fmla="*/ 6 h 107"/>
                <a:gd name="T12" fmla="*/ 191 w 274"/>
                <a:gd name="T13" fmla="*/ 1 h 107"/>
                <a:gd name="T14" fmla="*/ 159 w 274"/>
                <a:gd name="T15" fmla="*/ 0 h 107"/>
                <a:gd name="T16" fmla="*/ 126 w 274"/>
                <a:gd name="T17" fmla="*/ 3 h 107"/>
                <a:gd name="T18" fmla="*/ 78 w 274"/>
                <a:gd name="T19" fmla="*/ 16 h 107"/>
                <a:gd name="T20" fmla="*/ 58 w 274"/>
                <a:gd name="T21" fmla="*/ 23 h 107"/>
                <a:gd name="T22" fmla="*/ 20 w 274"/>
                <a:gd name="T23" fmla="*/ 43 h 107"/>
                <a:gd name="T24" fmla="*/ 3 w 274"/>
                <a:gd name="T25" fmla="*/ 55 h 107"/>
                <a:gd name="T26" fmla="*/ 0 w 274"/>
                <a:gd name="T27" fmla="*/ 61 h 107"/>
                <a:gd name="T28" fmla="*/ 0 w 274"/>
                <a:gd name="T29" fmla="*/ 68 h 107"/>
                <a:gd name="T30" fmla="*/ 6 w 274"/>
                <a:gd name="T31" fmla="*/ 71 h 107"/>
                <a:gd name="T32" fmla="*/ 11 w 274"/>
                <a:gd name="T33" fmla="*/ 70 h 107"/>
                <a:gd name="T34" fmla="*/ 26 w 274"/>
                <a:gd name="T35" fmla="*/ 59 h 107"/>
                <a:gd name="T36" fmla="*/ 58 w 274"/>
                <a:gd name="T37" fmla="*/ 42 h 107"/>
                <a:gd name="T38" fmla="*/ 74 w 274"/>
                <a:gd name="T39" fmla="*/ 36 h 107"/>
                <a:gd name="T40" fmla="*/ 133 w 274"/>
                <a:gd name="T41" fmla="*/ 20 h 107"/>
                <a:gd name="T42" fmla="*/ 159 w 274"/>
                <a:gd name="T43" fmla="*/ 17 h 107"/>
                <a:gd name="T44" fmla="*/ 188 w 274"/>
                <a:gd name="T45" fmla="*/ 19 h 107"/>
                <a:gd name="T46" fmla="*/ 214 w 274"/>
                <a:gd name="T47" fmla="*/ 26 h 107"/>
                <a:gd name="T48" fmla="*/ 237 w 274"/>
                <a:gd name="T49" fmla="*/ 41 h 107"/>
                <a:gd name="T50" fmla="*/ 243 w 274"/>
                <a:gd name="T51" fmla="*/ 46 h 107"/>
                <a:gd name="T52" fmla="*/ 250 w 274"/>
                <a:gd name="T53" fmla="*/ 59 h 107"/>
                <a:gd name="T54" fmla="*/ 256 w 274"/>
                <a:gd name="T55" fmla="*/ 83 h 107"/>
                <a:gd name="T56" fmla="*/ 256 w 274"/>
                <a:gd name="T57" fmla="*/ 99 h 107"/>
                <a:gd name="T58" fmla="*/ 259 w 274"/>
                <a:gd name="T59" fmla="*/ 104 h 107"/>
                <a:gd name="T60" fmla="*/ 265 w 274"/>
                <a:gd name="T61" fmla="*/ 107 h 107"/>
                <a:gd name="T62" fmla="*/ 271 w 274"/>
                <a:gd name="T63" fmla="*/ 104 h 107"/>
                <a:gd name="T64" fmla="*/ 274 w 274"/>
                <a:gd name="T65" fmla="*/ 99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74" h="107">
                  <a:moveTo>
                    <a:pt x="274" y="99"/>
                  </a:moveTo>
                  <a:lnTo>
                    <a:pt x="274" y="99"/>
                  </a:lnTo>
                  <a:lnTo>
                    <a:pt x="274" y="81"/>
                  </a:lnTo>
                  <a:lnTo>
                    <a:pt x="271" y="65"/>
                  </a:lnTo>
                  <a:lnTo>
                    <a:pt x="265" y="49"/>
                  </a:lnTo>
                  <a:lnTo>
                    <a:pt x="261" y="42"/>
                  </a:lnTo>
                  <a:lnTo>
                    <a:pt x="256" y="35"/>
                  </a:lnTo>
                  <a:lnTo>
                    <a:pt x="256" y="35"/>
                  </a:lnTo>
                  <a:lnTo>
                    <a:pt x="246" y="25"/>
                  </a:lnTo>
                  <a:lnTo>
                    <a:pt x="235" y="16"/>
                  </a:lnTo>
                  <a:lnTo>
                    <a:pt x="222" y="10"/>
                  </a:lnTo>
                  <a:lnTo>
                    <a:pt x="207" y="6"/>
                  </a:lnTo>
                  <a:lnTo>
                    <a:pt x="207" y="6"/>
                  </a:lnTo>
                  <a:lnTo>
                    <a:pt x="191" y="1"/>
                  </a:lnTo>
                  <a:lnTo>
                    <a:pt x="175" y="0"/>
                  </a:lnTo>
                  <a:lnTo>
                    <a:pt x="159" y="0"/>
                  </a:lnTo>
                  <a:lnTo>
                    <a:pt x="142" y="1"/>
                  </a:lnTo>
                  <a:lnTo>
                    <a:pt x="126" y="3"/>
                  </a:lnTo>
                  <a:lnTo>
                    <a:pt x="110" y="6"/>
                  </a:lnTo>
                  <a:lnTo>
                    <a:pt x="78" y="16"/>
                  </a:lnTo>
                  <a:lnTo>
                    <a:pt x="78" y="16"/>
                  </a:lnTo>
                  <a:lnTo>
                    <a:pt x="58" y="23"/>
                  </a:lnTo>
                  <a:lnTo>
                    <a:pt x="39" y="32"/>
                  </a:lnTo>
                  <a:lnTo>
                    <a:pt x="20" y="43"/>
                  </a:lnTo>
                  <a:lnTo>
                    <a:pt x="3" y="55"/>
                  </a:lnTo>
                  <a:lnTo>
                    <a:pt x="3" y="55"/>
                  </a:lnTo>
                  <a:lnTo>
                    <a:pt x="0" y="58"/>
                  </a:lnTo>
                  <a:lnTo>
                    <a:pt x="0" y="61"/>
                  </a:lnTo>
                  <a:lnTo>
                    <a:pt x="0" y="64"/>
                  </a:lnTo>
                  <a:lnTo>
                    <a:pt x="0" y="68"/>
                  </a:lnTo>
                  <a:lnTo>
                    <a:pt x="3" y="70"/>
                  </a:lnTo>
                  <a:lnTo>
                    <a:pt x="6" y="71"/>
                  </a:lnTo>
                  <a:lnTo>
                    <a:pt x="9" y="71"/>
                  </a:lnTo>
                  <a:lnTo>
                    <a:pt x="11" y="70"/>
                  </a:lnTo>
                  <a:lnTo>
                    <a:pt x="11" y="70"/>
                  </a:lnTo>
                  <a:lnTo>
                    <a:pt x="26" y="59"/>
                  </a:lnTo>
                  <a:lnTo>
                    <a:pt x="42" y="51"/>
                  </a:lnTo>
                  <a:lnTo>
                    <a:pt x="58" y="42"/>
                  </a:lnTo>
                  <a:lnTo>
                    <a:pt x="74" y="36"/>
                  </a:lnTo>
                  <a:lnTo>
                    <a:pt x="74" y="36"/>
                  </a:lnTo>
                  <a:lnTo>
                    <a:pt x="103" y="26"/>
                  </a:lnTo>
                  <a:lnTo>
                    <a:pt x="133" y="20"/>
                  </a:lnTo>
                  <a:lnTo>
                    <a:pt x="133" y="20"/>
                  </a:lnTo>
                  <a:lnTo>
                    <a:pt x="159" y="17"/>
                  </a:lnTo>
                  <a:lnTo>
                    <a:pt x="174" y="17"/>
                  </a:lnTo>
                  <a:lnTo>
                    <a:pt x="188" y="19"/>
                  </a:lnTo>
                  <a:lnTo>
                    <a:pt x="201" y="22"/>
                  </a:lnTo>
                  <a:lnTo>
                    <a:pt x="214" y="26"/>
                  </a:lnTo>
                  <a:lnTo>
                    <a:pt x="227" y="32"/>
                  </a:lnTo>
                  <a:lnTo>
                    <a:pt x="237" y="41"/>
                  </a:lnTo>
                  <a:lnTo>
                    <a:pt x="237" y="41"/>
                  </a:lnTo>
                  <a:lnTo>
                    <a:pt x="243" y="46"/>
                  </a:lnTo>
                  <a:lnTo>
                    <a:pt x="248" y="54"/>
                  </a:lnTo>
                  <a:lnTo>
                    <a:pt x="250" y="59"/>
                  </a:lnTo>
                  <a:lnTo>
                    <a:pt x="253" y="67"/>
                  </a:lnTo>
                  <a:lnTo>
                    <a:pt x="256" y="83"/>
                  </a:lnTo>
                  <a:lnTo>
                    <a:pt x="256" y="99"/>
                  </a:lnTo>
                  <a:lnTo>
                    <a:pt x="256" y="99"/>
                  </a:lnTo>
                  <a:lnTo>
                    <a:pt x="256" y="101"/>
                  </a:lnTo>
                  <a:lnTo>
                    <a:pt x="259" y="104"/>
                  </a:lnTo>
                  <a:lnTo>
                    <a:pt x="262" y="106"/>
                  </a:lnTo>
                  <a:lnTo>
                    <a:pt x="265" y="107"/>
                  </a:lnTo>
                  <a:lnTo>
                    <a:pt x="268" y="106"/>
                  </a:lnTo>
                  <a:lnTo>
                    <a:pt x="271" y="104"/>
                  </a:lnTo>
                  <a:lnTo>
                    <a:pt x="272" y="101"/>
                  </a:lnTo>
                  <a:lnTo>
                    <a:pt x="274" y="99"/>
                  </a:lnTo>
                  <a:lnTo>
                    <a:pt x="274" y="9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7" name="Freeform 134">
              <a:extLst>
                <a:ext uri="{FF2B5EF4-FFF2-40B4-BE49-F238E27FC236}">
                  <a16:creationId xmlns:a16="http://schemas.microsoft.com/office/drawing/2014/main" id="{99C4B600-F339-1859-EB68-E4E4A68370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945" y="1828"/>
              <a:ext cx="39" cy="89"/>
            </a:xfrm>
            <a:custGeom>
              <a:avLst/>
              <a:gdLst>
                <a:gd name="T0" fmla="*/ 100 w 116"/>
                <a:gd name="T1" fmla="*/ 4 h 266"/>
                <a:gd name="T2" fmla="*/ 100 w 116"/>
                <a:gd name="T3" fmla="*/ 4 h 266"/>
                <a:gd name="T4" fmla="*/ 83 w 116"/>
                <a:gd name="T5" fmla="*/ 33 h 266"/>
                <a:gd name="T6" fmla="*/ 68 w 116"/>
                <a:gd name="T7" fmla="*/ 62 h 266"/>
                <a:gd name="T8" fmla="*/ 56 w 116"/>
                <a:gd name="T9" fmla="*/ 94 h 266"/>
                <a:gd name="T10" fmla="*/ 45 w 116"/>
                <a:gd name="T11" fmla="*/ 126 h 266"/>
                <a:gd name="T12" fmla="*/ 25 w 116"/>
                <a:gd name="T13" fmla="*/ 189 h 266"/>
                <a:gd name="T14" fmla="*/ 13 w 116"/>
                <a:gd name="T15" fmla="*/ 221 h 266"/>
                <a:gd name="T16" fmla="*/ 0 w 116"/>
                <a:gd name="T17" fmla="*/ 253 h 266"/>
                <a:gd name="T18" fmla="*/ 0 w 116"/>
                <a:gd name="T19" fmla="*/ 253 h 266"/>
                <a:gd name="T20" fmla="*/ 0 w 116"/>
                <a:gd name="T21" fmla="*/ 255 h 266"/>
                <a:gd name="T22" fmla="*/ 0 w 116"/>
                <a:gd name="T23" fmla="*/ 258 h 266"/>
                <a:gd name="T24" fmla="*/ 1 w 116"/>
                <a:gd name="T25" fmla="*/ 261 h 266"/>
                <a:gd name="T26" fmla="*/ 4 w 116"/>
                <a:gd name="T27" fmla="*/ 264 h 266"/>
                <a:gd name="T28" fmla="*/ 7 w 116"/>
                <a:gd name="T29" fmla="*/ 266 h 266"/>
                <a:gd name="T30" fmla="*/ 10 w 116"/>
                <a:gd name="T31" fmla="*/ 266 h 266"/>
                <a:gd name="T32" fmla="*/ 13 w 116"/>
                <a:gd name="T33" fmla="*/ 264 h 266"/>
                <a:gd name="T34" fmla="*/ 16 w 116"/>
                <a:gd name="T35" fmla="*/ 261 h 266"/>
                <a:gd name="T36" fmla="*/ 16 w 116"/>
                <a:gd name="T37" fmla="*/ 261 h 266"/>
                <a:gd name="T38" fmla="*/ 27 w 116"/>
                <a:gd name="T39" fmla="*/ 229 h 266"/>
                <a:gd name="T40" fmla="*/ 39 w 116"/>
                <a:gd name="T41" fmla="*/ 199 h 266"/>
                <a:gd name="T42" fmla="*/ 61 w 116"/>
                <a:gd name="T43" fmla="*/ 135 h 266"/>
                <a:gd name="T44" fmla="*/ 71 w 116"/>
                <a:gd name="T45" fmla="*/ 103 h 266"/>
                <a:gd name="T46" fmla="*/ 84 w 116"/>
                <a:gd name="T47" fmla="*/ 71 h 266"/>
                <a:gd name="T48" fmla="*/ 98 w 116"/>
                <a:gd name="T49" fmla="*/ 42 h 266"/>
                <a:gd name="T50" fmla="*/ 114 w 116"/>
                <a:gd name="T51" fmla="*/ 13 h 266"/>
                <a:gd name="T52" fmla="*/ 114 w 116"/>
                <a:gd name="T53" fmla="*/ 13 h 266"/>
                <a:gd name="T54" fmla="*/ 116 w 116"/>
                <a:gd name="T55" fmla="*/ 9 h 266"/>
                <a:gd name="T56" fmla="*/ 116 w 116"/>
                <a:gd name="T57" fmla="*/ 6 h 266"/>
                <a:gd name="T58" fmla="*/ 114 w 116"/>
                <a:gd name="T59" fmla="*/ 3 h 266"/>
                <a:gd name="T60" fmla="*/ 112 w 116"/>
                <a:gd name="T61" fmla="*/ 1 h 266"/>
                <a:gd name="T62" fmla="*/ 109 w 116"/>
                <a:gd name="T63" fmla="*/ 0 h 266"/>
                <a:gd name="T64" fmla="*/ 106 w 116"/>
                <a:gd name="T65" fmla="*/ 0 h 266"/>
                <a:gd name="T66" fmla="*/ 103 w 116"/>
                <a:gd name="T67" fmla="*/ 1 h 266"/>
                <a:gd name="T68" fmla="*/ 100 w 116"/>
                <a:gd name="T69" fmla="*/ 4 h 266"/>
                <a:gd name="T70" fmla="*/ 100 w 116"/>
                <a:gd name="T71" fmla="*/ 4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6" h="266">
                  <a:moveTo>
                    <a:pt x="100" y="4"/>
                  </a:moveTo>
                  <a:lnTo>
                    <a:pt x="100" y="4"/>
                  </a:lnTo>
                  <a:lnTo>
                    <a:pt x="83" y="33"/>
                  </a:lnTo>
                  <a:lnTo>
                    <a:pt x="68" y="62"/>
                  </a:lnTo>
                  <a:lnTo>
                    <a:pt x="56" y="94"/>
                  </a:lnTo>
                  <a:lnTo>
                    <a:pt x="45" y="126"/>
                  </a:lnTo>
                  <a:lnTo>
                    <a:pt x="25" y="189"/>
                  </a:lnTo>
                  <a:lnTo>
                    <a:pt x="13" y="221"/>
                  </a:lnTo>
                  <a:lnTo>
                    <a:pt x="0" y="253"/>
                  </a:lnTo>
                  <a:lnTo>
                    <a:pt x="0" y="253"/>
                  </a:lnTo>
                  <a:lnTo>
                    <a:pt x="0" y="255"/>
                  </a:lnTo>
                  <a:lnTo>
                    <a:pt x="0" y="258"/>
                  </a:lnTo>
                  <a:lnTo>
                    <a:pt x="1" y="261"/>
                  </a:lnTo>
                  <a:lnTo>
                    <a:pt x="4" y="264"/>
                  </a:lnTo>
                  <a:lnTo>
                    <a:pt x="7" y="266"/>
                  </a:lnTo>
                  <a:lnTo>
                    <a:pt x="10" y="266"/>
                  </a:lnTo>
                  <a:lnTo>
                    <a:pt x="13" y="264"/>
                  </a:lnTo>
                  <a:lnTo>
                    <a:pt x="16" y="261"/>
                  </a:lnTo>
                  <a:lnTo>
                    <a:pt x="16" y="261"/>
                  </a:lnTo>
                  <a:lnTo>
                    <a:pt x="27" y="229"/>
                  </a:lnTo>
                  <a:lnTo>
                    <a:pt x="39" y="199"/>
                  </a:lnTo>
                  <a:lnTo>
                    <a:pt x="61" y="135"/>
                  </a:lnTo>
                  <a:lnTo>
                    <a:pt x="71" y="103"/>
                  </a:lnTo>
                  <a:lnTo>
                    <a:pt x="84" y="71"/>
                  </a:lnTo>
                  <a:lnTo>
                    <a:pt x="98" y="42"/>
                  </a:lnTo>
                  <a:lnTo>
                    <a:pt x="114" y="13"/>
                  </a:lnTo>
                  <a:lnTo>
                    <a:pt x="114" y="13"/>
                  </a:lnTo>
                  <a:lnTo>
                    <a:pt x="116" y="9"/>
                  </a:lnTo>
                  <a:lnTo>
                    <a:pt x="116" y="6"/>
                  </a:lnTo>
                  <a:lnTo>
                    <a:pt x="114" y="3"/>
                  </a:lnTo>
                  <a:lnTo>
                    <a:pt x="112" y="1"/>
                  </a:lnTo>
                  <a:lnTo>
                    <a:pt x="109" y="0"/>
                  </a:lnTo>
                  <a:lnTo>
                    <a:pt x="106" y="0"/>
                  </a:lnTo>
                  <a:lnTo>
                    <a:pt x="103" y="1"/>
                  </a:lnTo>
                  <a:lnTo>
                    <a:pt x="100" y="4"/>
                  </a:lnTo>
                  <a:lnTo>
                    <a:pt x="100" y="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8" name="Freeform 135">
              <a:extLst>
                <a:ext uri="{FF2B5EF4-FFF2-40B4-BE49-F238E27FC236}">
                  <a16:creationId xmlns:a16="http://schemas.microsoft.com/office/drawing/2014/main" id="{54CB7E7E-C799-4A51-E3EB-B5249BD4B66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8" y="1791"/>
              <a:ext cx="107" cy="43"/>
            </a:xfrm>
            <a:custGeom>
              <a:avLst/>
              <a:gdLst>
                <a:gd name="T0" fmla="*/ 319 w 321"/>
                <a:gd name="T1" fmla="*/ 48 h 129"/>
                <a:gd name="T2" fmla="*/ 293 w 321"/>
                <a:gd name="T3" fmla="*/ 23 h 129"/>
                <a:gd name="T4" fmla="*/ 263 w 321"/>
                <a:gd name="T5" fmla="*/ 7 h 129"/>
                <a:gd name="T6" fmla="*/ 229 w 321"/>
                <a:gd name="T7" fmla="*/ 1 h 129"/>
                <a:gd name="T8" fmla="*/ 195 w 321"/>
                <a:gd name="T9" fmla="*/ 1 h 129"/>
                <a:gd name="T10" fmla="*/ 158 w 321"/>
                <a:gd name="T11" fmla="*/ 9 h 129"/>
                <a:gd name="T12" fmla="*/ 124 w 321"/>
                <a:gd name="T13" fmla="*/ 20 h 129"/>
                <a:gd name="T14" fmla="*/ 92 w 321"/>
                <a:gd name="T15" fmla="*/ 35 h 129"/>
                <a:gd name="T16" fmla="*/ 63 w 321"/>
                <a:gd name="T17" fmla="*/ 54 h 129"/>
                <a:gd name="T18" fmla="*/ 45 w 321"/>
                <a:gd name="T19" fmla="*/ 67 h 129"/>
                <a:gd name="T20" fmla="*/ 15 w 321"/>
                <a:gd name="T21" fmla="*/ 99 h 129"/>
                <a:gd name="T22" fmla="*/ 2 w 321"/>
                <a:gd name="T23" fmla="*/ 117 h 129"/>
                <a:gd name="T24" fmla="*/ 0 w 321"/>
                <a:gd name="T25" fmla="*/ 123 h 129"/>
                <a:gd name="T26" fmla="*/ 5 w 321"/>
                <a:gd name="T27" fmla="*/ 128 h 129"/>
                <a:gd name="T28" fmla="*/ 11 w 321"/>
                <a:gd name="T29" fmla="*/ 129 h 129"/>
                <a:gd name="T30" fmla="*/ 16 w 321"/>
                <a:gd name="T31" fmla="*/ 126 h 129"/>
                <a:gd name="T32" fmla="*/ 28 w 321"/>
                <a:gd name="T33" fmla="*/ 110 h 129"/>
                <a:gd name="T34" fmla="*/ 51 w 321"/>
                <a:gd name="T35" fmla="*/ 84 h 129"/>
                <a:gd name="T36" fmla="*/ 66 w 321"/>
                <a:gd name="T37" fmla="*/ 72 h 129"/>
                <a:gd name="T38" fmla="*/ 93 w 321"/>
                <a:gd name="T39" fmla="*/ 55 h 129"/>
                <a:gd name="T40" fmla="*/ 122 w 321"/>
                <a:gd name="T41" fmla="*/ 40 h 129"/>
                <a:gd name="T42" fmla="*/ 137 w 321"/>
                <a:gd name="T43" fmla="*/ 33 h 129"/>
                <a:gd name="T44" fmla="*/ 169 w 321"/>
                <a:gd name="T45" fmla="*/ 24 h 129"/>
                <a:gd name="T46" fmla="*/ 200 w 321"/>
                <a:gd name="T47" fmla="*/ 19 h 129"/>
                <a:gd name="T48" fmla="*/ 232 w 321"/>
                <a:gd name="T49" fmla="*/ 19 h 129"/>
                <a:gd name="T50" fmla="*/ 248 w 321"/>
                <a:gd name="T51" fmla="*/ 22 h 129"/>
                <a:gd name="T52" fmla="*/ 280 w 321"/>
                <a:gd name="T53" fmla="*/ 35 h 129"/>
                <a:gd name="T54" fmla="*/ 305 w 321"/>
                <a:gd name="T55" fmla="*/ 56 h 129"/>
                <a:gd name="T56" fmla="*/ 308 w 321"/>
                <a:gd name="T57" fmla="*/ 59 h 129"/>
                <a:gd name="T58" fmla="*/ 313 w 321"/>
                <a:gd name="T59" fmla="*/ 61 h 129"/>
                <a:gd name="T60" fmla="*/ 319 w 321"/>
                <a:gd name="T61" fmla="*/ 56 h 129"/>
                <a:gd name="T62" fmla="*/ 321 w 321"/>
                <a:gd name="T63" fmla="*/ 51 h 129"/>
                <a:gd name="T64" fmla="*/ 319 w 321"/>
                <a:gd name="T65" fmla="*/ 48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1" h="129">
                  <a:moveTo>
                    <a:pt x="319" y="48"/>
                  </a:moveTo>
                  <a:lnTo>
                    <a:pt x="319" y="48"/>
                  </a:lnTo>
                  <a:lnTo>
                    <a:pt x="308" y="35"/>
                  </a:lnTo>
                  <a:lnTo>
                    <a:pt x="293" y="23"/>
                  </a:lnTo>
                  <a:lnTo>
                    <a:pt x="279" y="14"/>
                  </a:lnTo>
                  <a:lnTo>
                    <a:pt x="263" y="7"/>
                  </a:lnTo>
                  <a:lnTo>
                    <a:pt x="247" y="3"/>
                  </a:lnTo>
                  <a:lnTo>
                    <a:pt x="229" y="1"/>
                  </a:lnTo>
                  <a:lnTo>
                    <a:pt x="212" y="0"/>
                  </a:lnTo>
                  <a:lnTo>
                    <a:pt x="195" y="1"/>
                  </a:lnTo>
                  <a:lnTo>
                    <a:pt x="176" y="4"/>
                  </a:lnTo>
                  <a:lnTo>
                    <a:pt x="158" y="9"/>
                  </a:lnTo>
                  <a:lnTo>
                    <a:pt x="141" y="14"/>
                  </a:lnTo>
                  <a:lnTo>
                    <a:pt x="124" y="20"/>
                  </a:lnTo>
                  <a:lnTo>
                    <a:pt x="108" y="27"/>
                  </a:lnTo>
                  <a:lnTo>
                    <a:pt x="92" y="35"/>
                  </a:lnTo>
                  <a:lnTo>
                    <a:pt x="77" y="43"/>
                  </a:lnTo>
                  <a:lnTo>
                    <a:pt x="63" y="54"/>
                  </a:lnTo>
                  <a:lnTo>
                    <a:pt x="63" y="54"/>
                  </a:lnTo>
                  <a:lnTo>
                    <a:pt x="45" y="67"/>
                  </a:lnTo>
                  <a:lnTo>
                    <a:pt x="29" y="83"/>
                  </a:lnTo>
                  <a:lnTo>
                    <a:pt x="15" y="99"/>
                  </a:lnTo>
                  <a:lnTo>
                    <a:pt x="2" y="117"/>
                  </a:lnTo>
                  <a:lnTo>
                    <a:pt x="2" y="117"/>
                  </a:lnTo>
                  <a:lnTo>
                    <a:pt x="0" y="120"/>
                  </a:lnTo>
                  <a:lnTo>
                    <a:pt x="0" y="123"/>
                  </a:lnTo>
                  <a:lnTo>
                    <a:pt x="2" y="126"/>
                  </a:lnTo>
                  <a:lnTo>
                    <a:pt x="5" y="128"/>
                  </a:lnTo>
                  <a:lnTo>
                    <a:pt x="8" y="129"/>
                  </a:lnTo>
                  <a:lnTo>
                    <a:pt x="11" y="129"/>
                  </a:lnTo>
                  <a:lnTo>
                    <a:pt x="15" y="128"/>
                  </a:lnTo>
                  <a:lnTo>
                    <a:pt x="16" y="126"/>
                  </a:lnTo>
                  <a:lnTo>
                    <a:pt x="16" y="126"/>
                  </a:lnTo>
                  <a:lnTo>
                    <a:pt x="28" y="110"/>
                  </a:lnTo>
                  <a:lnTo>
                    <a:pt x="40" y="97"/>
                  </a:lnTo>
                  <a:lnTo>
                    <a:pt x="51" y="84"/>
                  </a:lnTo>
                  <a:lnTo>
                    <a:pt x="66" y="72"/>
                  </a:lnTo>
                  <a:lnTo>
                    <a:pt x="66" y="72"/>
                  </a:lnTo>
                  <a:lnTo>
                    <a:pt x="79" y="64"/>
                  </a:lnTo>
                  <a:lnTo>
                    <a:pt x="93" y="55"/>
                  </a:lnTo>
                  <a:lnTo>
                    <a:pt x="108" y="46"/>
                  </a:lnTo>
                  <a:lnTo>
                    <a:pt x="122" y="40"/>
                  </a:lnTo>
                  <a:lnTo>
                    <a:pt x="122" y="40"/>
                  </a:lnTo>
                  <a:lnTo>
                    <a:pt x="137" y="33"/>
                  </a:lnTo>
                  <a:lnTo>
                    <a:pt x="153" y="29"/>
                  </a:lnTo>
                  <a:lnTo>
                    <a:pt x="169" y="24"/>
                  </a:lnTo>
                  <a:lnTo>
                    <a:pt x="184" y="20"/>
                  </a:lnTo>
                  <a:lnTo>
                    <a:pt x="200" y="19"/>
                  </a:lnTo>
                  <a:lnTo>
                    <a:pt x="216" y="17"/>
                  </a:lnTo>
                  <a:lnTo>
                    <a:pt x="232" y="19"/>
                  </a:lnTo>
                  <a:lnTo>
                    <a:pt x="248" y="22"/>
                  </a:lnTo>
                  <a:lnTo>
                    <a:pt x="248" y="22"/>
                  </a:lnTo>
                  <a:lnTo>
                    <a:pt x="264" y="27"/>
                  </a:lnTo>
                  <a:lnTo>
                    <a:pt x="280" y="35"/>
                  </a:lnTo>
                  <a:lnTo>
                    <a:pt x="293" y="45"/>
                  </a:lnTo>
                  <a:lnTo>
                    <a:pt x="305" y="56"/>
                  </a:lnTo>
                  <a:lnTo>
                    <a:pt x="305" y="56"/>
                  </a:lnTo>
                  <a:lnTo>
                    <a:pt x="308" y="59"/>
                  </a:lnTo>
                  <a:lnTo>
                    <a:pt x="311" y="61"/>
                  </a:lnTo>
                  <a:lnTo>
                    <a:pt x="313" y="61"/>
                  </a:lnTo>
                  <a:lnTo>
                    <a:pt x="316" y="59"/>
                  </a:lnTo>
                  <a:lnTo>
                    <a:pt x="319" y="56"/>
                  </a:lnTo>
                  <a:lnTo>
                    <a:pt x="321" y="55"/>
                  </a:lnTo>
                  <a:lnTo>
                    <a:pt x="321" y="51"/>
                  </a:lnTo>
                  <a:lnTo>
                    <a:pt x="319" y="48"/>
                  </a:lnTo>
                  <a:lnTo>
                    <a:pt x="319" y="4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39" name="Freeform 136">
              <a:extLst>
                <a:ext uri="{FF2B5EF4-FFF2-40B4-BE49-F238E27FC236}">
                  <a16:creationId xmlns:a16="http://schemas.microsoft.com/office/drawing/2014/main" id="{9BD0A2B0-C106-D581-A19F-CACC9F99931C}"/>
                </a:ext>
              </a:extLst>
            </p:cNvPr>
            <p:cNvSpPr>
              <a:spLocks/>
            </p:cNvSpPr>
            <p:nvPr/>
          </p:nvSpPr>
          <p:spPr bwMode="auto">
            <a:xfrm>
              <a:off x="1870" y="1817"/>
              <a:ext cx="105" cy="345"/>
            </a:xfrm>
            <a:custGeom>
              <a:avLst/>
              <a:gdLst>
                <a:gd name="T0" fmla="*/ 314 w 317"/>
                <a:gd name="T1" fmla="*/ 28 h 1037"/>
                <a:gd name="T2" fmla="*/ 298 w 317"/>
                <a:gd name="T3" fmla="*/ 15 h 1037"/>
                <a:gd name="T4" fmla="*/ 280 w 317"/>
                <a:gd name="T5" fmla="*/ 6 h 1037"/>
                <a:gd name="T6" fmla="*/ 259 w 317"/>
                <a:gd name="T7" fmla="*/ 2 h 1037"/>
                <a:gd name="T8" fmla="*/ 238 w 317"/>
                <a:gd name="T9" fmla="*/ 2 h 1037"/>
                <a:gd name="T10" fmla="*/ 227 w 317"/>
                <a:gd name="T11" fmla="*/ 3 h 1037"/>
                <a:gd name="T12" fmla="*/ 196 w 317"/>
                <a:gd name="T13" fmla="*/ 12 h 1037"/>
                <a:gd name="T14" fmla="*/ 158 w 317"/>
                <a:gd name="T15" fmla="*/ 34 h 1037"/>
                <a:gd name="T16" fmla="*/ 140 w 317"/>
                <a:gd name="T17" fmla="*/ 47 h 1037"/>
                <a:gd name="T18" fmla="*/ 106 w 317"/>
                <a:gd name="T19" fmla="*/ 76 h 1037"/>
                <a:gd name="T20" fmla="*/ 75 w 317"/>
                <a:gd name="T21" fmla="*/ 109 h 1037"/>
                <a:gd name="T22" fmla="*/ 49 w 317"/>
                <a:gd name="T23" fmla="*/ 147 h 1037"/>
                <a:gd name="T24" fmla="*/ 38 w 317"/>
                <a:gd name="T25" fmla="*/ 166 h 1037"/>
                <a:gd name="T26" fmla="*/ 25 w 317"/>
                <a:gd name="T27" fmla="*/ 193 h 1037"/>
                <a:gd name="T28" fmla="*/ 7 w 317"/>
                <a:gd name="T29" fmla="*/ 251 h 1037"/>
                <a:gd name="T30" fmla="*/ 3 w 317"/>
                <a:gd name="T31" fmla="*/ 280 h 1037"/>
                <a:gd name="T32" fmla="*/ 0 w 317"/>
                <a:gd name="T33" fmla="*/ 315 h 1037"/>
                <a:gd name="T34" fmla="*/ 1 w 317"/>
                <a:gd name="T35" fmla="*/ 350 h 1037"/>
                <a:gd name="T36" fmla="*/ 14 w 317"/>
                <a:gd name="T37" fmla="*/ 417 h 1037"/>
                <a:gd name="T38" fmla="*/ 26 w 317"/>
                <a:gd name="T39" fmla="*/ 453 h 1037"/>
                <a:gd name="T40" fmla="*/ 39 w 317"/>
                <a:gd name="T41" fmla="*/ 488 h 1037"/>
                <a:gd name="T42" fmla="*/ 62 w 317"/>
                <a:gd name="T43" fmla="*/ 559 h 1037"/>
                <a:gd name="T44" fmla="*/ 98 w 317"/>
                <a:gd name="T45" fmla="*/ 700 h 1037"/>
                <a:gd name="T46" fmla="*/ 113 w 317"/>
                <a:gd name="T47" fmla="*/ 772 h 1037"/>
                <a:gd name="T48" fmla="*/ 130 w 317"/>
                <a:gd name="T49" fmla="*/ 918 h 1037"/>
                <a:gd name="T50" fmla="*/ 133 w 317"/>
                <a:gd name="T51" fmla="*/ 990 h 1037"/>
                <a:gd name="T52" fmla="*/ 133 w 317"/>
                <a:gd name="T53" fmla="*/ 1028 h 1037"/>
                <a:gd name="T54" fmla="*/ 135 w 317"/>
                <a:gd name="T55" fmla="*/ 1031 h 1037"/>
                <a:gd name="T56" fmla="*/ 139 w 317"/>
                <a:gd name="T57" fmla="*/ 1035 h 1037"/>
                <a:gd name="T58" fmla="*/ 146 w 317"/>
                <a:gd name="T59" fmla="*/ 1035 h 1037"/>
                <a:gd name="T60" fmla="*/ 151 w 317"/>
                <a:gd name="T61" fmla="*/ 1031 h 1037"/>
                <a:gd name="T62" fmla="*/ 151 w 317"/>
                <a:gd name="T63" fmla="*/ 1028 h 1037"/>
                <a:gd name="T64" fmla="*/ 145 w 317"/>
                <a:gd name="T65" fmla="*/ 886 h 1037"/>
                <a:gd name="T66" fmla="*/ 126 w 317"/>
                <a:gd name="T67" fmla="*/ 745 h 1037"/>
                <a:gd name="T68" fmla="*/ 111 w 317"/>
                <a:gd name="T69" fmla="*/ 675 h 1037"/>
                <a:gd name="T70" fmla="*/ 74 w 317"/>
                <a:gd name="T71" fmla="*/ 539 h 1037"/>
                <a:gd name="T72" fmla="*/ 51 w 317"/>
                <a:gd name="T73" fmla="*/ 470 h 1037"/>
                <a:gd name="T74" fmla="*/ 30 w 317"/>
                <a:gd name="T75" fmla="*/ 405 h 1037"/>
                <a:gd name="T76" fmla="*/ 20 w 317"/>
                <a:gd name="T77" fmla="*/ 354 h 1037"/>
                <a:gd name="T78" fmla="*/ 19 w 317"/>
                <a:gd name="T79" fmla="*/ 337 h 1037"/>
                <a:gd name="T80" fmla="*/ 19 w 317"/>
                <a:gd name="T81" fmla="*/ 302 h 1037"/>
                <a:gd name="T82" fmla="*/ 22 w 317"/>
                <a:gd name="T83" fmla="*/ 267 h 1037"/>
                <a:gd name="T84" fmla="*/ 29 w 317"/>
                <a:gd name="T85" fmla="*/ 234 h 1037"/>
                <a:gd name="T86" fmla="*/ 41 w 317"/>
                <a:gd name="T87" fmla="*/ 200 h 1037"/>
                <a:gd name="T88" fmla="*/ 48 w 317"/>
                <a:gd name="T89" fmla="*/ 183 h 1037"/>
                <a:gd name="T90" fmla="*/ 68 w 317"/>
                <a:gd name="T91" fmla="*/ 150 h 1037"/>
                <a:gd name="T92" fmla="*/ 78 w 317"/>
                <a:gd name="T93" fmla="*/ 134 h 1037"/>
                <a:gd name="T94" fmla="*/ 107 w 317"/>
                <a:gd name="T95" fmla="*/ 99 h 1037"/>
                <a:gd name="T96" fmla="*/ 140 w 317"/>
                <a:gd name="T97" fmla="*/ 68 h 1037"/>
                <a:gd name="T98" fmla="*/ 155 w 317"/>
                <a:gd name="T99" fmla="*/ 55 h 1037"/>
                <a:gd name="T100" fmla="*/ 190 w 317"/>
                <a:gd name="T101" fmla="*/ 34 h 1037"/>
                <a:gd name="T102" fmla="*/ 229 w 317"/>
                <a:gd name="T103" fmla="*/ 21 h 1037"/>
                <a:gd name="T104" fmla="*/ 248 w 317"/>
                <a:gd name="T105" fmla="*/ 18 h 1037"/>
                <a:gd name="T106" fmla="*/ 267 w 317"/>
                <a:gd name="T107" fmla="*/ 21 h 1037"/>
                <a:gd name="T108" fmla="*/ 287 w 317"/>
                <a:gd name="T109" fmla="*/ 28 h 1037"/>
                <a:gd name="T110" fmla="*/ 294 w 317"/>
                <a:gd name="T111" fmla="*/ 34 h 1037"/>
                <a:gd name="T112" fmla="*/ 303 w 317"/>
                <a:gd name="T113" fmla="*/ 39 h 1037"/>
                <a:gd name="T114" fmla="*/ 310 w 317"/>
                <a:gd name="T115" fmla="*/ 42 h 1037"/>
                <a:gd name="T116" fmla="*/ 316 w 317"/>
                <a:gd name="T117" fmla="*/ 39 h 1037"/>
                <a:gd name="T118" fmla="*/ 317 w 317"/>
                <a:gd name="T119" fmla="*/ 34 h 1037"/>
                <a:gd name="T120" fmla="*/ 314 w 317"/>
                <a:gd name="T121" fmla="*/ 28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7" h="1037">
                  <a:moveTo>
                    <a:pt x="314" y="28"/>
                  </a:moveTo>
                  <a:lnTo>
                    <a:pt x="314" y="28"/>
                  </a:lnTo>
                  <a:lnTo>
                    <a:pt x="307" y="21"/>
                  </a:lnTo>
                  <a:lnTo>
                    <a:pt x="298" y="15"/>
                  </a:lnTo>
                  <a:lnTo>
                    <a:pt x="288" y="10"/>
                  </a:lnTo>
                  <a:lnTo>
                    <a:pt x="280" y="6"/>
                  </a:lnTo>
                  <a:lnTo>
                    <a:pt x="269" y="3"/>
                  </a:lnTo>
                  <a:lnTo>
                    <a:pt x="259" y="2"/>
                  </a:lnTo>
                  <a:lnTo>
                    <a:pt x="249" y="0"/>
                  </a:lnTo>
                  <a:lnTo>
                    <a:pt x="238" y="2"/>
                  </a:lnTo>
                  <a:lnTo>
                    <a:pt x="238" y="2"/>
                  </a:lnTo>
                  <a:lnTo>
                    <a:pt x="227" y="3"/>
                  </a:lnTo>
                  <a:lnTo>
                    <a:pt x="217" y="5"/>
                  </a:lnTo>
                  <a:lnTo>
                    <a:pt x="196" y="12"/>
                  </a:lnTo>
                  <a:lnTo>
                    <a:pt x="177" y="22"/>
                  </a:lnTo>
                  <a:lnTo>
                    <a:pt x="158" y="34"/>
                  </a:lnTo>
                  <a:lnTo>
                    <a:pt x="158" y="34"/>
                  </a:lnTo>
                  <a:lnTo>
                    <a:pt x="140" y="47"/>
                  </a:lnTo>
                  <a:lnTo>
                    <a:pt x="123" y="60"/>
                  </a:lnTo>
                  <a:lnTo>
                    <a:pt x="106" y="76"/>
                  </a:lnTo>
                  <a:lnTo>
                    <a:pt x="90" y="92"/>
                  </a:lnTo>
                  <a:lnTo>
                    <a:pt x="75" y="109"/>
                  </a:lnTo>
                  <a:lnTo>
                    <a:pt x="62" y="128"/>
                  </a:lnTo>
                  <a:lnTo>
                    <a:pt x="49" y="147"/>
                  </a:lnTo>
                  <a:lnTo>
                    <a:pt x="38" y="166"/>
                  </a:lnTo>
                  <a:lnTo>
                    <a:pt x="38" y="166"/>
                  </a:lnTo>
                  <a:lnTo>
                    <a:pt x="30" y="179"/>
                  </a:lnTo>
                  <a:lnTo>
                    <a:pt x="25" y="193"/>
                  </a:lnTo>
                  <a:lnTo>
                    <a:pt x="14" y="221"/>
                  </a:lnTo>
                  <a:lnTo>
                    <a:pt x="7" y="251"/>
                  </a:lnTo>
                  <a:lnTo>
                    <a:pt x="3" y="280"/>
                  </a:lnTo>
                  <a:lnTo>
                    <a:pt x="3" y="280"/>
                  </a:lnTo>
                  <a:lnTo>
                    <a:pt x="1" y="298"/>
                  </a:lnTo>
                  <a:lnTo>
                    <a:pt x="0" y="315"/>
                  </a:lnTo>
                  <a:lnTo>
                    <a:pt x="1" y="333"/>
                  </a:lnTo>
                  <a:lnTo>
                    <a:pt x="1" y="350"/>
                  </a:lnTo>
                  <a:lnTo>
                    <a:pt x="7" y="383"/>
                  </a:lnTo>
                  <a:lnTo>
                    <a:pt x="14" y="417"/>
                  </a:lnTo>
                  <a:lnTo>
                    <a:pt x="14" y="417"/>
                  </a:lnTo>
                  <a:lnTo>
                    <a:pt x="26" y="453"/>
                  </a:lnTo>
                  <a:lnTo>
                    <a:pt x="39" y="488"/>
                  </a:lnTo>
                  <a:lnTo>
                    <a:pt x="39" y="488"/>
                  </a:lnTo>
                  <a:lnTo>
                    <a:pt x="62" y="559"/>
                  </a:lnTo>
                  <a:lnTo>
                    <a:pt x="62" y="559"/>
                  </a:lnTo>
                  <a:lnTo>
                    <a:pt x="83" y="629"/>
                  </a:lnTo>
                  <a:lnTo>
                    <a:pt x="98" y="700"/>
                  </a:lnTo>
                  <a:lnTo>
                    <a:pt x="98" y="700"/>
                  </a:lnTo>
                  <a:lnTo>
                    <a:pt x="113" y="772"/>
                  </a:lnTo>
                  <a:lnTo>
                    <a:pt x="123" y="845"/>
                  </a:lnTo>
                  <a:lnTo>
                    <a:pt x="130" y="918"/>
                  </a:lnTo>
                  <a:lnTo>
                    <a:pt x="132" y="954"/>
                  </a:lnTo>
                  <a:lnTo>
                    <a:pt x="133" y="990"/>
                  </a:lnTo>
                  <a:lnTo>
                    <a:pt x="133" y="990"/>
                  </a:lnTo>
                  <a:lnTo>
                    <a:pt x="133" y="1028"/>
                  </a:lnTo>
                  <a:lnTo>
                    <a:pt x="133" y="1028"/>
                  </a:lnTo>
                  <a:lnTo>
                    <a:pt x="135" y="1031"/>
                  </a:lnTo>
                  <a:lnTo>
                    <a:pt x="136" y="1034"/>
                  </a:lnTo>
                  <a:lnTo>
                    <a:pt x="139" y="1035"/>
                  </a:lnTo>
                  <a:lnTo>
                    <a:pt x="142" y="1037"/>
                  </a:lnTo>
                  <a:lnTo>
                    <a:pt x="146" y="1035"/>
                  </a:lnTo>
                  <a:lnTo>
                    <a:pt x="149" y="1034"/>
                  </a:lnTo>
                  <a:lnTo>
                    <a:pt x="151" y="1031"/>
                  </a:lnTo>
                  <a:lnTo>
                    <a:pt x="151" y="1028"/>
                  </a:lnTo>
                  <a:lnTo>
                    <a:pt x="151" y="1028"/>
                  </a:lnTo>
                  <a:lnTo>
                    <a:pt x="149" y="957"/>
                  </a:lnTo>
                  <a:lnTo>
                    <a:pt x="145" y="886"/>
                  </a:lnTo>
                  <a:lnTo>
                    <a:pt x="136" y="816"/>
                  </a:lnTo>
                  <a:lnTo>
                    <a:pt x="126" y="745"/>
                  </a:lnTo>
                  <a:lnTo>
                    <a:pt x="126" y="745"/>
                  </a:lnTo>
                  <a:lnTo>
                    <a:pt x="111" y="675"/>
                  </a:lnTo>
                  <a:lnTo>
                    <a:pt x="94" y="607"/>
                  </a:lnTo>
                  <a:lnTo>
                    <a:pt x="74" y="539"/>
                  </a:lnTo>
                  <a:lnTo>
                    <a:pt x="51" y="470"/>
                  </a:lnTo>
                  <a:lnTo>
                    <a:pt x="51" y="470"/>
                  </a:lnTo>
                  <a:lnTo>
                    <a:pt x="41" y="439"/>
                  </a:lnTo>
                  <a:lnTo>
                    <a:pt x="30" y="405"/>
                  </a:lnTo>
                  <a:lnTo>
                    <a:pt x="23" y="372"/>
                  </a:lnTo>
                  <a:lnTo>
                    <a:pt x="20" y="354"/>
                  </a:lnTo>
                  <a:lnTo>
                    <a:pt x="19" y="337"/>
                  </a:lnTo>
                  <a:lnTo>
                    <a:pt x="19" y="337"/>
                  </a:lnTo>
                  <a:lnTo>
                    <a:pt x="17" y="320"/>
                  </a:lnTo>
                  <a:lnTo>
                    <a:pt x="19" y="302"/>
                  </a:lnTo>
                  <a:lnTo>
                    <a:pt x="20" y="285"/>
                  </a:lnTo>
                  <a:lnTo>
                    <a:pt x="22" y="267"/>
                  </a:lnTo>
                  <a:lnTo>
                    <a:pt x="25" y="251"/>
                  </a:lnTo>
                  <a:lnTo>
                    <a:pt x="29" y="234"/>
                  </a:lnTo>
                  <a:lnTo>
                    <a:pt x="35" y="218"/>
                  </a:lnTo>
                  <a:lnTo>
                    <a:pt x="41" y="200"/>
                  </a:lnTo>
                  <a:lnTo>
                    <a:pt x="41" y="200"/>
                  </a:lnTo>
                  <a:lnTo>
                    <a:pt x="48" y="183"/>
                  </a:lnTo>
                  <a:lnTo>
                    <a:pt x="56" y="166"/>
                  </a:lnTo>
                  <a:lnTo>
                    <a:pt x="68" y="150"/>
                  </a:lnTo>
                  <a:lnTo>
                    <a:pt x="78" y="134"/>
                  </a:lnTo>
                  <a:lnTo>
                    <a:pt x="78" y="134"/>
                  </a:lnTo>
                  <a:lnTo>
                    <a:pt x="93" y="116"/>
                  </a:lnTo>
                  <a:lnTo>
                    <a:pt x="107" y="99"/>
                  </a:lnTo>
                  <a:lnTo>
                    <a:pt x="123" y="83"/>
                  </a:lnTo>
                  <a:lnTo>
                    <a:pt x="140" y="68"/>
                  </a:lnTo>
                  <a:lnTo>
                    <a:pt x="140" y="68"/>
                  </a:lnTo>
                  <a:lnTo>
                    <a:pt x="155" y="55"/>
                  </a:lnTo>
                  <a:lnTo>
                    <a:pt x="172" y="44"/>
                  </a:lnTo>
                  <a:lnTo>
                    <a:pt x="190" y="34"/>
                  </a:lnTo>
                  <a:lnTo>
                    <a:pt x="209" y="25"/>
                  </a:lnTo>
                  <a:lnTo>
                    <a:pt x="229" y="21"/>
                  </a:lnTo>
                  <a:lnTo>
                    <a:pt x="238" y="19"/>
                  </a:lnTo>
                  <a:lnTo>
                    <a:pt x="248" y="18"/>
                  </a:lnTo>
                  <a:lnTo>
                    <a:pt x="258" y="19"/>
                  </a:lnTo>
                  <a:lnTo>
                    <a:pt x="267" y="21"/>
                  </a:lnTo>
                  <a:lnTo>
                    <a:pt x="277" y="23"/>
                  </a:lnTo>
                  <a:lnTo>
                    <a:pt x="287" y="28"/>
                  </a:lnTo>
                  <a:lnTo>
                    <a:pt x="287" y="28"/>
                  </a:lnTo>
                  <a:lnTo>
                    <a:pt x="294" y="34"/>
                  </a:lnTo>
                  <a:lnTo>
                    <a:pt x="303" y="39"/>
                  </a:lnTo>
                  <a:lnTo>
                    <a:pt x="303" y="39"/>
                  </a:lnTo>
                  <a:lnTo>
                    <a:pt x="306" y="41"/>
                  </a:lnTo>
                  <a:lnTo>
                    <a:pt x="310" y="42"/>
                  </a:lnTo>
                  <a:lnTo>
                    <a:pt x="313" y="41"/>
                  </a:lnTo>
                  <a:lnTo>
                    <a:pt x="316" y="39"/>
                  </a:lnTo>
                  <a:lnTo>
                    <a:pt x="317" y="36"/>
                  </a:lnTo>
                  <a:lnTo>
                    <a:pt x="317" y="34"/>
                  </a:lnTo>
                  <a:lnTo>
                    <a:pt x="317" y="31"/>
                  </a:lnTo>
                  <a:lnTo>
                    <a:pt x="314" y="28"/>
                  </a:lnTo>
                  <a:lnTo>
                    <a:pt x="314" y="2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0" name="Freeform 137">
              <a:extLst>
                <a:ext uri="{FF2B5EF4-FFF2-40B4-BE49-F238E27FC236}">
                  <a16:creationId xmlns:a16="http://schemas.microsoft.com/office/drawing/2014/main" id="{6D7043F1-9A08-FDE1-CDF7-FAB9E4C0E6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6" y="3107"/>
              <a:ext cx="517" cy="414"/>
            </a:xfrm>
            <a:custGeom>
              <a:avLst/>
              <a:gdLst>
                <a:gd name="T0" fmla="*/ 33 w 1550"/>
                <a:gd name="T1" fmla="*/ 61 h 1242"/>
                <a:gd name="T2" fmla="*/ 114 w 1550"/>
                <a:gd name="T3" fmla="*/ 210 h 1242"/>
                <a:gd name="T4" fmla="*/ 201 w 1550"/>
                <a:gd name="T5" fmla="*/ 421 h 1242"/>
                <a:gd name="T6" fmla="*/ 267 w 1550"/>
                <a:gd name="T7" fmla="*/ 582 h 1242"/>
                <a:gd name="T8" fmla="*/ 339 w 1550"/>
                <a:gd name="T9" fmla="*/ 739 h 1242"/>
                <a:gd name="T10" fmla="*/ 397 w 1550"/>
                <a:gd name="T11" fmla="*/ 837 h 1242"/>
                <a:gd name="T12" fmla="*/ 468 w 1550"/>
                <a:gd name="T13" fmla="*/ 934 h 1242"/>
                <a:gd name="T14" fmla="*/ 527 w 1550"/>
                <a:gd name="T15" fmla="*/ 1000 h 1242"/>
                <a:gd name="T16" fmla="*/ 593 w 1550"/>
                <a:gd name="T17" fmla="*/ 1061 h 1242"/>
                <a:gd name="T18" fmla="*/ 665 w 1550"/>
                <a:gd name="T19" fmla="*/ 1114 h 1242"/>
                <a:gd name="T20" fmla="*/ 740 w 1550"/>
                <a:gd name="T21" fmla="*/ 1161 h 1242"/>
                <a:gd name="T22" fmla="*/ 787 w 1550"/>
                <a:gd name="T23" fmla="*/ 1184 h 1242"/>
                <a:gd name="T24" fmla="*/ 859 w 1550"/>
                <a:gd name="T25" fmla="*/ 1212 h 1242"/>
                <a:gd name="T26" fmla="*/ 933 w 1550"/>
                <a:gd name="T27" fmla="*/ 1231 h 1242"/>
                <a:gd name="T28" fmla="*/ 1008 w 1550"/>
                <a:gd name="T29" fmla="*/ 1241 h 1242"/>
                <a:gd name="T30" fmla="*/ 1085 w 1550"/>
                <a:gd name="T31" fmla="*/ 1241 h 1242"/>
                <a:gd name="T32" fmla="*/ 1136 w 1550"/>
                <a:gd name="T33" fmla="*/ 1235 h 1242"/>
                <a:gd name="T34" fmla="*/ 1214 w 1550"/>
                <a:gd name="T35" fmla="*/ 1218 h 1242"/>
                <a:gd name="T36" fmla="*/ 1289 w 1550"/>
                <a:gd name="T37" fmla="*/ 1189 h 1242"/>
                <a:gd name="T38" fmla="*/ 1359 w 1550"/>
                <a:gd name="T39" fmla="*/ 1152 h 1242"/>
                <a:gd name="T40" fmla="*/ 1426 w 1550"/>
                <a:gd name="T41" fmla="*/ 1107 h 1242"/>
                <a:gd name="T42" fmla="*/ 1505 w 1550"/>
                <a:gd name="T43" fmla="*/ 1038 h 1242"/>
                <a:gd name="T44" fmla="*/ 1547 w 1550"/>
                <a:gd name="T45" fmla="*/ 994 h 1242"/>
                <a:gd name="T46" fmla="*/ 1550 w 1550"/>
                <a:gd name="T47" fmla="*/ 987 h 1242"/>
                <a:gd name="T48" fmla="*/ 1544 w 1550"/>
                <a:gd name="T49" fmla="*/ 979 h 1242"/>
                <a:gd name="T50" fmla="*/ 1536 w 1550"/>
                <a:gd name="T51" fmla="*/ 981 h 1242"/>
                <a:gd name="T52" fmla="*/ 1459 w 1550"/>
                <a:gd name="T53" fmla="*/ 1058 h 1242"/>
                <a:gd name="T54" fmla="*/ 1395 w 1550"/>
                <a:gd name="T55" fmla="*/ 1109 h 1242"/>
                <a:gd name="T56" fmla="*/ 1326 w 1550"/>
                <a:gd name="T57" fmla="*/ 1151 h 1242"/>
                <a:gd name="T58" fmla="*/ 1253 w 1550"/>
                <a:gd name="T59" fmla="*/ 1186 h 1242"/>
                <a:gd name="T60" fmla="*/ 1175 w 1550"/>
                <a:gd name="T61" fmla="*/ 1210 h 1242"/>
                <a:gd name="T62" fmla="*/ 1126 w 1550"/>
                <a:gd name="T63" fmla="*/ 1219 h 1242"/>
                <a:gd name="T64" fmla="*/ 1052 w 1550"/>
                <a:gd name="T65" fmla="*/ 1225 h 1242"/>
                <a:gd name="T66" fmla="*/ 976 w 1550"/>
                <a:gd name="T67" fmla="*/ 1220 h 1242"/>
                <a:gd name="T68" fmla="*/ 904 w 1550"/>
                <a:gd name="T69" fmla="*/ 1207 h 1242"/>
                <a:gd name="T70" fmla="*/ 832 w 1550"/>
                <a:gd name="T71" fmla="*/ 1184 h 1242"/>
                <a:gd name="T72" fmla="*/ 785 w 1550"/>
                <a:gd name="T73" fmla="*/ 1165 h 1242"/>
                <a:gd name="T74" fmla="*/ 711 w 1550"/>
                <a:gd name="T75" fmla="*/ 1125 h 1242"/>
                <a:gd name="T76" fmla="*/ 640 w 1550"/>
                <a:gd name="T77" fmla="*/ 1077 h 1242"/>
                <a:gd name="T78" fmla="*/ 574 w 1550"/>
                <a:gd name="T79" fmla="*/ 1022 h 1242"/>
                <a:gd name="T80" fmla="*/ 510 w 1550"/>
                <a:gd name="T81" fmla="*/ 958 h 1242"/>
                <a:gd name="T82" fmla="*/ 452 w 1550"/>
                <a:gd name="T83" fmla="*/ 888 h 1242"/>
                <a:gd name="T84" fmla="*/ 403 w 1550"/>
                <a:gd name="T85" fmla="*/ 815 h 1242"/>
                <a:gd name="T86" fmla="*/ 323 w 1550"/>
                <a:gd name="T87" fmla="*/ 666 h 1242"/>
                <a:gd name="T88" fmla="*/ 235 w 1550"/>
                <a:gd name="T89" fmla="*/ 456 h 1242"/>
                <a:gd name="T90" fmla="*/ 172 w 1550"/>
                <a:gd name="T91" fmla="*/ 299 h 1242"/>
                <a:gd name="T92" fmla="*/ 101 w 1550"/>
                <a:gd name="T93" fmla="*/ 146 h 1242"/>
                <a:gd name="T94" fmla="*/ 46 w 1550"/>
                <a:gd name="T95" fmla="*/ 49 h 1242"/>
                <a:gd name="T96" fmla="*/ 14 w 1550"/>
                <a:gd name="T97" fmla="*/ 1 h 1242"/>
                <a:gd name="T98" fmla="*/ 4 w 1550"/>
                <a:gd name="T99" fmla="*/ 1 h 1242"/>
                <a:gd name="T100" fmla="*/ 0 w 1550"/>
                <a:gd name="T101" fmla="*/ 10 h 1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550" h="1242">
                  <a:moveTo>
                    <a:pt x="1" y="13"/>
                  </a:moveTo>
                  <a:lnTo>
                    <a:pt x="1" y="13"/>
                  </a:lnTo>
                  <a:lnTo>
                    <a:pt x="33" y="61"/>
                  </a:lnTo>
                  <a:lnTo>
                    <a:pt x="62" y="109"/>
                  </a:lnTo>
                  <a:lnTo>
                    <a:pt x="88" y="159"/>
                  </a:lnTo>
                  <a:lnTo>
                    <a:pt x="114" y="210"/>
                  </a:lnTo>
                  <a:lnTo>
                    <a:pt x="138" y="262"/>
                  </a:lnTo>
                  <a:lnTo>
                    <a:pt x="159" y="315"/>
                  </a:lnTo>
                  <a:lnTo>
                    <a:pt x="201" y="421"/>
                  </a:lnTo>
                  <a:lnTo>
                    <a:pt x="201" y="421"/>
                  </a:lnTo>
                  <a:lnTo>
                    <a:pt x="243" y="528"/>
                  </a:lnTo>
                  <a:lnTo>
                    <a:pt x="267" y="582"/>
                  </a:lnTo>
                  <a:lnTo>
                    <a:pt x="288" y="634"/>
                  </a:lnTo>
                  <a:lnTo>
                    <a:pt x="313" y="686"/>
                  </a:lnTo>
                  <a:lnTo>
                    <a:pt x="339" y="739"/>
                  </a:lnTo>
                  <a:lnTo>
                    <a:pt x="367" y="788"/>
                  </a:lnTo>
                  <a:lnTo>
                    <a:pt x="397" y="837"/>
                  </a:lnTo>
                  <a:lnTo>
                    <a:pt x="397" y="837"/>
                  </a:lnTo>
                  <a:lnTo>
                    <a:pt x="430" y="887"/>
                  </a:lnTo>
                  <a:lnTo>
                    <a:pt x="449" y="910"/>
                  </a:lnTo>
                  <a:lnTo>
                    <a:pt x="468" y="934"/>
                  </a:lnTo>
                  <a:lnTo>
                    <a:pt x="487" y="956"/>
                  </a:lnTo>
                  <a:lnTo>
                    <a:pt x="507" y="978"/>
                  </a:lnTo>
                  <a:lnTo>
                    <a:pt x="527" y="1000"/>
                  </a:lnTo>
                  <a:lnTo>
                    <a:pt x="549" y="1022"/>
                  </a:lnTo>
                  <a:lnTo>
                    <a:pt x="571" y="1042"/>
                  </a:lnTo>
                  <a:lnTo>
                    <a:pt x="593" y="1061"/>
                  </a:lnTo>
                  <a:lnTo>
                    <a:pt x="616" y="1080"/>
                  </a:lnTo>
                  <a:lnTo>
                    <a:pt x="640" y="1099"/>
                  </a:lnTo>
                  <a:lnTo>
                    <a:pt x="665" y="1114"/>
                  </a:lnTo>
                  <a:lnTo>
                    <a:pt x="690" y="1132"/>
                  </a:lnTo>
                  <a:lnTo>
                    <a:pt x="714" y="1146"/>
                  </a:lnTo>
                  <a:lnTo>
                    <a:pt x="740" y="1161"/>
                  </a:lnTo>
                  <a:lnTo>
                    <a:pt x="740" y="1161"/>
                  </a:lnTo>
                  <a:lnTo>
                    <a:pt x="764" y="1174"/>
                  </a:lnTo>
                  <a:lnTo>
                    <a:pt x="787" y="1184"/>
                  </a:lnTo>
                  <a:lnTo>
                    <a:pt x="810" y="1194"/>
                  </a:lnTo>
                  <a:lnTo>
                    <a:pt x="835" y="1203"/>
                  </a:lnTo>
                  <a:lnTo>
                    <a:pt x="859" y="1212"/>
                  </a:lnTo>
                  <a:lnTo>
                    <a:pt x="882" y="1219"/>
                  </a:lnTo>
                  <a:lnTo>
                    <a:pt x="908" y="1226"/>
                  </a:lnTo>
                  <a:lnTo>
                    <a:pt x="933" y="1231"/>
                  </a:lnTo>
                  <a:lnTo>
                    <a:pt x="958" y="1235"/>
                  </a:lnTo>
                  <a:lnTo>
                    <a:pt x="984" y="1239"/>
                  </a:lnTo>
                  <a:lnTo>
                    <a:pt x="1008" y="1241"/>
                  </a:lnTo>
                  <a:lnTo>
                    <a:pt x="1034" y="1242"/>
                  </a:lnTo>
                  <a:lnTo>
                    <a:pt x="1059" y="1242"/>
                  </a:lnTo>
                  <a:lnTo>
                    <a:pt x="1085" y="1241"/>
                  </a:lnTo>
                  <a:lnTo>
                    <a:pt x="1111" y="1239"/>
                  </a:lnTo>
                  <a:lnTo>
                    <a:pt x="1136" y="1235"/>
                  </a:lnTo>
                  <a:lnTo>
                    <a:pt x="1136" y="1235"/>
                  </a:lnTo>
                  <a:lnTo>
                    <a:pt x="1163" y="1231"/>
                  </a:lnTo>
                  <a:lnTo>
                    <a:pt x="1189" y="1225"/>
                  </a:lnTo>
                  <a:lnTo>
                    <a:pt x="1214" y="1218"/>
                  </a:lnTo>
                  <a:lnTo>
                    <a:pt x="1240" y="1209"/>
                  </a:lnTo>
                  <a:lnTo>
                    <a:pt x="1265" y="1200"/>
                  </a:lnTo>
                  <a:lnTo>
                    <a:pt x="1289" y="1189"/>
                  </a:lnTo>
                  <a:lnTo>
                    <a:pt x="1313" y="1178"/>
                  </a:lnTo>
                  <a:lnTo>
                    <a:pt x="1336" y="1165"/>
                  </a:lnTo>
                  <a:lnTo>
                    <a:pt x="1359" y="1152"/>
                  </a:lnTo>
                  <a:lnTo>
                    <a:pt x="1382" y="1138"/>
                  </a:lnTo>
                  <a:lnTo>
                    <a:pt x="1404" y="1123"/>
                  </a:lnTo>
                  <a:lnTo>
                    <a:pt x="1426" y="1107"/>
                  </a:lnTo>
                  <a:lnTo>
                    <a:pt x="1446" y="1091"/>
                  </a:lnTo>
                  <a:lnTo>
                    <a:pt x="1466" y="1074"/>
                  </a:lnTo>
                  <a:lnTo>
                    <a:pt x="1505" y="1038"/>
                  </a:lnTo>
                  <a:lnTo>
                    <a:pt x="1505" y="1038"/>
                  </a:lnTo>
                  <a:lnTo>
                    <a:pt x="1527" y="1016"/>
                  </a:lnTo>
                  <a:lnTo>
                    <a:pt x="1547" y="994"/>
                  </a:lnTo>
                  <a:lnTo>
                    <a:pt x="1547" y="994"/>
                  </a:lnTo>
                  <a:lnTo>
                    <a:pt x="1550" y="990"/>
                  </a:lnTo>
                  <a:lnTo>
                    <a:pt x="1550" y="987"/>
                  </a:lnTo>
                  <a:lnTo>
                    <a:pt x="1549" y="984"/>
                  </a:lnTo>
                  <a:lnTo>
                    <a:pt x="1547" y="981"/>
                  </a:lnTo>
                  <a:lnTo>
                    <a:pt x="1544" y="979"/>
                  </a:lnTo>
                  <a:lnTo>
                    <a:pt x="1542" y="978"/>
                  </a:lnTo>
                  <a:lnTo>
                    <a:pt x="1539" y="979"/>
                  </a:lnTo>
                  <a:lnTo>
                    <a:pt x="1536" y="981"/>
                  </a:lnTo>
                  <a:lnTo>
                    <a:pt x="1536" y="981"/>
                  </a:lnTo>
                  <a:lnTo>
                    <a:pt x="1498" y="1020"/>
                  </a:lnTo>
                  <a:lnTo>
                    <a:pt x="1459" y="1058"/>
                  </a:lnTo>
                  <a:lnTo>
                    <a:pt x="1437" y="1075"/>
                  </a:lnTo>
                  <a:lnTo>
                    <a:pt x="1417" y="1093"/>
                  </a:lnTo>
                  <a:lnTo>
                    <a:pt x="1395" y="1109"/>
                  </a:lnTo>
                  <a:lnTo>
                    <a:pt x="1372" y="1123"/>
                  </a:lnTo>
                  <a:lnTo>
                    <a:pt x="1350" y="1138"/>
                  </a:lnTo>
                  <a:lnTo>
                    <a:pt x="1326" y="1151"/>
                  </a:lnTo>
                  <a:lnTo>
                    <a:pt x="1302" y="1164"/>
                  </a:lnTo>
                  <a:lnTo>
                    <a:pt x="1278" y="1175"/>
                  </a:lnTo>
                  <a:lnTo>
                    <a:pt x="1253" y="1186"/>
                  </a:lnTo>
                  <a:lnTo>
                    <a:pt x="1227" y="1194"/>
                  </a:lnTo>
                  <a:lnTo>
                    <a:pt x="1201" y="1203"/>
                  </a:lnTo>
                  <a:lnTo>
                    <a:pt x="1175" y="1210"/>
                  </a:lnTo>
                  <a:lnTo>
                    <a:pt x="1175" y="1210"/>
                  </a:lnTo>
                  <a:lnTo>
                    <a:pt x="1150" y="1215"/>
                  </a:lnTo>
                  <a:lnTo>
                    <a:pt x="1126" y="1219"/>
                  </a:lnTo>
                  <a:lnTo>
                    <a:pt x="1101" y="1222"/>
                  </a:lnTo>
                  <a:lnTo>
                    <a:pt x="1076" y="1223"/>
                  </a:lnTo>
                  <a:lnTo>
                    <a:pt x="1052" y="1225"/>
                  </a:lnTo>
                  <a:lnTo>
                    <a:pt x="1027" y="1225"/>
                  </a:lnTo>
                  <a:lnTo>
                    <a:pt x="1001" y="1223"/>
                  </a:lnTo>
                  <a:lnTo>
                    <a:pt x="976" y="1220"/>
                  </a:lnTo>
                  <a:lnTo>
                    <a:pt x="952" y="1218"/>
                  </a:lnTo>
                  <a:lnTo>
                    <a:pt x="927" y="1212"/>
                  </a:lnTo>
                  <a:lnTo>
                    <a:pt x="904" y="1207"/>
                  </a:lnTo>
                  <a:lnTo>
                    <a:pt x="879" y="1200"/>
                  </a:lnTo>
                  <a:lnTo>
                    <a:pt x="855" y="1193"/>
                  </a:lnTo>
                  <a:lnTo>
                    <a:pt x="832" y="1184"/>
                  </a:lnTo>
                  <a:lnTo>
                    <a:pt x="808" y="1175"/>
                  </a:lnTo>
                  <a:lnTo>
                    <a:pt x="785" y="1165"/>
                  </a:lnTo>
                  <a:lnTo>
                    <a:pt x="785" y="1165"/>
                  </a:lnTo>
                  <a:lnTo>
                    <a:pt x="761" y="1152"/>
                  </a:lnTo>
                  <a:lnTo>
                    <a:pt x="736" y="1139"/>
                  </a:lnTo>
                  <a:lnTo>
                    <a:pt x="711" y="1125"/>
                  </a:lnTo>
                  <a:lnTo>
                    <a:pt x="687" y="1109"/>
                  </a:lnTo>
                  <a:lnTo>
                    <a:pt x="664" y="1093"/>
                  </a:lnTo>
                  <a:lnTo>
                    <a:pt x="640" y="1077"/>
                  </a:lnTo>
                  <a:lnTo>
                    <a:pt x="597" y="1040"/>
                  </a:lnTo>
                  <a:lnTo>
                    <a:pt x="597" y="1040"/>
                  </a:lnTo>
                  <a:lnTo>
                    <a:pt x="574" y="1022"/>
                  </a:lnTo>
                  <a:lnTo>
                    <a:pt x="552" y="1000"/>
                  </a:lnTo>
                  <a:lnTo>
                    <a:pt x="532" y="979"/>
                  </a:lnTo>
                  <a:lnTo>
                    <a:pt x="510" y="958"/>
                  </a:lnTo>
                  <a:lnTo>
                    <a:pt x="491" y="934"/>
                  </a:lnTo>
                  <a:lnTo>
                    <a:pt x="471" y="911"/>
                  </a:lnTo>
                  <a:lnTo>
                    <a:pt x="452" y="888"/>
                  </a:lnTo>
                  <a:lnTo>
                    <a:pt x="435" y="863"/>
                  </a:lnTo>
                  <a:lnTo>
                    <a:pt x="435" y="863"/>
                  </a:lnTo>
                  <a:lnTo>
                    <a:pt x="403" y="815"/>
                  </a:lnTo>
                  <a:lnTo>
                    <a:pt x="374" y="766"/>
                  </a:lnTo>
                  <a:lnTo>
                    <a:pt x="348" y="717"/>
                  </a:lnTo>
                  <a:lnTo>
                    <a:pt x="323" y="666"/>
                  </a:lnTo>
                  <a:lnTo>
                    <a:pt x="298" y="614"/>
                  </a:lnTo>
                  <a:lnTo>
                    <a:pt x="277" y="561"/>
                  </a:lnTo>
                  <a:lnTo>
                    <a:pt x="235" y="456"/>
                  </a:lnTo>
                  <a:lnTo>
                    <a:pt x="235" y="456"/>
                  </a:lnTo>
                  <a:lnTo>
                    <a:pt x="193" y="351"/>
                  </a:lnTo>
                  <a:lnTo>
                    <a:pt x="172" y="299"/>
                  </a:lnTo>
                  <a:lnTo>
                    <a:pt x="151" y="248"/>
                  </a:lnTo>
                  <a:lnTo>
                    <a:pt x="127" y="197"/>
                  </a:lnTo>
                  <a:lnTo>
                    <a:pt x="101" y="146"/>
                  </a:lnTo>
                  <a:lnTo>
                    <a:pt x="75" y="97"/>
                  </a:lnTo>
                  <a:lnTo>
                    <a:pt x="46" y="49"/>
                  </a:lnTo>
                  <a:lnTo>
                    <a:pt x="46" y="49"/>
                  </a:lnTo>
                  <a:lnTo>
                    <a:pt x="17" y="4"/>
                  </a:lnTo>
                  <a:lnTo>
                    <a:pt x="17" y="4"/>
                  </a:lnTo>
                  <a:lnTo>
                    <a:pt x="14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6"/>
                  </a:lnTo>
                  <a:lnTo>
                    <a:pt x="0" y="10"/>
                  </a:ln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1" name="Freeform 138">
              <a:extLst>
                <a:ext uri="{FF2B5EF4-FFF2-40B4-BE49-F238E27FC236}">
                  <a16:creationId xmlns:a16="http://schemas.microsoft.com/office/drawing/2014/main" id="{5CB69D99-D7A7-E3BA-D583-1C3AFF12976B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6" y="3562"/>
              <a:ext cx="55" cy="752"/>
            </a:xfrm>
            <a:custGeom>
              <a:avLst/>
              <a:gdLst>
                <a:gd name="T0" fmla="*/ 1 w 165"/>
                <a:gd name="T1" fmla="*/ 13 h 2257"/>
                <a:gd name="T2" fmla="*/ 45 w 165"/>
                <a:gd name="T3" fmla="*/ 111 h 2257"/>
                <a:gd name="T4" fmla="*/ 76 w 165"/>
                <a:gd name="T5" fmla="*/ 214 h 2257"/>
                <a:gd name="T6" fmla="*/ 87 w 165"/>
                <a:gd name="T7" fmla="*/ 264 h 2257"/>
                <a:gd name="T8" fmla="*/ 98 w 165"/>
                <a:gd name="T9" fmla="*/ 365 h 2257"/>
                <a:gd name="T10" fmla="*/ 100 w 165"/>
                <a:gd name="T11" fmla="*/ 418 h 2257"/>
                <a:gd name="T12" fmla="*/ 104 w 165"/>
                <a:gd name="T13" fmla="*/ 757 h 2257"/>
                <a:gd name="T14" fmla="*/ 104 w 165"/>
                <a:gd name="T15" fmla="*/ 870 h 2257"/>
                <a:gd name="T16" fmla="*/ 100 w 165"/>
                <a:gd name="T17" fmla="*/ 1320 h 2257"/>
                <a:gd name="T18" fmla="*/ 98 w 165"/>
                <a:gd name="T19" fmla="*/ 1545 h 2257"/>
                <a:gd name="T20" fmla="*/ 101 w 165"/>
                <a:gd name="T21" fmla="*/ 1770 h 2257"/>
                <a:gd name="T22" fmla="*/ 104 w 165"/>
                <a:gd name="T23" fmla="*/ 1879 h 2257"/>
                <a:gd name="T24" fmla="*/ 108 w 165"/>
                <a:gd name="T25" fmla="*/ 1988 h 2257"/>
                <a:gd name="T26" fmla="*/ 118 w 165"/>
                <a:gd name="T27" fmla="*/ 2095 h 2257"/>
                <a:gd name="T28" fmla="*/ 136 w 165"/>
                <a:gd name="T29" fmla="*/ 2203 h 2257"/>
                <a:gd name="T30" fmla="*/ 147 w 165"/>
                <a:gd name="T31" fmla="*/ 2251 h 2257"/>
                <a:gd name="T32" fmla="*/ 150 w 165"/>
                <a:gd name="T33" fmla="*/ 2255 h 2257"/>
                <a:gd name="T34" fmla="*/ 156 w 165"/>
                <a:gd name="T35" fmla="*/ 2257 h 2257"/>
                <a:gd name="T36" fmla="*/ 162 w 165"/>
                <a:gd name="T37" fmla="*/ 2255 h 2257"/>
                <a:gd name="T38" fmla="*/ 165 w 165"/>
                <a:gd name="T39" fmla="*/ 2251 h 2257"/>
                <a:gd name="T40" fmla="*/ 165 w 165"/>
                <a:gd name="T41" fmla="*/ 2246 h 2257"/>
                <a:gd name="T42" fmla="*/ 152 w 165"/>
                <a:gd name="T43" fmla="*/ 2196 h 2257"/>
                <a:gd name="T44" fmla="*/ 136 w 165"/>
                <a:gd name="T45" fmla="*/ 2091 h 2257"/>
                <a:gd name="T46" fmla="*/ 130 w 165"/>
                <a:gd name="T47" fmla="*/ 2039 h 2257"/>
                <a:gd name="T48" fmla="*/ 123 w 165"/>
                <a:gd name="T49" fmla="*/ 1929 h 2257"/>
                <a:gd name="T50" fmla="*/ 118 w 165"/>
                <a:gd name="T51" fmla="*/ 1818 h 2257"/>
                <a:gd name="T52" fmla="*/ 116 w 165"/>
                <a:gd name="T53" fmla="*/ 1592 h 2257"/>
                <a:gd name="T54" fmla="*/ 116 w 165"/>
                <a:gd name="T55" fmla="*/ 1365 h 2257"/>
                <a:gd name="T56" fmla="*/ 121 w 165"/>
                <a:gd name="T57" fmla="*/ 913 h 2257"/>
                <a:gd name="T58" fmla="*/ 120 w 165"/>
                <a:gd name="T59" fmla="*/ 573 h 2257"/>
                <a:gd name="T60" fmla="*/ 118 w 165"/>
                <a:gd name="T61" fmla="*/ 460 h 2257"/>
                <a:gd name="T62" fmla="*/ 114 w 165"/>
                <a:gd name="T63" fmla="*/ 355 h 2257"/>
                <a:gd name="T64" fmla="*/ 105 w 165"/>
                <a:gd name="T65" fmla="*/ 278 h 2257"/>
                <a:gd name="T66" fmla="*/ 102 w 165"/>
                <a:gd name="T67" fmla="*/ 254 h 2257"/>
                <a:gd name="T68" fmla="*/ 76 w 165"/>
                <a:gd name="T69" fmla="*/ 152 h 2257"/>
                <a:gd name="T70" fmla="*/ 40 w 165"/>
                <a:gd name="T71" fmla="*/ 55 h 2257"/>
                <a:gd name="T72" fmla="*/ 16 w 165"/>
                <a:gd name="T73" fmla="*/ 4 h 2257"/>
                <a:gd name="T74" fmla="*/ 14 w 165"/>
                <a:gd name="T75" fmla="*/ 1 h 2257"/>
                <a:gd name="T76" fmla="*/ 8 w 165"/>
                <a:gd name="T77" fmla="*/ 0 h 2257"/>
                <a:gd name="T78" fmla="*/ 3 w 165"/>
                <a:gd name="T79" fmla="*/ 2 h 2257"/>
                <a:gd name="T80" fmla="*/ 0 w 165"/>
                <a:gd name="T81" fmla="*/ 8 h 2257"/>
                <a:gd name="T82" fmla="*/ 1 w 165"/>
                <a:gd name="T83" fmla="*/ 13 h 2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5" h="2257">
                  <a:moveTo>
                    <a:pt x="1" y="13"/>
                  </a:moveTo>
                  <a:lnTo>
                    <a:pt x="1" y="13"/>
                  </a:lnTo>
                  <a:lnTo>
                    <a:pt x="24" y="61"/>
                  </a:lnTo>
                  <a:lnTo>
                    <a:pt x="45" y="111"/>
                  </a:lnTo>
                  <a:lnTo>
                    <a:pt x="62" y="162"/>
                  </a:lnTo>
                  <a:lnTo>
                    <a:pt x="76" y="214"/>
                  </a:lnTo>
                  <a:lnTo>
                    <a:pt x="76" y="214"/>
                  </a:lnTo>
                  <a:lnTo>
                    <a:pt x="87" y="264"/>
                  </a:lnTo>
                  <a:lnTo>
                    <a:pt x="94" y="315"/>
                  </a:lnTo>
                  <a:lnTo>
                    <a:pt x="98" y="365"/>
                  </a:lnTo>
                  <a:lnTo>
                    <a:pt x="100" y="418"/>
                  </a:lnTo>
                  <a:lnTo>
                    <a:pt x="100" y="418"/>
                  </a:lnTo>
                  <a:lnTo>
                    <a:pt x="102" y="644"/>
                  </a:lnTo>
                  <a:lnTo>
                    <a:pt x="104" y="757"/>
                  </a:lnTo>
                  <a:lnTo>
                    <a:pt x="104" y="870"/>
                  </a:lnTo>
                  <a:lnTo>
                    <a:pt x="104" y="870"/>
                  </a:lnTo>
                  <a:lnTo>
                    <a:pt x="101" y="1095"/>
                  </a:lnTo>
                  <a:lnTo>
                    <a:pt x="100" y="1320"/>
                  </a:lnTo>
                  <a:lnTo>
                    <a:pt x="100" y="1320"/>
                  </a:lnTo>
                  <a:lnTo>
                    <a:pt x="98" y="1545"/>
                  </a:lnTo>
                  <a:lnTo>
                    <a:pt x="98" y="1659"/>
                  </a:lnTo>
                  <a:lnTo>
                    <a:pt x="101" y="1770"/>
                  </a:lnTo>
                  <a:lnTo>
                    <a:pt x="101" y="1770"/>
                  </a:lnTo>
                  <a:lnTo>
                    <a:pt x="104" y="1879"/>
                  </a:lnTo>
                  <a:lnTo>
                    <a:pt x="105" y="1933"/>
                  </a:lnTo>
                  <a:lnTo>
                    <a:pt x="108" y="1988"/>
                  </a:lnTo>
                  <a:lnTo>
                    <a:pt x="113" y="2042"/>
                  </a:lnTo>
                  <a:lnTo>
                    <a:pt x="118" y="2095"/>
                  </a:lnTo>
                  <a:lnTo>
                    <a:pt x="126" y="2149"/>
                  </a:lnTo>
                  <a:lnTo>
                    <a:pt x="136" y="2203"/>
                  </a:lnTo>
                  <a:lnTo>
                    <a:pt x="136" y="2203"/>
                  </a:lnTo>
                  <a:lnTo>
                    <a:pt x="147" y="2251"/>
                  </a:lnTo>
                  <a:lnTo>
                    <a:pt x="147" y="2251"/>
                  </a:lnTo>
                  <a:lnTo>
                    <a:pt x="150" y="2255"/>
                  </a:lnTo>
                  <a:lnTo>
                    <a:pt x="152" y="2257"/>
                  </a:lnTo>
                  <a:lnTo>
                    <a:pt x="156" y="2257"/>
                  </a:lnTo>
                  <a:lnTo>
                    <a:pt x="159" y="2257"/>
                  </a:lnTo>
                  <a:lnTo>
                    <a:pt x="162" y="2255"/>
                  </a:lnTo>
                  <a:lnTo>
                    <a:pt x="163" y="2254"/>
                  </a:lnTo>
                  <a:lnTo>
                    <a:pt x="165" y="2251"/>
                  </a:lnTo>
                  <a:lnTo>
                    <a:pt x="165" y="2246"/>
                  </a:lnTo>
                  <a:lnTo>
                    <a:pt x="165" y="2246"/>
                  </a:lnTo>
                  <a:lnTo>
                    <a:pt x="158" y="2220"/>
                  </a:lnTo>
                  <a:lnTo>
                    <a:pt x="152" y="2196"/>
                  </a:lnTo>
                  <a:lnTo>
                    <a:pt x="143" y="2143"/>
                  </a:lnTo>
                  <a:lnTo>
                    <a:pt x="136" y="2091"/>
                  </a:lnTo>
                  <a:lnTo>
                    <a:pt x="130" y="2039"/>
                  </a:lnTo>
                  <a:lnTo>
                    <a:pt x="130" y="2039"/>
                  </a:lnTo>
                  <a:lnTo>
                    <a:pt x="126" y="1984"/>
                  </a:lnTo>
                  <a:lnTo>
                    <a:pt x="123" y="1929"/>
                  </a:lnTo>
                  <a:lnTo>
                    <a:pt x="118" y="1818"/>
                  </a:lnTo>
                  <a:lnTo>
                    <a:pt x="118" y="1818"/>
                  </a:lnTo>
                  <a:lnTo>
                    <a:pt x="117" y="1705"/>
                  </a:lnTo>
                  <a:lnTo>
                    <a:pt x="116" y="1592"/>
                  </a:lnTo>
                  <a:lnTo>
                    <a:pt x="116" y="1365"/>
                  </a:lnTo>
                  <a:lnTo>
                    <a:pt x="116" y="1365"/>
                  </a:lnTo>
                  <a:lnTo>
                    <a:pt x="121" y="913"/>
                  </a:lnTo>
                  <a:lnTo>
                    <a:pt x="121" y="913"/>
                  </a:lnTo>
                  <a:lnTo>
                    <a:pt x="121" y="686"/>
                  </a:lnTo>
                  <a:lnTo>
                    <a:pt x="120" y="573"/>
                  </a:lnTo>
                  <a:lnTo>
                    <a:pt x="118" y="460"/>
                  </a:lnTo>
                  <a:lnTo>
                    <a:pt x="118" y="460"/>
                  </a:lnTo>
                  <a:lnTo>
                    <a:pt x="117" y="407"/>
                  </a:lnTo>
                  <a:lnTo>
                    <a:pt x="114" y="355"/>
                  </a:lnTo>
                  <a:lnTo>
                    <a:pt x="110" y="304"/>
                  </a:lnTo>
                  <a:lnTo>
                    <a:pt x="105" y="278"/>
                  </a:lnTo>
                  <a:lnTo>
                    <a:pt x="102" y="254"/>
                  </a:lnTo>
                  <a:lnTo>
                    <a:pt x="102" y="254"/>
                  </a:lnTo>
                  <a:lnTo>
                    <a:pt x="91" y="201"/>
                  </a:lnTo>
                  <a:lnTo>
                    <a:pt x="76" y="152"/>
                  </a:lnTo>
                  <a:lnTo>
                    <a:pt x="59" y="103"/>
                  </a:lnTo>
                  <a:lnTo>
                    <a:pt x="40" y="55"/>
                  </a:lnTo>
                  <a:lnTo>
                    <a:pt x="40" y="55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2" name="Freeform 139">
              <a:extLst>
                <a:ext uri="{FF2B5EF4-FFF2-40B4-BE49-F238E27FC236}">
                  <a16:creationId xmlns:a16="http://schemas.microsoft.com/office/drawing/2014/main" id="{02EF9451-2E96-8778-40DD-F08E026802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42" y="2393"/>
              <a:ext cx="19" cy="582"/>
            </a:xfrm>
            <a:custGeom>
              <a:avLst/>
              <a:gdLst>
                <a:gd name="T0" fmla="*/ 31 w 58"/>
                <a:gd name="T1" fmla="*/ 9 h 1745"/>
                <a:gd name="T2" fmla="*/ 31 w 58"/>
                <a:gd name="T3" fmla="*/ 9 h 1745"/>
                <a:gd name="T4" fmla="*/ 31 w 58"/>
                <a:gd name="T5" fmla="*/ 174 h 1745"/>
                <a:gd name="T6" fmla="*/ 34 w 58"/>
                <a:gd name="T7" fmla="*/ 340 h 1745"/>
                <a:gd name="T8" fmla="*/ 34 w 58"/>
                <a:gd name="T9" fmla="*/ 340 h 1745"/>
                <a:gd name="T10" fmla="*/ 39 w 58"/>
                <a:gd name="T11" fmla="*/ 675 h 1745"/>
                <a:gd name="T12" fmla="*/ 39 w 58"/>
                <a:gd name="T13" fmla="*/ 675 h 1745"/>
                <a:gd name="T14" fmla="*/ 40 w 58"/>
                <a:gd name="T15" fmla="*/ 847 h 1745"/>
                <a:gd name="T16" fmla="*/ 39 w 58"/>
                <a:gd name="T17" fmla="*/ 1016 h 1745"/>
                <a:gd name="T18" fmla="*/ 39 w 58"/>
                <a:gd name="T19" fmla="*/ 1016 h 1745"/>
                <a:gd name="T20" fmla="*/ 36 w 58"/>
                <a:gd name="T21" fmla="*/ 1186 h 1745"/>
                <a:gd name="T22" fmla="*/ 33 w 58"/>
                <a:gd name="T23" fmla="*/ 1272 h 1745"/>
                <a:gd name="T24" fmla="*/ 30 w 58"/>
                <a:gd name="T25" fmla="*/ 1356 h 1745"/>
                <a:gd name="T26" fmla="*/ 30 w 58"/>
                <a:gd name="T27" fmla="*/ 1356 h 1745"/>
                <a:gd name="T28" fmla="*/ 26 w 58"/>
                <a:gd name="T29" fmla="*/ 1442 h 1745"/>
                <a:gd name="T30" fmla="*/ 20 w 58"/>
                <a:gd name="T31" fmla="*/ 1526 h 1745"/>
                <a:gd name="T32" fmla="*/ 13 w 58"/>
                <a:gd name="T33" fmla="*/ 1611 h 1745"/>
                <a:gd name="T34" fmla="*/ 4 w 58"/>
                <a:gd name="T35" fmla="*/ 1696 h 1745"/>
                <a:gd name="T36" fmla="*/ 4 w 58"/>
                <a:gd name="T37" fmla="*/ 1696 h 1745"/>
                <a:gd name="T38" fmla="*/ 0 w 58"/>
                <a:gd name="T39" fmla="*/ 1736 h 1745"/>
                <a:gd name="T40" fmla="*/ 0 w 58"/>
                <a:gd name="T41" fmla="*/ 1736 h 1745"/>
                <a:gd name="T42" fmla="*/ 1 w 58"/>
                <a:gd name="T43" fmla="*/ 1741 h 1745"/>
                <a:gd name="T44" fmla="*/ 2 w 58"/>
                <a:gd name="T45" fmla="*/ 1744 h 1745"/>
                <a:gd name="T46" fmla="*/ 5 w 58"/>
                <a:gd name="T47" fmla="*/ 1745 h 1745"/>
                <a:gd name="T48" fmla="*/ 8 w 58"/>
                <a:gd name="T49" fmla="*/ 1745 h 1745"/>
                <a:gd name="T50" fmla="*/ 11 w 58"/>
                <a:gd name="T51" fmla="*/ 1745 h 1745"/>
                <a:gd name="T52" fmla="*/ 14 w 58"/>
                <a:gd name="T53" fmla="*/ 1744 h 1745"/>
                <a:gd name="T54" fmla="*/ 17 w 58"/>
                <a:gd name="T55" fmla="*/ 1741 h 1745"/>
                <a:gd name="T56" fmla="*/ 17 w 58"/>
                <a:gd name="T57" fmla="*/ 1736 h 1745"/>
                <a:gd name="T58" fmla="*/ 17 w 58"/>
                <a:gd name="T59" fmla="*/ 1736 h 1745"/>
                <a:gd name="T60" fmla="*/ 26 w 58"/>
                <a:gd name="T61" fmla="*/ 1652 h 1745"/>
                <a:gd name="T62" fmla="*/ 34 w 58"/>
                <a:gd name="T63" fmla="*/ 1568 h 1745"/>
                <a:gd name="T64" fmla="*/ 40 w 58"/>
                <a:gd name="T65" fmla="*/ 1484 h 1745"/>
                <a:gd name="T66" fmla="*/ 44 w 58"/>
                <a:gd name="T67" fmla="*/ 1398 h 1745"/>
                <a:gd name="T68" fmla="*/ 44 w 58"/>
                <a:gd name="T69" fmla="*/ 1398 h 1745"/>
                <a:gd name="T70" fmla="*/ 49 w 58"/>
                <a:gd name="T71" fmla="*/ 1314 h 1745"/>
                <a:gd name="T72" fmla="*/ 52 w 58"/>
                <a:gd name="T73" fmla="*/ 1228 h 1745"/>
                <a:gd name="T74" fmla="*/ 56 w 58"/>
                <a:gd name="T75" fmla="*/ 1058 h 1745"/>
                <a:gd name="T76" fmla="*/ 56 w 58"/>
                <a:gd name="T77" fmla="*/ 1058 h 1745"/>
                <a:gd name="T78" fmla="*/ 58 w 58"/>
                <a:gd name="T79" fmla="*/ 887 h 1745"/>
                <a:gd name="T80" fmla="*/ 56 w 58"/>
                <a:gd name="T81" fmla="*/ 717 h 1745"/>
                <a:gd name="T82" fmla="*/ 56 w 58"/>
                <a:gd name="T83" fmla="*/ 717 h 1745"/>
                <a:gd name="T84" fmla="*/ 52 w 58"/>
                <a:gd name="T85" fmla="*/ 381 h 1745"/>
                <a:gd name="T86" fmla="*/ 52 w 58"/>
                <a:gd name="T87" fmla="*/ 381 h 1745"/>
                <a:gd name="T88" fmla="*/ 50 w 58"/>
                <a:gd name="T89" fmla="*/ 215 h 1745"/>
                <a:gd name="T90" fmla="*/ 49 w 58"/>
                <a:gd name="T91" fmla="*/ 50 h 1745"/>
                <a:gd name="T92" fmla="*/ 49 w 58"/>
                <a:gd name="T93" fmla="*/ 50 h 1745"/>
                <a:gd name="T94" fmla="*/ 49 w 58"/>
                <a:gd name="T95" fmla="*/ 9 h 1745"/>
                <a:gd name="T96" fmla="*/ 49 w 58"/>
                <a:gd name="T97" fmla="*/ 9 h 1745"/>
                <a:gd name="T98" fmla="*/ 47 w 58"/>
                <a:gd name="T99" fmla="*/ 5 h 1745"/>
                <a:gd name="T100" fmla="*/ 46 w 58"/>
                <a:gd name="T101" fmla="*/ 2 h 1745"/>
                <a:gd name="T102" fmla="*/ 43 w 58"/>
                <a:gd name="T103" fmla="*/ 0 h 1745"/>
                <a:gd name="T104" fmla="*/ 40 w 58"/>
                <a:gd name="T105" fmla="*/ 0 h 1745"/>
                <a:gd name="T106" fmla="*/ 37 w 58"/>
                <a:gd name="T107" fmla="*/ 0 h 1745"/>
                <a:gd name="T108" fmla="*/ 34 w 58"/>
                <a:gd name="T109" fmla="*/ 2 h 1745"/>
                <a:gd name="T110" fmla="*/ 31 w 58"/>
                <a:gd name="T111" fmla="*/ 5 h 1745"/>
                <a:gd name="T112" fmla="*/ 31 w 58"/>
                <a:gd name="T113" fmla="*/ 9 h 1745"/>
                <a:gd name="T114" fmla="*/ 31 w 58"/>
                <a:gd name="T115" fmla="*/ 9 h 1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58" h="1745">
                  <a:moveTo>
                    <a:pt x="31" y="9"/>
                  </a:moveTo>
                  <a:lnTo>
                    <a:pt x="31" y="9"/>
                  </a:lnTo>
                  <a:lnTo>
                    <a:pt x="31" y="174"/>
                  </a:lnTo>
                  <a:lnTo>
                    <a:pt x="34" y="340"/>
                  </a:lnTo>
                  <a:lnTo>
                    <a:pt x="34" y="340"/>
                  </a:lnTo>
                  <a:lnTo>
                    <a:pt x="39" y="675"/>
                  </a:lnTo>
                  <a:lnTo>
                    <a:pt x="39" y="675"/>
                  </a:lnTo>
                  <a:lnTo>
                    <a:pt x="40" y="847"/>
                  </a:lnTo>
                  <a:lnTo>
                    <a:pt x="39" y="1016"/>
                  </a:lnTo>
                  <a:lnTo>
                    <a:pt x="39" y="1016"/>
                  </a:lnTo>
                  <a:lnTo>
                    <a:pt x="36" y="1186"/>
                  </a:lnTo>
                  <a:lnTo>
                    <a:pt x="33" y="1272"/>
                  </a:lnTo>
                  <a:lnTo>
                    <a:pt x="30" y="1356"/>
                  </a:lnTo>
                  <a:lnTo>
                    <a:pt x="30" y="1356"/>
                  </a:lnTo>
                  <a:lnTo>
                    <a:pt x="26" y="1442"/>
                  </a:lnTo>
                  <a:lnTo>
                    <a:pt x="20" y="1526"/>
                  </a:lnTo>
                  <a:lnTo>
                    <a:pt x="13" y="1611"/>
                  </a:lnTo>
                  <a:lnTo>
                    <a:pt x="4" y="1696"/>
                  </a:lnTo>
                  <a:lnTo>
                    <a:pt x="4" y="1696"/>
                  </a:lnTo>
                  <a:lnTo>
                    <a:pt x="0" y="1736"/>
                  </a:lnTo>
                  <a:lnTo>
                    <a:pt x="0" y="1736"/>
                  </a:lnTo>
                  <a:lnTo>
                    <a:pt x="1" y="1741"/>
                  </a:lnTo>
                  <a:lnTo>
                    <a:pt x="2" y="1744"/>
                  </a:lnTo>
                  <a:lnTo>
                    <a:pt x="5" y="1745"/>
                  </a:lnTo>
                  <a:lnTo>
                    <a:pt x="8" y="1745"/>
                  </a:lnTo>
                  <a:lnTo>
                    <a:pt x="11" y="1745"/>
                  </a:lnTo>
                  <a:lnTo>
                    <a:pt x="14" y="1744"/>
                  </a:lnTo>
                  <a:lnTo>
                    <a:pt x="17" y="1741"/>
                  </a:lnTo>
                  <a:lnTo>
                    <a:pt x="17" y="1736"/>
                  </a:lnTo>
                  <a:lnTo>
                    <a:pt x="17" y="1736"/>
                  </a:lnTo>
                  <a:lnTo>
                    <a:pt x="26" y="1652"/>
                  </a:lnTo>
                  <a:lnTo>
                    <a:pt x="34" y="1568"/>
                  </a:lnTo>
                  <a:lnTo>
                    <a:pt x="40" y="1484"/>
                  </a:lnTo>
                  <a:lnTo>
                    <a:pt x="44" y="1398"/>
                  </a:lnTo>
                  <a:lnTo>
                    <a:pt x="44" y="1398"/>
                  </a:lnTo>
                  <a:lnTo>
                    <a:pt x="49" y="1314"/>
                  </a:lnTo>
                  <a:lnTo>
                    <a:pt x="52" y="1228"/>
                  </a:lnTo>
                  <a:lnTo>
                    <a:pt x="56" y="1058"/>
                  </a:lnTo>
                  <a:lnTo>
                    <a:pt x="56" y="1058"/>
                  </a:lnTo>
                  <a:lnTo>
                    <a:pt x="58" y="887"/>
                  </a:lnTo>
                  <a:lnTo>
                    <a:pt x="56" y="717"/>
                  </a:lnTo>
                  <a:lnTo>
                    <a:pt x="56" y="717"/>
                  </a:lnTo>
                  <a:lnTo>
                    <a:pt x="52" y="381"/>
                  </a:lnTo>
                  <a:lnTo>
                    <a:pt x="52" y="381"/>
                  </a:lnTo>
                  <a:lnTo>
                    <a:pt x="50" y="215"/>
                  </a:lnTo>
                  <a:lnTo>
                    <a:pt x="49" y="50"/>
                  </a:lnTo>
                  <a:lnTo>
                    <a:pt x="49" y="50"/>
                  </a:lnTo>
                  <a:lnTo>
                    <a:pt x="49" y="9"/>
                  </a:lnTo>
                  <a:lnTo>
                    <a:pt x="49" y="9"/>
                  </a:lnTo>
                  <a:lnTo>
                    <a:pt x="47" y="5"/>
                  </a:lnTo>
                  <a:lnTo>
                    <a:pt x="46" y="2"/>
                  </a:lnTo>
                  <a:lnTo>
                    <a:pt x="43" y="0"/>
                  </a:lnTo>
                  <a:lnTo>
                    <a:pt x="40" y="0"/>
                  </a:lnTo>
                  <a:lnTo>
                    <a:pt x="37" y="0"/>
                  </a:lnTo>
                  <a:lnTo>
                    <a:pt x="34" y="2"/>
                  </a:lnTo>
                  <a:lnTo>
                    <a:pt x="31" y="5"/>
                  </a:lnTo>
                  <a:lnTo>
                    <a:pt x="31" y="9"/>
                  </a:lnTo>
                  <a:lnTo>
                    <a:pt x="31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3" name="Freeform 140">
              <a:extLst>
                <a:ext uri="{FF2B5EF4-FFF2-40B4-BE49-F238E27FC236}">
                  <a16:creationId xmlns:a16="http://schemas.microsoft.com/office/drawing/2014/main" id="{1F6A83B2-AF1D-05EB-B955-0A05DDA4B26B}"/>
                </a:ext>
              </a:extLst>
            </p:cNvPr>
            <p:cNvSpPr>
              <a:spLocks/>
            </p:cNvSpPr>
            <p:nvPr/>
          </p:nvSpPr>
          <p:spPr bwMode="auto">
            <a:xfrm>
              <a:off x="2262" y="2949"/>
              <a:ext cx="87" cy="409"/>
            </a:xfrm>
            <a:custGeom>
              <a:avLst/>
              <a:gdLst>
                <a:gd name="T0" fmla="*/ 242 w 259"/>
                <a:gd name="T1" fmla="*/ 9 h 1227"/>
                <a:gd name="T2" fmla="*/ 242 w 259"/>
                <a:gd name="T3" fmla="*/ 9 h 1227"/>
                <a:gd name="T4" fmla="*/ 242 w 259"/>
                <a:gd name="T5" fmla="*/ 70 h 1227"/>
                <a:gd name="T6" fmla="*/ 240 w 259"/>
                <a:gd name="T7" fmla="*/ 131 h 1227"/>
                <a:gd name="T8" fmla="*/ 236 w 259"/>
                <a:gd name="T9" fmla="*/ 192 h 1227"/>
                <a:gd name="T10" fmla="*/ 230 w 259"/>
                <a:gd name="T11" fmla="*/ 253 h 1227"/>
                <a:gd name="T12" fmla="*/ 223 w 259"/>
                <a:gd name="T13" fmla="*/ 314 h 1227"/>
                <a:gd name="T14" fmla="*/ 214 w 259"/>
                <a:gd name="T15" fmla="*/ 373 h 1227"/>
                <a:gd name="T16" fmla="*/ 204 w 259"/>
                <a:gd name="T17" fmla="*/ 434 h 1227"/>
                <a:gd name="T18" fmla="*/ 191 w 259"/>
                <a:gd name="T19" fmla="*/ 494 h 1227"/>
                <a:gd name="T20" fmla="*/ 191 w 259"/>
                <a:gd name="T21" fmla="*/ 494 h 1227"/>
                <a:gd name="T22" fmla="*/ 179 w 259"/>
                <a:gd name="T23" fmla="*/ 553 h 1227"/>
                <a:gd name="T24" fmla="*/ 165 w 259"/>
                <a:gd name="T25" fmla="*/ 611 h 1227"/>
                <a:gd name="T26" fmla="*/ 135 w 259"/>
                <a:gd name="T27" fmla="*/ 727 h 1227"/>
                <a:gd name="T28" fmla="*/ 103 w 259"/>
                <a:gd name="T29" fmla="*/ 843 h 1227"/>
                <a:gd name="T30" fmla="*/ 69 w 259"/>
                <a:gd name="T31" fmla="*/ 959 h 1227"/>
                <a:gd name="T32" fmla="*/ 69 w 259"/>
                <a:gd name="T33" fmla="*/ 959 h 1227"/>
                <a:gd name="T34" fmla="*/ 35 w 259"/>
                <a:gd name="T35" fmla="*/ 1087 h 1227"/>
                <a:gd name="T36" fmla="*/ 0 w 259"/>
                <a:gd name="T37" fmla="*/ 1215 h 1227"/>
                <a:gd name="T38" fmla="*/ 0 w 259"/>
                <a:gd name="T39" fmla="*/ 1215 h 1227"/>
                <a:gd name="T40" fmla="*/ 0 w 259"/>
                <a:gd name="T41" fmla="*/ 1219 h 1227"/>
                <a:gd name="T42" fmla="*/ 1 w 259"/>
                <a:gd name="T43" fmla="*/ 1222 h 1227"/>
                <a:gd name="T44" fmla="*/ 4 w 259"/>
                <a:gd name="T45" fmla="*/ 1225 h 1227"/>
                <a:gd name="T46" fmla="*/ 7 w 259"/>
                <a:gd name="T47" fmla="*/ 1225 h 1227"/>
                <a:gd name="T48" fmla="*/ 10 w 259"/>
                <a:gd name="T49" fmla="*/ 1227 h 1227"/>
                <a:gd name="T50" fmla="*/ 13 w 259"/>
                <a:gd name="T51" fmla="*/ 1225 h 1227"/>
                <a:gd name="T52" fmla="*/ 16 w 259"/>
                <a:gd name="T53" fmla="*/ 1224 h 1227"/>
                <a:gd name="T54" fmla="*/ 17 w 259"/>
                <a:gd name="T55" fmla="*/ 1219 h 1227"/>
                <a:gd name="T56" fmla="*/ 17 w 259"/>
                <a:gd name="T57" fmla="*/ 1219 h 1227"/>
                <a:gd name="T58" fmla="*/ 48 w 259"/>
                <a:gd name="T59" fmla="*/ 1105 h 1227"/>
                <a:gd name="T60" fmla="*/ 79 w 259"/>
                <a:gd name="T61" fmla="*/ 988 h 1227"/>
                <a:gd name="T62" fmla="*/ 113 w 259"/>
                <a:gd name="T63" fmla="*/ 874 h 1227"/>
                <a:gd name="T64" fmla="*/ 145 w 259"/>
                <a:gd name="T65" fmla="*/ 759 h 1227"/>
                <a:gd name="T66" fmla="*/ 145 w 259"/>
                <a:gd name="T67" fmla="*/ 759 h 1227"/>
                <a:gd name="T68" fmla="*/ 175 w 259"/>
                <a:gd name="T69" fmla="*/ 642 h 1227"/>
                <a:gd name="T70" fmla="*/ 190 w 259"/>
                <a:gd name="T71" fmla="*/ 584 h 1227"/>
                <a:gd name="T72" fmla="*/ 203 w 259"/>
                <a:gd name="T73" fmla="*/ 524 h 1227"/>
                <a:gd name="T74" fmla="*/ 216 w 259"/>
                <a:gd name="T75" fmla="*/ 465 h 1227"/>
                <a:gd name="T76" fmla="*/ 226 w 259"/>
                <a:gd name="T77" fmla="*/ 405 h 1227"/>
                <a:gd name="T78" fmla="*/ 236 w 259"/>
                <a:gd name="T79" fmla="*/ 345 h 1227"/>
                <a:gd name="T80" fmla="*/ 245 w 259"/>
                <a:gd name="T81" fmla="*/ 286 h 1227"/>
                <a:gd name="T82" fmla="*/ 245 w 259"/>
                <a:gd name="T83" fmla="*/ 286 h 1227"/>
                <a:gd name="T84" fmla="*/ 252 w 259"/>
                <a:gd name="T85" fmla="*/ 216 h 1227"/>
                <a:gd name="T86" fmla="*/ 256 w 259"/>
                <a:gd name="T87" fmla="*/ 147 h 1227"/>
                <a:gd name="T88" fmla="*/ 259 w 259"/>
                <a:gd name="T89" fmla="*/ 78 h 1227"/>
                <a:gd name="T90" fmla="*/ 259 w 259"/>
                <a:gd name="T91" fmla="*/ 9 h 1227"/>
                <a:gd name="T92" fmla="*/ 259 w 259"/>
                <a:gd name="T93" fmla="*/ 9 h 1227"/>
                <a:gd name="T94" fmla="*/ 258 w 259"/>
                <a:gd name="T95" fmla="*/ 6 h 1227"/>
                <a:gd name="T96" fmla="*/ 256 w 259"/>
                <a:gd name="T97" fmla="*/ 3 h 1227"/>
                <a:gd name="T98" fmla="*/ 253 w 259"/>
                <a:gd name="T99" fmla="*/ 1 h 1227"/>
                <a:gd name="T100" fmla="*/ 249 w 259"/>
                <a:gd name="T101" fmla="*/ 0 h 1227"/>
                <a:gd name="T102" fmla="*/ 246 w 259"/>
                <a:gd name="T103" fmla="*/ 1 h 1227"/>
                <a:gd name="T104" fmla="*/ 243 w 259"/>
                <a:gd name="T105" fmla="*/ 3 h 1227"/>
                <a:gd name="T106" fmla="*/ 242 w 259"/>
                <a:gd name="T107" fmla="*/ 4 h 1227"/>
                <a:gd name="T108" fmla="*/ 242 w 259"/>
                <a:gd name="T109" fmla="*/ 9 h 1227"/>
                <a:gd name="T110" fmla="*/ 242 w 259"/>
                <a:gd name="T111" fmla="*/ 9 h 1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59" h="1227">
                  <a:moveTo>
                    <a:pt x="242" y="9"/>
                  </a:moveTo>
                  <a:lnTo>
                    <a:pt x="242" y="9"/>
                  </a:lnTo>
                  <a:lnTo>
                    <a:pt x="242" y="70"/>
                  </a:lnTo>
                  <a:lnTo>
                    <a:pt x="240" y="131"/>
                  </a:lnTo>
                  <a:lnTo>
                    <a:pt x="236" y="192"/>
                  </a:lnTo>
                  <a:lnTo>
                    <a:pt x="230" y="253"/>
                  </a:lnTo>
                  <a:lnTo>
                    <a:pt x="223" y="314"/>
                  </a:lnTo>
                  <a:lnTo>
                    <a:pt x="214" y="373"/>
                  </a:lnTo>
                  <a:lnTo>
                    <a:pt x="204" y="434"/>
                  </a:lnTo>
                  <a:lnTo>
                    <a:pt x="191" y="494"/>
                  </a:lnTo>
                  <a:lnTo>
                    <a:pt x="191" y="494"/>
                  </a:lnTo>
                  <a:lnTo>
                    <a:pt x="179" y="553"/>
                  </a:lnTo>
                  <a:lnTo>
                    <a:pt x="165" y="611"/>
                  </a:lnTo>
                  <a:lnTo>
                    <a:pt x="135" y="727"/>
                  </a:lnTo>
                  <a:lnTo>
                    <a:pt x="103" y="843"/>
                  </a:lnTo>
                  <a:lnTo>
                    <a:pt x="69" y="959"/>
                  </a:lnTo>
                  <a:lnTo>
                    <a:pt x="69" y="959"/>
                  </a:lnTo>
                  <a:lnTo>
                    <a:pt x="35" y="1087"/>
                  </a:lnTo>
                  <a:lnTo>
                    <a:pt x="0" y="1215"/>
                  </a:lnTo>
                  <a:lnTo>
                    <a:pt x="0" y="1215"/>
                  </a:lnTo>
                  <a:lnTo>
                    <a:pt x="0" y="1219"/>
                  </a:lnTo>
                  <a:lnTo>
                    <a:pt x="1" y="1222"/>
                  </a:lnTo>
                  <a:lnTo>
                    <a:pt x="4" y="1225"/>
                  </a:lnTo>
                  <a:lnTo>
                    <a:pt x="7" y="1225"/>
                  </a:lnTo>
                  <a:lnTo>
                    <a:pt x="10" y="1227"/>
                  </a:lnTo>
                  <a:lnTo>
                    <a:pt x="13" y="1225"/>
                  </a:lnTo>
                  <a:lnTo>
                    <a:pt x="16" y="1224"/>
                  </a:lnTo>
                  <a:lnTo>
                    <a:pt x="17" y="1219"/>
                  </a:lnTo>
                  <a:lnTo>
                    <a:pt x="17" y="1219"/>
                  </a:lnTo>
                  <a:lnTo>
                    <a:pt x="48" y="1105"/>
                  </a:lnTo>
                  <a:lnTo>
                    <a:pt x="79" y="988"/>
                  </a:lnTo>
                  <a:lnTo>
                    <a:pt x="113" y="874"/>
                  </a:lnTo>
                  <a:lnTo>
                    <a:pt x="145" y="759"/>
                  </a:lnTo>
                  <a:lnTo>
                    <a:pt x="145" y="759"/>
                  </a:lnTo>
                  <a:lnTo>
                    <a:pt x="175" y="642"/>
                  </a:lnTo>
                  <a:lnTo>
                    <a:pt x="190" y="584"/>
                  </a:lnTo>
                  <a:lnTo>
                    <a:pt x="203" y="524"/>
                  </a:lnTo>
                  <a:lnTo>
                    <a:pt x="216" y="465"/>
                  </a:lnTo>
                  <a:lnTo>
                    <a:pt x="226" y="405"/>
                  </a:lnTo>
                  <a:lnTo>
                    <a:pt x="236" y="345"/>
                  </a:lnTo>
                  <a:lnTo>
                    <a:pt x="245" y="286"/>
                  </a:lnTo>
                  <a:lnTo>
                    <a:pt x="245" y="286"/>
                  </a:lnTo>
                  <a:lnTo>
                    <a:pt x="252" y="216"/>
                  </a:lnTo>
                  <a:lnTo>
                    <a:pt x="256" y="147"/>
                  </a:lnTo>
                  <a:lnTo>
                    <a:pt x="259" y="78"/>
                  </a:lnTo>
                  <a:lnTo>
                    <a:pt x="259" y="9"/>
                  </a:lnTo>
                  <a:lnTo>
                    <a:pt x="259" y="9"/>
                  </a:lnTo>
                  <a:lnTo>
                    <a:pt x="258" y="6"/>
                  </a:lnTo>
                  <a:lnTo>
                    <a:pt x="256" y="3"/>
                  </a:lnTo>
                  <a:lnTo>
                    <a:pt x="253" y="1"/>
                  </a:lnTo>
                  <a:lnTo>
                    <a:pt x="249" y="0"/>
                  </a:lnTo>
                  <a:lnTo>
                    <a:pt x="246" y="1"/>
                  </a:lnTo>
                  <a:lnTo>
                    <a:pt x="243" y="3"/>
                  </a:lnTo>
                  <a:lnTo>
                    <a:pt x="242" y="4"/>
                  </a:lnTo>
                  <a:lnTo>
                    <a:pt x="242" y="9"/>
                  </a:lnTo>
                  <a:lnTo>
                    <a:pt x="242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4" name="Freeform 141">
              <a:extLst>
                <a:ext uri="{FF2B5EF4-FFF2-40B4-BE49-F238E27FC236}">
                  <a16:creationId xmlns:a16="http://schemas.microsoft.com/office/drawing/2014/main" id="{3FDDB784-D99D-D48D-C132-22A476999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2286" y="3256"/>
              <a:ext cx="115" cy="122"/>
            </a:xfrm>
            <a:custGeom>
              <a:avLst/>
              <a:gdLst>
                <a:gd name="T0" fmla="*/ 13 w 344"/>
                <a:gd name="T1" fmla="*/ 367 h 368"/>
                <a:gd name="T2" fmla="*/ 13 w 344"/>
                <a:gd name="T3" fmla="*/ 367 h 368"/>
                <a:gd name="T4" fmla="*/ 52 w 344"/>
                <a:gd name="T5" fmla="*/ 339 h 368"/>
                <a:gd name="T6" fmla="*/ 89 w 344"/>
                <a:gd name="T7" fmla="*/ 310 h 368"/>
                <a:gd name="T8" fmla="*/ 123 w 344"/>
                <a:gd name="T9" fmla="*/ 278 h 368"/>
                <a:gd name="T10" fmla="*/ 157 w 344"/>
                <a:gd name="T11" fmla="*/ 247 h 368"/>
                <a:gd name="T12" fmla="*/ 189 w 344"/>
                <a:gd name="T13" fmla="*/ 212 h 368"/>
                <a:gd name="T14" fmla="*/ 219 w 344"/>
                <a:gd name="T15" fmla="*/ 175 h 368"/>
                <a:gd name="T16" fmla="*/ 248 w 344"/>
                <a:gd name="T17" fmla="*/ 139 h 368"/>
                <a:gd name="T18" fmla="*/ 277 w 344"/>
                <a:gd name="T19" fmla="*/ 101 h 368"/>
                <a:gd name="T20" fmla="*/ 277 w 344"/>
                <a:gd name="T21" fmla="*/ 101 h 368"/>
                <a:gd name="T22" fmla="*/ 342 w 344"/>
                <a:gd name="T23" fmla="*/ 13 h 368"/>
                <a:gd name="T24" fmla="*/ 342 w 344"/>
                <a:gd name="T25" fmla="*/ 13 h 368"/>
                <a:gd name="T26" fmla="*/ 344 w 344"/>
                <a:gd name="T27" fmla="*/ 10 h 368"/>
                <a:gd name="T28" fmla="*/ 344 w 344"/>
                <a:gd name="T29" fmla="*/ 7 h 368"/>
                <a:gd name="T30" fmla="*/ 342 w 344"/>
                <a:gd name="T31" fmla="*/ 4 h 368"/>
                <a:gd name="T32" fmla="*/ 339 w 344"/>
                <a:gd name="T33" fmla="*/ 1 h 368"/>
                <a:gd name="T34" fmla="*/ 336 w 344"/>
                <a:gd name="T35" fmla="*/ 0 h 368"/>
                <a:gd name="T36" fmla="*/ 333 w 344"/>
                <a:gd name="T37" fmla="*/ 0 h 368"/>
                <a:gd name="T38" fmla="*/ 331 w 344"/>
                <a:gd name="T39" fmla="*/ 1 h 368"/>
                <a:gd name="T40" fmla="*/ 328 w 344"/>
                <a:gd name="T41" fmla="*/ 4 h 368"/>
                <a:gd name="T42" fmla="*/ 328 w 344"/>
                <a:gd name="T43" fmla="*/ 4 h 368"/>
                <a:gd name="T44" fmla="*/ 273 w 344"/>
                <a:gd name="T45" fmla="*/ 80 h 368"/>
                <a:gd name="T46" fmla="*/ 244 w 344"/>
                <a:gd name="T47" fmla="*/ 117 h 368"/>
                <a:gd name="T48" fmla="*/ 215 w 344"/>
                <a:gd name="T49" fmla="*/ 154 h 368"/>
                <a:gd name="T50" fmla="*/ 184 w 344"/>
                <a:gd name="T51" fmla="*/ 190 h 368"/>
                <a:gd name="T52" fmla="*/ 154 w 344"/>
                <a:gd name="T53" fmla="*/ 225 h 368"/>
                <a:gd name="T54" fmla="*/ 120 w 344"/>
                <a:gd name="T55" fmla="*/ 258 h 368"/>
                <a:gd name="T56" fmla="*/ 87 w 344"/>
                <a:gd name="T57" fmla="*/ 290 h 368"/>
                <a:gd name="T58" fmla="*/ 87 w 344"/>
                <a:gd name="T59" fmla="*/ 290 h 368"/>
                <a:gd name="T60" fmla="*/ 67 w 344"/>
                <a:gd name="T61" fmla="*/ 306 h 368"/>
                <a:gd name="T62" fmla="*/ 47 w 344"/>
                <a:gd name="T63" fmla="*/ 322 h 368"/>
                <a:gd name="T64" fmla="*/ 26 w 344"/>
                <a:gd name="T65" fmla="*/ 337 h 368"/>
                <a:gd name="T66" fmla="*/ 5 w 344"/>
                <a:gd name="T67" fmla="*/ 351 h 368"/>
                <a:gd name="T68" fmla="*/ 5 w 344"/>
                <a:gd name="T69" fmla="*/ 351 h 368"/>
                <a:gd name="T70" fmla="*/ 2 w 344"/>
                <a:gd name="T71" fmla="*/ 354 h 368"/>
                <a:gd name="T72" fmla="*/ 0 w 344"/>
                <a:gd name="T73" fmla="*/ 357 h 368"/>
                <a:gd name="T74" fmla="*/ 0 w 344"/>
                <a:gd name="T75" fmla="*/ 361 h 368"/>
                <a:gd name="T76" fmla="*/ 2 w 344"/>
                <a:gd name="T77" fmla="*/ 364 h 368"/>
                <a:gd name="T78" fmla="*/ 5 w 344"/>
                <a:gd name="T79" fmla="*/ 366 h 368"/>
                <a:gd name="T80" fmla="*/ 6 w 344"/>
                <a:gd name="T81" fmla="*/ 367 h 368"/>
                <a:gd name="T82" fmla="*/ 10 w 344"/>
                <a:gd name="T83" fmla="*/ 368 h 368"/>
                <a:gd name="T84" fmla="*/ 13 w 344"/>
                <a:gd name="T85" fmla="*/ 367 h 368"/>
                <a:gd name="T86" fmla="*/ 13 w 344"/>
                <a:gd name="T87" fmla="*/ 367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44" h="368">
                  <a:moveTo>
                    <a:pt x="13" y="367"/>
                  </a:moveTo>
                  <a:lnTo>
                    <a:pt x="13" y="367"/>
                  </a:lnTo>
                  <a:lnTo>
                    <a:pt x="52" y="339"/>
                  </a:lnTo>
                  <a:lnTo>
                    <a:pt x="89" y="310"/>
                  </a:lnTo>
                  <a:lnTo>
                    <a:pt x="123" y="278"/>
                  </a:lnTo>
                  <a:lnTo>
                    <a:pt x="157" y="247"/>
                  </a:lnTo>
                  <a:lnTo>
                    <a:pt x="189" y="212"/>
                  </a:lnTo>
                  <a:lnTo>
                    <a:pt x="219" y="175"/>
                  </a:lnTo>
                  <a:lnTo>
                    <a:pt x="248" y="139"/>
                  </a:lnTo>
                  <a:lnTo>
                    <a:pt x="277" y="101"/>
                  </a:lnTo>
                  <a:lnTo>
                    <a:pt x="277" y="101"/>
                  </a:lnTo>
                  <a:lnTo>
                    <a:pt x="342" y="13"/>
                  </a:lnTo>
                  <a:lnTo>
                    <a:pt x="342" y="13"/>
                  </a:lnTo>
                  <a:lnTo>
                    <a:pt x="344" y="10"/>
                  </a:lnTo>
                  <a:lnTo>
                    <a:pt x="344" y="7"/>
                  </a:lnTo>
                  <a:lnTo>
                    <a:pt x="342" y="4"/>
                  </a:lnTo>
                  <a:lnTo>
                    <a:pt x="339" y="1"/>
                  </a:lnTo>
                  <a:lnTo>
                    <a:pt x="336" y="0"/>
                  </a:lnTo>
                  <a:lnTo>
                    <a:pt x="333" y="0"/>
                  </a:lnTo>
                  <a:lnTo>
                    <a:pt x="331" y="1"/>
                  </a:lnTo>
                  <a:lnTo>
                    <a:pt x="328" y="4"/>
                  </a:lnTo>
                  <a:lnTo>
                    <a:pt x="328" y="4"/>
                  </a:lnTo>
                  <a:lnTo>
                    <a:pt x="273" y="80"/>
                  </a:lnTo>
                  <a:lnTo>
                    <a:pt x="244" y="117"/>
                  </a:lnTo>
                  <a:lnTo>
                    <a:pt x="215" y="154"/>
                  </a:lnTo>
                  <a:lnTo>
                    <a:pt x="184" y="190"/>
                  </a:lnTo>
                  <a:lnTo>
                    <a:pt x="154" y="225"/>
                  </a:lnTo>
                  <a:lnTo>
                    <a:pt x="120" y="258"/>
                  </a:lnTo>
                  <a:lnTo>
                    <a:pt x="87" y="290"/>
                  </a:lnTo>
                  <a:lnTo>
                    <a:pt x="87" y="290"/>
                  </a:lnTo>
                  <a:lnTo>
                    <a:pt x="67" y="306"/>
                  </a:lnTo>
                  <a:lnTo>
                    <a:pt x="47" y="322"/>
                  </a:lnTo>
                  <a:lnTo>
                    <a:pt x="26" y="337"/>
                  </a:lnTo>
                  <a:lnTo>
                    <a:pt x="5" y="351"/>
                  </a:lnTo>
                  <a:lnTo>
                    <a:pt x="5" y="351"/>
                  </a:lnTo>
                  <a:lnTo>
                    <a:pt x="2" y="354"/>
                  </a:lnTo>
                  <a:lnTo>
                    <a:pt x="0" y="357"/>
                  </a:lnTo>
                  <a:lnTo>
                    <a:pt x="0" y="361"/>
                  </a:lnTo>
                  <a:lnTo>
                    <a:pt x="2" y="364"/>
                  </a:lnTo>
                  <a:lnTo>
                    <a:pt x="5" y="366"/>
                  </a:lnTo>
                  <a:lnTo>
                    <a:pt x="6" y="367"/>
                  </a:lnTo>
                  <a:lnTo>
                    <a:pt x="10" y="368"/>
                  </a:lnTo>
                  <a:lnTo>
                    <a:pt x="13" y="367"/>
                  </a:lnTo>
                  <a:lnTo>
                    <a:pt x="13" y="36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5" name="Freeform 142">
              <a:extLst>
                <a:ext uri="{FF2B5EF4-FFF2-40B4-BE49-F238E27FC236}">
                  <a16:creationId xmlns:a16="http://schemas.microsoft.com/office/drawing/2014/main" id="{019E2C45-F2A6-8085-27C1-77EC5B71C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5" y="3179"/>
              <a:ext cx="119" cy="159"/>
            </a:xfrm>
            <a:custGeom>
              <a:avLst/>
              <a:gdLst>
                <a:gd name="T0" fmla="*/ 16 w 355"/>
                <a:gd name="T1" fmla="*/ 472 h 477"/>
                <a:gd name="T2" fmla="*/ 16 w 355"/>
                <a:gd name="T3" fmla="*/ 472 h 477"/>
                <a:gd name="T4" fmla="*/ 44 w 355"/>
                <a:gd name="T5" fmla="*/ 424 h 477"/>
                <a:gd name="T6" fmla="*/ 74 w 355"/>
                <a:gd name="T7" fmla="*/ 376 h 477"/>
                <a:gd name="T8" fmla="*/ 104 w 355"/>
                <a:gd name="T9" fmla="*/ 330 h 477"/>
                <a:gd name="T10" fmla="*/ 136 w 355"/>
                <a:gd name="T11" fmla="*/ 284 h 477"/>
                <a:gd name="T12" fmla="*/ 170 w 355"/>
                <a:gd name="T13" fmla="*/ 239 h 477"/>
                <a:gd name="T14" fmla="*/ 203 w 355"/>
                <a:gd name="T15" fmla="*/ 194 h 477"/>
                <a:gd name="T16" fmla="*/ 238 w 355"/>
                <a:gd name="T17" fmla="*/ 149 h 477"/>
                <a:gd name="T18" fmla="*/ 274 w 355"/>
                <a:gd name="T19" fmla="*/ 105 h 477"/>
                <a:gd name="T20" fmla="*/ 274 w 355"/>
                <a:gd name="T21" fmla="*/ 105 h 477"/>
                <a:gd name="T22" fmla="*/ 312 w 355"/>
                <a:gd name="T23" fmla="*/ 60 h 477"/>
                <a:gd name="T24" fmla="*/ 352 w 355"/>
                <a:gd name="T25" fmla="*/ 15 h 477"/>
                <a:gd name="T26" fmla="*/ 352 w 355"/>
                <a:gd name="T27" fmla="*/ 15 h 477"/>
                <a:gd name="T28" fmla="*/ 354 w 355"/>
                <a:gd name="T29" fmla="*/ 12 h 477"/>
                <a:gd name="T30" fmla="*/ 355 w 355"/>
                <a:gd name="T31" fmla="*/ 8 h 477"/>
                <a:gd name="T32" fmla="*/ 354 w 355"/>
                <a:gd name="T33" fmla="*/ 5 h 477"/>
                <a:gd name="T34" fmla="*/ 352 w 355"/>
                <a:gd name="T35" fmla="*/ 2 h 477"/>
                <a:gd name="T36" fmla="*/ 349 w 355"/>
                <a:gd name="T37" fmla="*/ 0 h 477"/>
                <a:gd name="T38" fmla="*/ 346 w 355"/>
                <a:gd name="T39" fmla="*/ 0 h 477"/>
                <a:gd name="T40" fmla="*/ 343 w 355"/>
                <a:gd name="T41" fmla="*/ 0 h 477"/>
                <a:gd name="T42" fmla="*/ 339 w 355"/>
                <a:gd name="T43" fmla="*/ 2 h 477"/>
                <a:gd name="T44" fmla="*/ 339 w 355"/>
                <a:gd name="T45" fmla="*/ 2 h 477"/>
                <a:gd name="T46" fmla="*/ 303 w 355"/>
                <a:gd name="T47" fmla="*/ 44 h 477"/>
                <a:gd name="T48" fmla="*/ 267 w 355"/>
                <a:gd name="T49" fmla="*/ 86 h 477"/>
                <a:gd name="T50" fmla="*/ 232 w 355"/>
                <a:gd name="T51" fmla="*/ 130 h 477"/>
                <a:gd name="T52" fmla="*/ 197 w 355"/>
                <a:gd name="T53" fmla="*/ 173 h 477"/>
                <a:gd name="T54" fmla="*/ 164 w 355"/>
                <a:gd name="T55" fmla="*/ 217 h 477"/>
                <a:gd name="T56" fmla="*/ 130 w 355"/>
                <a:gd name="T57" fmla="*/ 262 h 477"/>
                <a:gd name="T58" fmla="*/ 99 w 355"/>
                <a:gd name="T59" fmla="*/ 307 h 477"/>
                <a:gd name="T60" fmla="*/ 68 w 355"/>
                <a:gd name="T61" fmla="*/ 353 h 477"/>
                <a:gd name="T62" fmla="*/ 68 w 355"/>
                <a:gd name="T63" fmla="*/ 353 h 477"/>
                <a:gd name="T64" fmla="*/ 33 w 355"/>
                <a:gd name="T65" fmla="*/ 408 h 477"/>
                <a:gd name="T66" fmla="*/ 0 w 355"/>
                <a:gd name="T67" fmla="*/ 463 h 477"/>
                <a:gd name="T68" fmla="*/ 0 w 355"/>
                <a:gd name="T69" fmla="*/ 463 h 477"/>
                <a:gd name="T70" fmla="*/ 0 w 355"/>
                <a:gd name="T71" fmla="*/ 468 h 477"/>
                <a:gd name="T72" fmla="*/ 0 w 355"/>
                <a:gd name="T73" fmla="*/ 471 h 477"/>
                <a:gd name="T74" fmla="*/ 2 w 355"/>
                <a:gd name="T75" fmla="*/ 474 h 477"/>
                <a:gd name="T76" fmla="*/ 4 w 355"/>
                <a:gd name="T77" fmla="*/ 475 h 477"/>
                <a:gd name="T78" fmla="*/ 7 w 355"/>
                <a:gd name="T79" fmla="*/ 477 h 477"/>
                <a:gd name="T80" fmla="*/ 10 w 355"/>
                <a:gd name="T81" fmla="*/ 477 h 477"/>
                <a:gd name="T82" fmla="*/ 13 w 355"/>
                <a:gd name="T83" fmla="*/ 475 h 477"/>
                <a:gd name="T84" fmla="*/ 16 w 355"/>
                <a:gd name="T85" fmla="*/ 472 h 477"/>
                <a:gd name="T86" fmla="*/ 16 w 355"/>
                <a:gd name="T87" fmla="*/ 472 h 4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55" h="477">
                  <a:moveTo>
                    <a:pt x="16" y="472"/>
                  </a:moveTo>
                  <a:lnTo>
                    <a:pt x="16" y="472"/>
                  </a:lnTo>
                  <a:lnTo>
                    <a:pt x="44" y="424"/>
                  </a:lnTo>
                  <a:lnTo>
                    <a:pt x="74" y="376"/>
                  </a:lnTo>
                  <a:lnTo>
                    <a:pt x="104" y="330"/>
                  </a:lnTo>
                  <a:lnTo>
                    <a:pt x="136" y="284"/>
                  </a:lnTo>
                  <a:lnTo>
                    <a:pt x="170" y="239"/>
                  </a:lnTo>
                  <a:lnTo>
                    <a:pt x="203" y="194"/>
                  </a:lnTo>
                  <a:lnTo>
                    <a:pt x="238" y="149"/>
                  </a:lnTo>
                  <a:lnTo>
                    <a:pt x="274" y="105"/>
                  </a:lnTo>
                  <a:lnTo>
                    <a:pt x="274" y="105"/>
                  </a:lnTo>
                  <a:lnTo>
                    <a:pt x="312" y="60"/>
                  </a:lnTo>
                  <a:lnTo>
                    <a:pt x="352" y="15"/>
                  </a:lnTo>
                  <a:lnTo>
                    <a:pt x="352" y="15"/>
                  </a:lnTo>
                  <a:lnTo>
                    <a:pt x="354" y="12"/>
                  </a:lnTo>
                  <a:lnTo>
                    <a:pt x="355" y="8"/>
                  </a:lnTo>
                  <a:lnTo>
                    <a:pt x="354" y="5"/>
                  </a:lnTo>
                  <a:lnTo>
                    <a:pt x="352" y="2"/>
                  </a:lnTo>
                  <a:lnTo>
                    <a:pt x="349" y="0"/>
                  </a:lnTo>
                  <a:lnTo>
                    <a:pt x="346" y="0"/>
                  </a:lnTo>
                  <a:lnTo>
                    <a:pt x="343" y="0"/>
                  </a:lnTo>
                  <a:lnTo>
                    <a:pt x="339" y="2"/>
                  </a:lnTo>
                  <a:lnTo>
                    <a:pt x="339" y="2"/>
                  </a:lnTo>
                  <a:lnTo>
                    <a:pt x="303" y="44"/>
                  </a:lnTo>
                  <a:lnTo>
                    <a:pt x="267" y="86"/>
                  </a:lnTo>
                  <a:lnTo>
                    <a:pt x="232" y="130"/>
                  </a:lnTo>
                  <a:lnTo>
                    <a:pt x="197" y="173"/>
                  </a:lnTo>
                  <a:lnTo>
                    <a:pt x="164" y="217"/>
                  </a:lnTo>
                  <a:lnTo>
                    <a:pt x="130" y="262"/>
                  </a:lnTo>
                  <a:lnTo>
                    <a:pt x="99" y="307"/>
                  </a:lnTo>
                  <a:lnTo>
                    <a:pt x="68" y="353"/>
                  </a:lnTo>
                  <a:lnTo>
                    <a:pt x="68" y="353"/>
                  </a:lnTo>
                  <a:lnTo>
                    <a:pt x="33" y="408"/>
                  </a:lnTo>
                  <a:lnTo>
                    <a:pt x="0" y="463"/>
                  </a:lnTo>
                  <a:lnTo>
                    <a:pt x="0" y="463"/>
                  </a:lnTo>
                  <a:lnTo>
                    <a:pt x="0" y="468"/>
                  </a:lnTo>
                  <a:lnTo>
                    <a:pt x="0" y="471"/>
                  </a:lnTo>
                  <a:lnTo>
                    <a:pt x="2" y="474"/>
                  </a:lnTo>
                  <a:lnTo>
                    <a:pt x="4" y="475"/>
                  </a:lnTo>
                  <a:lnTo>
                    <a:pt x="7" y="477"/>
                  </a:lnTo>
                  <a:lnTo>
                    <a:pt x="10" y="477"/>
                  </a:lnTo>
                  <a:lnTo>
                    <a:pt x="13" y="475"/>
                  </a:lnTo>
                  <a:lnTo>
                    <a:pt x="16" y="472"/>
                  </a:lnTo>
                  <a:lnTo>
                    <a:pt x="16" y="47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6" name="Freeform 143">
              <a:extLst>
                <a:ext uri="{FF2B5EF4-FFF2-40B4-BE49-F238E27FC236}">
                  <a16:creationId xmlns:a16="http://schemas.microsoft.com/office/drawing/2014/main" id="{814125DE-9A0E-140B-4E2A-2FE542AEA8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6" y="3010"/>
              <a:ext cx="94" cy="231"/>
            </a:xfrm>
            <a:custGeom>
              <a:avLst/>
              <a:gdLst>
                <a:gd name="T0" fmla="*/ 17 w 284"/>
                <a:gd name="T1" fmla="*/ 690 h 694"/>
                <a:gd name="T2" fmla="*/ 17 w 284"/>
                <a:gd name="T3" fmla="*/ 690 h 694"/>
                <a:gd name="T4" fmla="*/ 36 w 284"/>
                <a:gd name="T5" fmla="*/ 659 h 694"/>
                <a:gd name="T6" fmla="*/ 55 w 284"/>
                <a:gd name="T7" fmla="*/ 629 h 694"/>
                <a:gd name="T8" fmla="*/ 72 w 284"/>
                <a:gd name="T9" fmla="*/ 597 h 694"/>
                <a:gd name="T10" fmla="*/ 88 w 284"/>
                <a:gd name="T11" fmla="*/ 564 h 694"/>
                <a:gd name="T12" fmla="*/ 104 w 284"/>
                <a:gd name="T13" fmla="*/ 532 h 694"/>
                <a:gd name="T14" fmla="*/ 119 w 284"/>
                <a:gd name="T15" fmla="*/ 498 h 694"/>
                <a:gd name="T16" fmla="*/ 146 w 284"/>
                <a:gd name="T17" fmla="*/ 430 h 694"/>
                <a:gd name="T18" fmla="*/ 146 w 284"/>
                <a:gd name="T19" fmla="*/ 430 h 694"/>
                <a:gd name="T20" fmla="*/ 169 w 284"/>
                <a:gd name="T21" fmla="*/ 365 h 694"/>
                <a:gd name="T22" fmla="*/ 191 w 284"/>
                <a:gd name="T23" fmla="*/ 298 h 694"/>
                <a:gd name="T24" fmla="*/ 232 w 284"/>
                <a:gd name="T25" fmla="*/ 163 h 694"/>
                <a:gd name="T26" fmla="*/ 232 w 284"/>
                <a:gd name="T27" fmla="*/ 163 h 694"/>
                <a:gd name="T28" fmla="*/ 256 w 284"/>
                <a:gd name="T29" fmla="*/ 88 h 694"/>
                <a:gd name="T30" fmla="*/ 282 w 284"/>
                <a:gd name="T31" fmla="*/ 12 h 694"/>
                <a:gd name="T32" fmla="*/ 282 w 284"/>
                <a:gd name="T33" fmla="*/ 12 h 694"/>
                <a:gd name="T34" fmla="*/ 284 w 284"/>
                <a:gd name="T35" fmla="*/ 8 h 694"/>
                <a:gd name="T36" fmla="*/ 282 w 284"/>
                <a:gd name="T37" fmla="*/ 5 h 694"/>
                <a:gd name="T38" fmla="*/ 281 w 284"/>
                <a:gd name="T39" fmla="*/ 2 h 694"/>
                <a:gd name="T40" fmla="*/ 278 w 284"/>
                <a:gd name="T41" fmla="*/ 2 h 694"/>
                <a:gd name="T42" fmla="*/ 274 w 284"/>
                <a:gd name="T43" fmla="*/ 0 h 694"/>
                <a:gd name="T44" fmla="*/ 271 w 284"/>
                <a:gd name="T45" fmla="*/ 2 h 694"/>
                <a:gd name="T46" fmla="*/ 268 w 284"/>
                <a:gd name="T47" fmla="*/ 3 h 694"/>
                <a:gd name="T48" fmla="*/ 266 w 284"/>
                <a:gd name="T49" fmla="*/ 6 h 694"/>
                <a:gd name="T50" fmla="*/ 266 w 284"/>
                <a:gd name="T51" fmla="*/ 6 h 694"/>
                <a:gd name="T52" fmla="*/ 243 w 284"/>
                <a:gd name="T53" fmla="*/ 73 h 694"/>
                <a:gd name="T54" fmla="*/ 221 w 284"/>
                <a:gd name="T55" fmla="*/ 140 h 694"/>
                <a:gd name="T56" fmla="*/ 181 w 284"/>
                <a:gd name="T57" fmla="*/ 273 h 694"/>
                <a:gd name="T58" fmla="*/ 181 w 284"/>
                <a:gd name="T59" fmla="*/ 273 h 694"/>
                <a:gd name="T60" fmla="*/ 159 w 284"/>
                <a:gd name="T61" fmla="*/ 340 h 694"/>
                <a:gd name="T62" fmla="*/ 136 w 284"/>
                <a:gd name="T63" fmla="*/ 407 h 694"/>
                <a:gd name="T64" fmla="*/ 111 w 284"/>
                <a:gd name="T65" fmla="*/ 472 h 694"/>
                <a:gd name="T66" fmla="*/ 97 w 284"/>
                <a:gd name="T67" fmla="*/ 506 h 694"/>
                <a:gd name="T68" fmla="*/ 82 w 284"/>
                <a:gd name="T69" fmla="*/ 538 h 694"/>
                <a:gd name="T70" fmla="*/ 82 w 284"/>
                <a:gd name="T71" fmla="*/ 538 h 694"/>
                <a:gd name="T72" fmla="*/ 65 w 284"/>
                <a:gd name="T73" fmla="*/ 574 h 694"/>
                <a:gd name="T74" fmla="*/ 45 w 284"/>
                <a:gd name="T75" fmla="*/ 612 h 694"/>
                <a:gd name="T76" fmla="*/ 24 w 284"/>
                <a:gd name="T77" fmla="*/ 646 h 694"/>
                <a:gd name="T78" fmla="*/ 1 w 284"/>
                <a:gd name="T79" fmla="*/ 681 h 694"/>
                <a:gd name="T80" fmla="*/ 1 w 284"/>
                <a:gd name="T81" fmla="*/ 681 h 694"/>
                <a:gd name="T82" fmla="*/ 0 w 284"/>
                <a:gd name="T83" fmla="*/ 686 h 694"/>
                <a:gd name="T84" fmla="*/ 0 w 284"/>
                <a:gd name="T85" fmla="*/ 688 h 694"/>
                <a:gd name="T86" fmla="*/ 1 w 284"/>
                <a:gd name="T87" fmla="*/ 691 h 694"/>
                <a:gd name="T88" fmla="*/ 4 w 284"/>
                <a:gd name="T89" fmla="*/ 693 h 694"/>
                <a:gd name="T90" fmla="*/ 7 w 284"/>
                <a:gd name="T91" fmla="*/ 694 h 694"/>
                <a:gd name="T92" fmla="*/ 11 w 284"/>
                <a:gd name="T93" fmla="*/ 694 h 694"/>
                <a:gd name="T94" fmla="*/ 14 w 284"/>
                <a:gd name="T95" fmla="*/ 693 h 694"/>
                <a:gd name="T96" fmla="*/ 17 w 284"/>
                <a:gd name="T97" fmla="*/ 690 h 694"/>
                <a:gd name="T98" fmla="*/ 17 w 284"/>
                <a:gd name="T99" fmla="*/ 690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84" h="694">
                  <a:moveTo>
                    <a:pt x="17" y="690"/>
                  </a:moveTo>
                  <a:lnTo>
                    <a:pt x="17" y="690"/>
                  </a:lnTo>
                  <a:lnTo>
                    <a:pt x="36" y="659"/>
                  </a:lnTo>
                  <a:lnTo>
                    <a:pt x="55" y="629"/>
                  </a:lnTo>
                  <a:lnTo>
                    <a:pt x="72" y="597"/>
                  </a:lnTo>
                  <a:lnTo>
                    <a:pt x="88" y="564"/>
                  </a:lnTo>
                  <a:lnTo>
                    <a:pt x="104" y="532"/>
                  </a:lnTo>
                  <a:lnTo>
                    <a:pt x="119" y="498"/>
                  </a:lnTo>
                  <a:lnTo>
                    <a:pt x="146" y="430"/>
                  </a:lnTo>
                  <a:lnTo>
                    <a:pt x="146" y="430"/>
                  </a:lnTo>
                  <a:lnTo>
                    <a:pt x="169" y="365"/>
                  </a:lnTo>
                  <a:lnTo>
                    <a:pt x="191" y="298"/>
                  </a:lnTo>
                  <a:lnTo>
                    <a:pt x="232" y="163"/>
                  </a:lnTo>
                  <a:lnTo>
                    <a:pt x="232" y="163"/>
                  </a:lnTo>
                  <a:lnTo>
                    <a:pt x="256" y="88"/>
                  </a:lnTo>
                  <a:lnTo>
                    <a:pt x="282" y="12"/>
                  </a:lnTo>
                  <a:lnTo>
                    <a:pt x="282" y="12"/>
                  </a:lnTo>
                  <a:lnTo>
                    <a:pt x="284" y="8"/>
                  </a:lnTo>
                  <a:lnTo>
                    <a:pt x="282" y="5"/>
                  </a:lnTo>
                  <a:lnTo>
                    <a:pt x="281" y="2"/>
                  </a:lnTo>
                  <a:lnTo>
                    <a:pt x="278" y="2"/>
                  </a:lnTo>
                  <a:lnTo>
                    <a:pt x="274" y="0"/>
                  </a:lnTo>
                  <a:lnTo>
                    <a:pt x="271" y="2"/>
                  </a:lnTo>
                  <a:lnTo>
                    <a:pt x="268" y="3"/>
                  </a:lnTo>
                  <a:lnTo>
                    <a:pt x="266" y="6"/>
                  </a:lnTo>
                  <a:lnTo>
                    <a:pt x="266" y="6"/>
                  </a:lnTo>
                  <a:lnTo>
                    <a:pt x="243" y="73"/>
                  </a:lnTo>
                  <a:lnTo>
                    <a:pt x="221" y="140"/>
                  </a:lnTo>
                  <a:lnTo>
                    <a:pt x="181" y="273"/>
                  </a:lnTo>
                  <a:lnTo>
                    <a:pt x="181" y="273"/>
                  </a:lnTo>
                  <a:lnTo>
                    <a:pt x="159" y="340"/>
                  </a:lnTo>
                  <a:lnTo>
                    <a:pt x="136" y="407"/>
                  </a:lnTo>
                  <a:lnTo>
                    <a:pt x="111" y="472"/>
                  </a:lnTo>
                  <a:lnTo>
                    <a:pt x="97" y="506"/>
                  </a:lnTo>
                  <a:lnTo>
                    <a:pt x="82" y="538"/>
                  </a:lnTo>
                  <a:lnTo>
                    <a:pt x="82" y="538"/>
                  </a:lnTo>
                  <a:lnTo>
                    <a:pt x="65" y="574"/>
                  </a:lnTo>
                  <a:lnTo>
                    <a:pt x="45" y="612"/>
                  </a:lnTo>
                  <a:lnTo>
                    <a:pt x="24" y="646"/>
                  </a:lnTo>
                  <a:lnTo>
                    <a:pt x="1" y="681"/>
                  </a:lnTo>
                  <a:lnTo>
                    <a:pt x="1" y="681"/>
                  </a:lnTo>
                  <a:lnTo>
                    <a:pt x="0" y="686"/>
                  </a:lnTo>
                  <a:lnTo>
                    <a:pt x="0" y="688"/>
                  </a:lnTo>
                  <a:lnTo>
                    <a:pt x="1" y="691"/>
                  </a:lnTo>
                  <a:lnTo>
                    <a:pt x="4" y="693"/>
                  </a:lnTo>
                  <a:lnTo>
                    <a:pt x="7" y="694"/>
                  </a:lnTo>
                  <a:lnTo>
                    <a:pt x="11" y="694"/>
                  </a:lnTo>
                  <a:lnTo>
                    <a:pt x="14" y="693"/>
                  </a:lnTo>
                  <a:lnTo>
                    <a:pt x="17" y="690"/>
                  </a:lnTo>
                  <a:lnTo>
                    <a:pt x="17" y="69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7" name="Freeform 144">
              <a:extLst>
                <a:ext uri="{FF2B5EF4-FFF2-40B4-BE49-F238E27FC236}">
                  <a16:creationId xmlns:a16="http://schemas.microsoft.com/office/drawing/2014/main" id="{659FEEE7-EFB2-CD69-BD52-85BDC889C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5" y="2526"/>
              <a:ext cx="263" cy="188"/>
            </a:xfrm>
            <a:custGeom>
              <a:avLst/>
              <a:gdLst>
                <a:gd name="T0" fmla="*/ 19 w 791"/>
                <a:gd name="T1" fmla="*/ 32 h 565"/>
                <a:gd name="T2" fmla="*/ 61 w 791"/>
                <a:gd name="T3" fmla="*/ 87 h 565"/>
                <a:gd name="T4" fmla="*/ 135 w 791"/>
                <a:gd name="T5" fmla="*/ 202 h 565"/>
                <a:gd name="T6" fmla="*/ 304 w 791"/>
                <a:gd name="T7" fmla="*/ 453 h 565"/>
                <a:gd name="T8" fmla="*/ 339 w 791"/>
                <a:gd name="T9" fmla="*/ 498 h 565"/>
                <a:gd name="T10" fmla="*/ 380 w 791"/>
                <a:gd name="T11" fmla="*/ 539 h 565"/>
                <a:gd name="T12" fmla="*/ 412 w 791"/>
                <a:gd name="T13" fmla="*/ 560 h 565"/>
                <a:gd name="T14" fmla="*/ 439 w 791"/>
                <a:gd name="T15" fmla="*/ 565 h 565"/>
                <a:gd name="T16" fmla="*/ 461 w 791"/>
                <a:gd name="T17" fmla="*/ 557 h 565"/>
                <a:gd name="T18" fmla="*/ 491 w 791"/>
                <a:gd name="T19" fmla="*/ 528 h 565"/>
                <a:gd name="T20" fmla="*/ 510 w 791"/>
                <a:gd name="T21" fmla="*/ 499 h 565"/>
                <a:gd name="T22" fmla="*/ 542 w 791"/>
                <a:gd name="T23" fmla="*/ 437 h 565"/>
                <a:gd name="T24" fmla="*/ 567 w 791"/>
                <a:gd name="T25" fmla="*/ 390 h 565"/>
                <a:gd name="T26" fmla="*/ 596 w 791"/>
                <a:gd name="T27" fmla="*/ 351 h 565"/>
                <a:gd name="T28" fmla="*/ 619 w 791"/>
                <a:gd name="T29" fmla="*/ 335 h 565"/>
                <a:gd name="T30" fmla="*/ 646 w 791"/>
                <a:gd name="T31" fmla="*/ 331 h 565"/>
                <a:gd name="T32" fmla="*/ 669 w 791"/>
                <a:gd name="T33" fmla="*/ 335 h 565"/>
                <a:gd name="T34" fmla="*/ 701 w 791"/>
                <a:gd name="T35" fmla="*/ 360 h 565"/>
                <a:gd name="T36" fmla="*/ 723 w 791"/>
                <a:gd name="T37" fmla="*/ 390 h 565"/>
                <a:gd name="T38" fmla="*/ 752 w 791"/>
                <a:gd name="T39" fmla="*/ 460 h 565"/>
                <a:gd name="T40" fmla="*/ 774 w 791"/>
                <a:gd name="T41" fmla="*/ 527 h 565"/>
                <a:gd name="T42" fmla="*/ 778 w 791"/>
                <a:gd name="T43" fmla="*/ 533 h 565"/>
                <a:gd name="T44" fmla="*/ 787 w 791"/>
                <a:gd name="T45" fmla="*/ 531 h 565"/>
                <a:gd name="T46" fmla="*/ 790 w 791"/>
                <a:gd name="T47" fmla="*/ 523 h 565"/>
                <a:gd name="T48" fmla="*/ 753 w 791"/>
                <a:gd name="T49" fmla="*/ 415 h 565"/>
                <a:gd name="T50" fmla="*/ 738 w 791"/>
                <a:gd name="T51" fmla="*/ 382 h 565"/>
                <a:gd name="T52" fmla="*/ 704 w 791"/>
                <a:gd name="T53" fmla="*/ 338 h 565"/>
                <a:gd name="T54" fmla="*/ 682 w 791"/>
                <a:gd name="T55" fmla="*/ 322 h 565"/>
                <a:gd name="T56" fmla="*/ 640 w 791"/>
                <a:gd name="T57" fmla="*/ 314 h 565"/>
                <a:gd name="T58" fmla="*/ 623 w 791"/>
                <a:gd name="T59" fmla="*/ 315 h 565"/>
                <a:gd name="T60" fmla="*/ 594 w 791"/>
                <a:gd name="T61" fmla="*/ 330 h 565"/>
                <a:gd name="T62" fmla="*/ 562 w 791"/>
                <a:gd name="T63" fmla="*/ 364 h 565"/>
                <a:gd name="T64" fmla="*/ 538 w 791"/>
                <a:gd name="T65" fmla="*/ 406 h 565"/>
                <a:gd name="T66" fmla="*/ 490 w 791"/>
                <a:gd name="T67" fmla="*/ 501 h 565"/>
                <a:gd name="T68" fmla="*/ 471 w 791"/>
                <a:gd name="T69" fmla="*/ 525 h 565"/>
                <a:gd name="T70" fmla="*/ 443 w 791"/>
                <a:gd name="T71" fmla="*/ 546 h 565"/>
                <a:gd name="T72" fmla="*/ 433 w 791"/>
                <a:gd name="T73" fmla="*/ 549 h 565"/>
                <a:gd name="T74" fmla="*/ 429 w 791"/>
                <a:gd name="T75" fmla="*/ 547 h 565"/>
                <a:gd name="T76" fmla="*/ 422 w 791"/>
                <a:gd name="T77" fmla="*/ 546 h 565"/>
                <a:gd name="T78" fmla="*/ 420 w 791"/>
                <a:gd name="T79" fmla="*/ 546 h 565"/>
                <a:gd name="T80" fmla="*/ 416 w 791"/>
                <a:gd name="T81" fmla="*/ 543 h 565"/>
                <a:gd name="T82" fmla="*/ 398 w 791"/>
                <a:gd name="T83" fmla="*/ 531 h 565"/>
                <a:gd name="T84" fmla="*/ 354 w 791"/>
                <a:gd name="T85" fmla="*/ 488 h 565"/>
                <a:gd name="T86" fmla="*/ 314 w 791"/>
                <a:gd name="T87" fmla="*/ 438 h 565"/>
                <a:gd name="T88" fmla="*/ 210 w 791"/>
                <a:gd name="T89" fmla="*/ 285 h 565"/>
                <a:gd name="T90" fmla="*/ 130 w 791"/>
                <a:gd name="T91" fmla="*/ 161 h 565"/>
                <a:gd name="T92" fmla="*/ 61 w 791"/>
                <a:gd name="T93" fmla="*/ 57 h 565"/>
                <a:gd name="T94" fmla="*/ 28 w 791"/>
                <a:gd name="T95" fmla="*/ 15 h 565"/>
                <a:gd name="T96" fmla="*/ 12 w 791"/>
                <a:gd name="T97" fmla="*/ 1 h 565"/>
                <a:gd name="T98" fmla="*/ 3 w 791"/>
                <a:gd name="T99" fmla="*/ 3 h 565"/>
                <a:gd name="T100" fmla="*/ 2 w 791"/>
                <a:gd name="T101" fmla="*/ 12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791" h="565">
                  <a:moveTo>
                    <a:pt x="3" y="15"/>
                  </a:moveTo>
                  <a:lnTo>
                    <a:pt x="3" y="15"/>
                  </a:lnTo>
                  <a:lnTo>
                    <a:pt x="19" y="32"/>
                  </a:lnTo>
                  <a:lnTo>
                    <a:pt x="33" y="49"/>
                  </a:lnTo>
                  <a:lnTo>
                    <a:pt x="61" y="87"/>
                  </a:lnTo>
                  <a:lnTo>
                    <a:pt x="61" y="87"/>
                  </a:lnTo>
                  <a:lnTo>
                    <a:pt x="99" y="144"/>
                  </a:lnTo>
                  <a:lnTo>
                    <a:pt x="135" y="202"/>
                  </a:lnTo>
                  <a:lnTo>
                    <a:pt x="135" y="202"/>
                  </a:lnTo>
                  <a:lnTo>
                    <a:pt x="217" y="330"/>
                  </a:lnTo>
                  <a:lnTo>
                    <a:pt x="259" y="392"/>
                  </a:lnTo>
                  <a:lnTo>
                    <a:pt x="304" y="453"/>
                  </a:lnTo>
                  <a:lnTo>
                    <a:pt x="304" y="453"/>
                  </a:lnTo>
                  <a:lnTo>
                    <a:pt x="322" y="476"/>
                  </a:lnTo>
                  <a:lnTo>
                    <a:pt x="339" y="498"/>
                  </a:lnTo>
                  <a:lnTo>
                    <a:pt x="359" y="520"/>
                  </a:lnTo>
                  <a:lnTo>
                    <a:pt x="380" y="539"/>
                  </a:lnTo>
                  <a:lnTo>
                    <a:pt x="380" y="539"/>
                  </a:lnTo>
                  <a:lnTo>
                    <a:pt x="394" y="550"/>
                  </a:lnTo>
                  <a:lnTo>
                    <a:pt x="403" y="556"/>
                  </a:lnTo>
                  <a:lnTo>
                    <a:pt x="412" y="560"/>
                  </a:lnTo>
                  <a:lnTo>
                    <a:pt x="420" y="563"/>
                  </a:lnTo>
                  <a:lnTo>
                    <a:pt x="429" y="565"/>
                  </a:lnTo>
                  <a:lnTo>
                    <a:pt x="439" y="565"/>
                  </a:lnTo>
                  <a:lnTo>
                    <a:pt x="449" y="563"/>
                  </a:lnTo>
                  <a:lnTo>
                    <a:pt x="449" y="563"/>
                  </a:lnTo>
                  <a:lnTo>
                    <a:pt x="461" y="557"/>
                  </a:lnTo>
                  <a:lnTo>
                    <a:pt x="472" y="549"/>
                  </a:lnTo>
                  <a:lnTo>
                    <a:pt x="483" y="539"/>
                  </a:lnTo>
                  <a:lnTo>
                    <a:pt x="491" y="528"/>
                  </a:lnTo>
                  <a:lnTo>
                    <a:pt x="491" y="528"/>
                  </a:lnTo>
                  <a:lnTo>
                    <a:pt x="501" y="514"/>
                  </a:lnTo>
                  <a:lnTo>
                    <a:pt x="510" y="499"/>
                  </a:lnTo>
                  <a:lnTo>
                    <a:pt x="526" y="470"/>
                  </a:lnTo>
                  <a:lnTo>
                    <a:pt x="526" y="470"/>
                  </a:lnTo>
                  <a:lnTo>
                    <a:pt x="542" y="437"/>
                  </a:lnTo>
                  <a:lnTo>
                    <a:pt x="559" y="405"/>
                  </a:lnTo>
                  <a:lnTo>
                    <a:pt x="559" y="405"/>
                  </a:lnTo>
                  <a:lnTo>
                    <a:pt x="567" y="390"/>
                  </a:lnTo>
                  <a:lnTo>
                    <a:pt x="575" y="376"/>
                  </a:lnTo>
                  <a:lnTo>
                    <a:pt x="585" y="363"/>
                  </a:lnTo>
                  <a:lnTo>
                    <a:pt x="596" y="351"/>
                  </a:lnTo>
                  <a:lnTo>
                    <a:pt x="596" y="351"/>
                  </a:lnTo>
                  <a:lnTo>
                    <a:pt x="607" y="343"/>
                  </a:lnTo>
                  <a:lnTo>
                    <a:pt x="619" y="335"/>
                  </a:lnTo>
                  <a:lnTo>
                    <a:pt x="632" y="332"/>
                  </a:lnTo>
                  <a:lnTo>
                    <a:pt x="646" y="331"/>
                  </a:lnTo>
                  <a:lnTo>
                    <a:pt x="646" y="331"/>
                  </a:lnTo>
                  <a:lnTo>
                    <a:pt x="653" y="331"/>
                  </a:lnTo>
                  <a:lnTo>
                    <a:pt x="662" y="334"/>
                  </a:lnTo>
                  <a:lnTo>
                    <a:pt x="669" y="335"/>
                  </a:lnTo>
                  <a:lnTo>
                    <a:pt x="677" y="340"/>
                  </a:lnTo>
                  <a:lnTo>
                    <a:pt x="690" y="348"/>
                  </a:lnTo>
                  <a:lnTo>
                    <a:pt x="701" y="360"/>
                  </a:lnTo>
                  <a:lnTo>
                    <a:pt x="701" y="360"/>
                  </a:lnTo>
                  <a:lnTo>
                    <a:pt x="713" y="374"/>
                  </a:lnTo>
                  <a:lnTo>
                    <a:pt x="723" y="390"/>
                  </a:lnTo>
                  <a:lnTo>
                    <a:pt x="732" y="406"/>
                  </a:lnTo>
                  <a:lnTo>
                    <a:pt x="739" y="424"/>
                  </a:lnTo>
                  <a:lnTo>
                    <a:pt x="752" y="460"/>
                  </a:lnTo>
                  <a:lnTo>
                    <a:pt x="764" y="496"/>
                  </a:lnTo>
                  <a:lnTo>
                    <a:pt x="764" y="496"/>
                  </a:lnTo>
                  <a:lnTo>
                    <a:pt x="774" y="527"/>
                  </a:lnTo>
                  <a:lnTo>
                    <a:pt x="774" y="527"/>
                  </a:lnTo>
                  <a:lnTo>
                    <a:pt x="775" y="530"/>
                  </a:lnTo>
                  <a:lnTo>
                    <a:pt x="778" y="533"/>
                  </a:lnTo>
                  <a:lnTo>
                    <a:pt x="781" y="533"/>
                  </a:lnTo>
                  <a:lnTo>
                    <a:pt x="784" y="533"/>
                  </a:lnTo>
                  <a:lnTo>
                    <a:pt x="787" y="531"/>
                  </a:lnTo>
                  <a:lnTo>
                    <a:pt x="790" y="530"/>
                  </a:lnTo>
                  <a:lnTo>
                    <a:pt x="791" y="525"/>
                  </a:lnTo>
                  <a:lnTo>
                    <a:pt x="790" y="523"/>
                  </a:lnTo>
                  <a:lnTo>
                    <a:pt x="790" y="523"/>
                  </a:lnTo>
                  <a:lnTo>
                    <a:pt x="766" y="450"/>
                  </a:lnTo>
                  <a:lnTo>
                    <a:pt x="753" y="415"/>
                  </a:lnTo>
                  <a:lnTo>
                    <a:pt x="746" y="398"/>
                  </a:lnTo>
                  <a:lnTo>
                    <a:pt x="738" y="382"/>
                  </a:lnTo>
                  <a:lnTo>
                    <a:pt x="738" y="382"/>
                  </a:lnTo>
                  <a:lnTo>
                    <a:pt x="727" y="366"/>
                  </a:lnTo>
                  <a:lnTo>
                    <a:pt x="717" y="351"/>
                  </a:lnTo>
                  <a:lnTo>
                    <a:pt x="704" y="338"/>
                  </a:lnTo>
                  <a:lnTo>
                    <a:pt x="690" y="327"/>
                  </a:lnTo>
                  <a:lnTo>
                    <a:pt x="690" y="327"/>
                  </a:lnTo>
                  <a:lnTo>
                    <a:pt x="682" y="322"/>
                  </a:lnTo>
                  <a:lnTo>
                    <a:pt x="674" y="319"/>
                  </a:lnTo>
                  <a:lnTo>
                    <a:pt x="658" y="315"/>
                  </a:lnTo>
                  <a:lnTo>
                    <a:pt x="640" y="314"/>
                  </a:lnTo>
                  <a:lnTo>
                    <a:pt x="632" y="314"/>
                  </a:lnTo>
                  <a:lnTo>
                    <a:pt x="623" y="315"/>
                  </a:lnTo>
                  <a:lnTo>
                    <a:pt x="623" y="315"/>
                  </a:lnTo>
                  <a:lnTo>
                    <a:pt x="616" y="318"/>
                  </a:lnTo>
                  <a:lnTo>
                    <a:pt x="609" y="321"/>
                  </a:lnTo>
                  <a:lnTo>
                    <a:pt x="594" y="330"/>
                  </a:lnTo>
                  <a:lnTo>
                    <a:pt x="582" y="340"/>
                  </a:lnTo>
                  <a:lnTo>
                    <a:pt x="572" y="351"/>
                  </a:lnTo>
                  <a:lnTo>
                    <a:pt x="562" y="364"/>
                  </a:lnTo>
                  <a:lnTo>
                    <a:pt x="554" y="379"/>
                  </a:lnTo>
                  <a:lnTo>
                    <a:pt x="538" y="406"/>
                  </a:lnTo>
                  <a:lnTo>
                    <a:pt x="538" y="406"/>
                  </a:lnTo>
                  <a:lnTo>
                    <a:pt x="506" y="472"/>
                  </a:lnTo>
                  <a:lnTo>
                    <a:pt x="506" y="472"/>
                  </a:lnTo>
                  <a:lnTo>
                    <a:pt x="490" y="501"/>
                  </a:lnTo>
                  <a:lnTo>
                    <a:pt x="481" y="514"/>
                  </a:lnTo>
                  <a:lnTo>
                    <a:pt x="471" y="525"/>
                  </a:lnTo>
                  <a:lnTo>
                    <a:pt x="471" y="525"/>
                  </a:lnTo>
                  <a:lnTo>
                    <a:pt x="464" y="534"/>
                  </a:lnTo>
                  <a:lnTo>
                    <a:pt x="454" y="541"/>
                  </a:lnTo>
                  <a:lnTo>
                    <a:pt x="443" y="546"/>
                  </a:lnTo>
                  <a:lnTo>
                    <a:pt x="439" y="547"/>
                  </a:lnTo>
                  <a:lnTo>
                    <a:pt x="433" y="549"/>
                  </a:lnTo>
                  <a:lnTo>
                    <a:pt x="433" y="549"/>
                  </a:lnTo>
                  <a:lnTo>
                    <a:pt x="430" y="549"/>
                  </a:lnTo>
                  <a:lnTo>
                    <a:pt x="430" y="549"/>
                  </a:lnTo>
                  <a:lnTo>
                    <a:pt x="429" y="547"/>
                  </a:lnTo>
                  <a:lnTo>
                    <a:pt x="429" y="547"/>
                  </a:lnTo>
                  <a:lnTo>
                    <a:pt x="422" y="546"/>
                  </a:lnTo>
                  <a:lnTo>
                    <a:pt x="422" y="546"/>
                  </a:lnTo>
                  <a:lnTo>
                    <a:pt x="420" y="546"/>
                  </a:lnTo>
                  <a:lnTo>
                    <a:pt x="420" y="546"/>
                  </a:lnTo>
                  <a:lnTo>
                    <a:pt x="420" y="546"/>
                  </a:lnTo>
                  <a:lnTo>
                    <a:pt x="420" y="546"/>
                  </a:lnTo>
                  <a:lnTo>
                    <a:pt x="416" y="543"/>
                  </a:lnTo>
                  <a:lnTo>
                    <a:pt x="416" y="543"/>
                  </a:lnTo>
                  <a:lnTo>
                    <a:pt x="409" y="539"/>
                  </a:lnTo>
                  <a:lnTo>
                    <a:pt x="409" y="539"/>
                  </a:lnTo>
                  <a:lnTo>
                    <a:pt x="398" y="531"/>
                  </a:lnTo>
                  <a:lnTo>
                    <a:pt x="388" y="524"/>
                  </a:lnTo>
                  <a:lnTo>
                    <a:pt x="371" y="507"/>
                  </a:lnTo>
                  <a:lnTo>
                    <a:pt x="354" y="488"/>
                  </a:lnTo>
                  <a:lnTo>
                    <a:pt x="338" y="467"/>
                  </a:lnTo>
                  <a:lnTo>
                    <a:pt x="338" y="467"/>
                  </a:lnTo>
                  <a:lnTo>
                    <a:pt x="314" y="438"/>
                  </a:lnTo>
                  <a:lnTo>
                    <a:pt x="293" y="409"/>
                  </a:lnTo>
                  <a:lnTo>
                    <a:pt x="251" y="347"/>
                  </a:lnTo>
                  <a:lnTo>
                    <a:pt x="210" y="285"/>
                  </a:lnTo>
                  <a:lnTo>
                    <a:pt x="170" y="222"/>
                  </a:lnTo>
                  <a:lnTo>
                    <a:pt x="170" y="222"/>
                  </a:lnTo>
                  <a:lnTo>
                    <a:pt x="130" y="161"/>
                  </a:lnTo>
                  <a:lnTo>
                    <a:pt x="91" y="100"/>
                  </a:lnTo>
                  <a:lnTo>
                    <a:pt x="91" y="100"/>
                  </a:lnTo>
                  <a:lnTo>
                    <a:pt x="61" y="57"/>
                  </a:lnTo>
                  <a:lnTo>
                    <a:pt x="45" y="35"/>
                  </a:lnTo>
                  <a:lnTo>
                    <a:pt x="28" y="15"/>
                  </a:lnTo>
                  <a:lnTo>
                    <a:pt x="28" y="15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2" y="1"/>
                  </a:lnTo>
                  <a:lnTo>
                    <a:pt x="9" y="0"/>
                  </a:lnTo>
                  <a:lnTo>
                    <a:pt x="6" y="1"/>
                  </a:lnTo>
                  <a:lnTo>
                    <a:pt x="3" y="3"/>
                  </a:lnTo>
                  <a:lnTo>
                    <a:pt x="2" y="6"/>
                  </a:lnTo>
                  <a:lnTo>
                    <a:pt x="0" y="9"/>
                  </a:lnTo>
                  <a:lnTo>
                    <a:pt x="2" y="12"/>
                  </a:lnTo>
                  <a:lnTo>
                    <a:pt x="3" y="15"/>
                  </a:lnTo>
                  <a:lnTo>
                    <a:pt x="3" y="1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8" name="Freeform 145">
              <a:extLst>
                <a:ext uri="{FF2B5EF4-FFF2-40B4-BE49-F238E27FC236}">
                  <a16:creationId xmlns:a16="http://schemas.microsoft.com/office/drawing/2014/main" id="{21C87644-E28F-B6A6-681F-13E7909F91A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2" y="1793"/>
              <a:ext cx="424" cy="994"/>
            </a:xfrm>
            <a:custGeom>
              <a:avLst/>
              <a:gdLst>
                <a:gd name="T0" fmla="*/ 0 w 1272"/>
                <a:gd name="T1" fmla="*/ 10 h 2981"/>
                <a:gd name="T2" fmla="*/ 23 w 1272"/>
                <a:gd name="T3" fmla="*/ 87 h 2981"/>
                <a:gd name="T4" fmla="*/ 43 w 1272"/>
                <a:gd name="T5" fmla="*/ 166 h 2981"/>
                <a:gd name="T6" fmla="*/ 75 w 1272"/>
                <a:gd name="T7" fmla="*/ 324 h 2981"/>
                <a:gd name="T8" fmla="*/ 91 w 1272"/>
                <a:gd name="T9" fmla="*/ 405 h 2981"/>
                <a:gd name="T10" fmla="*/ 132 w 1272"/>
                <a:gd name="T11" fmla="*/ 566 h 2981"/>
                <a:gd name="T12" fmla="*/ 153 w 1272"/>
                <a:gd name="T13" fmla="*/ 646 h 2981"/>
                <a:gd name="T14" fmla="*/ 203 w 1272"/>
                <a:gd name="T15" fmla="*/ 810 h 2981"/>
                <a:gd name="T16" fmla="*/ 256 w 1272"/>
                <a:gd name="T17" fmla="*/ 974 h 2981"/>
                <a:gd name="T18" fmla="*/ 313 w 1272"/>
                <a:gd name="T19" fmla="*/ 1135 h 2981"/>
                <a:gd name="T20" fmla="*/ 372 w 1272"/>
                <a:gd name="T21" fmla="*/ 1295 h 2981"/>
                <a:gd name="T22" fmla="*/ 430 w 1272"/>
                <a:gd name="T23" fmla="*/ 1446 h 2981"/>
                <a:gd name="T24" fmla="*/ 495 w 1272"/>
                <a:gd name="T25" fmla="*/ 1594 h 2981"/>
                <a:gd name="T26" fmla="*/ 527 w 1272"/>
                <a:gd name="T27" fmla="*/ 1662 h 2981"/>
                <a:gd name="T28" fmla="*/ 598 w 1272"/>
                <a:gd name="T29" fmla="*/ 1794 h 2981"/>
                <a:gd name="T30" fmla="*/ 634 w 1272"/>
                <a:gd name="T31" fmla="*/ 1859 h 2981"/>
                <a:gd name="T32" fmla="*/ 713 w 1272"/>
                <a:gd name="T33" fmla="*/ 1990 h 2981"/>
                <a:gd name="T34" fmla="*/ 874 w 1272"/>
                <a:gd name="T35" fmla="*/ 2245 h 2981"/>
                <a:gd name="T36" fmla="*/ 953 w 1272"/>
                <a:gd name="T37" fmla="*/ 2373 h 2981"/>
                <a:gd name="T38" fmla="*/ 1030 w 1272"/>
                <a:gd name="T39" fmla="*/ 2502 h 2981"/>
                <a:gd name="T40" fmla="*/ 1102 w 1272"/>
                <a:gd name="T41" fmla="*/ 2633 h 2981"/>
                <a:gd name="T42" fmla="*/ 1171 w 1272"/>
                <a:gd name="T43" fmla="*/ 2768 h 2981"/>
                <a:gd name="T44" fmla="*/ 1228 w 1272"/>
                <a:gd name="T45" fmla="*/ 2906 h 2981"/>
                <a:gd name="T46" fmla="*/ 1255 w 1272"/>
                <a:gd name="T47" fmla="*/ 2976 h 2981"/>
                <a:gd name="T48" fmla="*/ 1257 w 1272"/>
                <a:gd name="T49" fmla="*/ 2978 h 2981"/>
                <a:gd name="T50" fmla="*/ 1263 w 1272"/>
                <a:gd name="T51" fmla="*/ 2981 h 2981"/>
                <a:gd name="T52" fmla="*/ 1269 w 1272"/>
                <a:gd name="T53" fmla="*/ 2980 h 2981"/>
                <a:gd name="T54" fmla="*/ 1272 w 1272"/>
                <a:gd name="T55" fmla="*/ 2976 h 2981"/>
                <a:gd name="T56" fmla="*/ 1272 w 1272"/>
                <a:gd name="T57" fmla="*/ 2971 h 2981"/>
                <a:gd name="T58" fmla="*/ 1218 w 1272"/>
                <a:gd name="T59" fmla="*/ 2833 h 2981"/>
                <a:gd name="T60" fmla="*/ 1156 w 1272"/>
                <a:gd name="T61" fmla="*/ 2698 h 2981"/>
                <a:gd name="T62" fmla="*/ 1087 w 1272"/>
                <a:gd name="T63" fmla="*/ 2566 h 2981"/>
                <a:gd name="T64" fmla="*/ 1013 w 1272"/>
                <a:gd name="T65" fmla="*/ 2437 h 2981"/>
                <a:gd name="T66" fmla="*/ 933 w 1272"/>
                <a:gd name="T67" fmla="*/ 2309 h 2981"/>
                <a:gd name="T68" fmla="*/ 772 w 1272"/>
                <a:gd name="T69" fmla="*/ 2054 h 2981"/>
                <a:gd name="T70" fmla="*/ 694 w 1272"/>
                <a:gd name="T71" fmla="*/ 1925 h 2981"/>
                <a:gd name="T72" fmla="*/ 617 w 1272"/>
                <a:gd name="T73" fmla="*/ 1794 h 2981"/>
                <a:gd name="T74" fmla="*/ 548 w 1272"/>
                <a:gd name="T75" fmla="*/ 1662 h 2981"/>
                <a:gd name="T76" fmla="*/ 513 w 1272"/>
                <a:gd name="T77" fmla="*/ 1589 h 2981"/>
                <a:gd name="T78" fmla="*/ 449 w 1272"/>
                <a:gd name="T79" fmla="*/ 1444 h 2981"/>
                <a:gd name="T80" fmla="*/ 420 w 1272"/>
                <a:gd name="T81" fmla="*/ 1370 h 2981"/>
                <a:gd name="T82" fmla="*/ 329 w 1272"/>
                <a:gd name="T83" fmla="*/ 1129 h 2981"/>
                <a:gd name="T84" fmla="*/ 272 w 1272"/>
                <a:gd name="T85" fmla="*/ 968 h 2981"/>
                <a:gd name="T86" fmla="*/ 220 w 1272"/>
                <a:gd name="T87" fmla="*/ 806 h 2981"/>
                <a:gd name="T88" fmla="*/ 196 w 1272"/>
                <a:gd name="T89" fmla="*/ 724 h 2981"/>
                <a:gd name="T90" fmla="*/ 148 w 1272"/>
                <a:gd name="T91" fmla="*/ 563 h 2981"/>
                <a:gd name="T92" fmla="*/ 107 w 1272"/>
                <a:gd name="T93" fmla="*/ 399 h 2981"/>
                <a:gd name="T94" fmla="*/ 91 w 1272"/>
                <a:gd name="T95" fmla="*/ 319 h 2981"/>
                <a:gd name="T96" fmla="*/ 59 w 1272"/>
                <a:gd name="T97" fmla="*/ 160 h 2981"/>
                <a:gd name="T98" fmla="*/ 40 w 1272"/>
                <a:gd name="T99" fmla="*/ 81 h 2981"/>
                <a:gd name="T100" fmla="*/ 29 w 1272"/>
                <a:gd name="T101" fmla="*/ 44 h 2981"/>
                <a:gd name="T102" fmla="*/ 17 w 1272"/>
                <a:gd name="T103" fmla="*/ 6 h 2981"/>
                <a:gd name="T104" fmla="*/ 12 w 1272"/>
                <a:gd name="T105" fmla="*/ 0 h 2981"/>
                <a:gd name="T106" fmla="*/ 6 w 1272"/>
                <a:gd name="T107" fmla="*/ 0 h 2981"/>
                <a:gd name="T108" fmla="*/ 0 w 1272"/>
                <a:gd name="T109" fmla="*/ 3 h 2981"/>
                <a:gd name="T110" fmla="*/ 0 w 1272"/>
                <a:gd name="T111" fmla="*/ 10 h 29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72" h="2981">
                  <a:moveTo>
                    <a:pt x="0" y="10"/>
                  </a:moveTo>
                  <a:lnTo>
                    <a:pt x="0" y="10"/>
                  </a:lnTo>
                  <a:lnTo>
                    <a:pt x="13" y="48"/>
                  </a:lnTo>
                  <a:lnTo>
                    <a:pt x="23" y="87"/>
                  </a:lnTo>
                  <a:lnTo>
                    <a:pt x="33" y="126"/>
                  </a:lnTo>
                  <a:lnTo>
                    <a:pt x="43" y="166"/>
                  </a:lnTo>
                  <a:lnTo>
                    <a:pt x="59" y="245"/>
                  </a:lnTo>
                  <a:lnTo>
                    <a:pt x="75" y="324"/>
                  </a:lnTo>
                  <a:lnTo>
                    <a:pt x="75" y="324"/>
                  </a:lnTo>
                  <a:lnTo>
                    <a:pt x="91" y="405"/>
                  </a:lnTo>
                  <a:lnTo>
                    <a:pt x="111" y="486"/>
                  </a:lnTo>
                  <a:lnTo>
                    <a:pt x="132" y="566"/>
                  </a:lnTo>
                  <a:lnTo>
                    <a:pt x="153" y="646"/>
                  </a:lnTo>
                  <a:lnTo>
                    <a:pt x="153" y="646"/>
                  </a:lnTo>
                  <a:lnTo>
                    <a:pt x="178" y="729"/>
                  </a:lnTo>
                  <a:lnTo>
                    <a:pt x="203" y="810"/>
                  </a:lnTo>
                  <a:lnTo>
                    <a:pt x="229" y="893"/>
                  </a:lnTo>
                  <a:lnTo>
                    <a:pt x="256" y="974"/>
                  </a:lnTo>
                  <a:lnTo>
                    <a:pt x="284" y="1054"/>
                  </a:lnTo>
                  <a:lnTo>
                    <a:pt x="313" y="1135"/>
                  </a:lnTo>
                  <a:lnTo>
                    <a:pt x="372" y="1295"/>
                  </a:lnTo>
                  <a:lnTo>
                    <a:pt x="372" y="1295"/>
                  </a:lnTo>
                  <a:lnTo>
                    <a:pt x="401" y="1370"/>
                  </a:lnTo>
                  <a:lnTo>
                    <a:pt x="430" y="1446"/>
                  </a:lnTo>
                  <a:lnTo>
                    <a:pt x="462" y="1520"/>
                  </a:lnTo>
                  <a:lnTo>
                    <a:pt x="495" y="1594"/>
                  </a:lnTo>
                  <a:lnTo>
                    <a:pt x="495" y="1594"/>
                  </a:lnTo>
                  <a:lnTo>
                    <a:pt x="527" y="1662"/>
                  </a:lnTo>
                  <a:lnTo>
                    <a:pt x="562" y="1729"/>
                  </a:lnTo>
                  <a:lnTo>
                    <a:pt x="598" y="1794"/>
                  </a:lnTo>
                  <a:lnTo>
                    <a:pt x="634" y="1859"/>
                  </a:lnTo>
                  <a:lnTo>
                    <a:pt x="634" y="1859"/>
                  </a:lnTo>
                  <a:lnTo>
                    <a:pt x="674" y="1925"/>
                  </a:lnTo>
                  <a:lnTo>
                    <a:pt x="713" y="1990"/>
                  </a:lnTo>
                  <a:lnTo>
                    <a:pt x="792" y="2118"/>
                  </a:lnTo>
                  <a:lnTo>
                    <a:pt x="874" y="2245"/>
                  </a:lnTo>
                  <a:lnTo>
                    <a:pt x="953" y="2373"/>
                  </a:lnTo>
                  <a:lnTo>
                    <a:pt x="953" y="2373"/>
                  </a:lnTo>
                  <a:lnTo>
                    <a:pt x="992" y="2437"/>
                  </a:lnTo>
                  <a:lnTo>
                    <a:pt x="1030" y="2502"/>
                  </a:lnTo>
                  <a:lnTo>
                    <a:pt x="1068" y="2568"/>
                  </a:lnTo>
                  <a:lnTo>
                    <a:pt x="1102" y="2633"/>
                  </a:lnTo>
                  <a:lnTo>
                    <a:pt x="1137" y="2700"/>
                  </a:lnTo>
                  <a:lnTo>
                    <a:pt x="1171" y="2768"/>
                  </a:lnTo>
                  <a:lnTo>
                    <a:pt x="1201" y="2836"/>
                  </a:lnTo>
                  <a:lnTo>
                    <a:pt x="1228" y="2906"/>
                  </a:lnTo>
                  <a:lnTo>
                    <a:pt x="1228" y="2906"/>
                  </a:lnTo>
                  <a:lnTo>
                    <a:pt x="1255" y="2976"/>
                  </a:lnTo>
                  <a:lnTo>
                    <a:pt x="1255" y="2976"/>
                  </a:lnTo>
                  <a:lnTo>
                    <a:pt x="1257" y="2978"/>
                  </a:lnTo>
                  <a:lnTo>
                    <a:pt x="1259" y="2981"/>
                  </a:lnTo>
                  <a:lnTo>
                    <a:pt x="1263" y="2981"/>
                  </a:lnTo>
                  <a:lnTo>
                    <a:pt x="1266" y="2981"/>
                  </a:lnTo>
                  <a:lnTo>
                    <a:pt x="1269" y="2980"/>
                  </a:lnTo>
                  <a:lnTo>
                    <a:pt x="1271" y="2978"/>
                  </a:lnTo>
                  <a:lnTo>
                    <a:pt x="1272" y="2976"/>
                  </a:lnTo>
                  <a:lnTo>
                    <a:pt x="1272" y="2971"/>
                  </a:lnTo>
                  <a:lnTo>
                    <a:pt x="1272" y="2971"/>
                  </a:lnTo>
                  <a:lnTo>
                    <a:pt x="1246" y="2902"/>
                  </a:lnTo>
                  <a:lnTo>
                    <a:pt x="1218" y="2833"/>
                  </a:lnTo>
                  <a:lnTo>
                    <a:pt x="1188" y="2765"/>
                  </a:lnTo>
                  <a:lnTo>
                    <a:pt x="1156" y="2698"/>
                  </a:lnTo>
                  <a:lnTo>
                    <a:pt x="1121" y="2632"/>
                  </a:lnTo>
                  <a:lnTo>
                    <a:pt x="1087" y="2566"/>
                  </a:lnTo>
                  <a:lnTo>
                    <a:pt x="1050" y="2501"/>
                  </a:lnTo>
                  <a:lnTo>
                    <a:pt x="1013" y="2437"/>
                  </a:lnTo>
                  <a:lnTo>
                    <a:pt x="1013" y="2437"/>
                  </a:lnTo>
                  <a:lnTo>
                    <a:pt x="933" y="2309"/>
                  </a:lnTo>
                  <a:lnTo>
                    <a:pt x="853" y="2182"/>
                  </a:lnTo>
                  <a:lnTo>
                    <a:pt x="772" y="2054"/>
                  </a:lnTo>
                  <a:lnTo>
                    <a:pt x="694" y="1925"/>
                  </a:lnTo>
                  <a:lnTo>
                    <a:pt x="694" y="1925"/>
                  </a:lnTo>
                  <a:lnTo>
                    <a:pt x="655" y="1859"/>
                  </a:lnTo>
                  <a:lnTo>
                    <a:pt x="617" y="1794"/>
                  </a:lnTo>
                  <a:lnTo>
                    <a:pt x="582" y="1729"/>
                  </a:lnTo>
                  <a:lnTo>
                    <a:pt x="548" y="1662"/>
                  </a:lnTo>
                  <a:lnTo>
                    <a:pt x="548" y="1662"/>
                  </a:lnTo>
                  <a:lnTo>
                    <a:pt x="513" y="1589"/>
                  </a:lnTo>
                  <a:lnTo>
                    <a:pt x="479" y="1517"/>
                  </a:lnTo>
                  <a:lnTo>
                    <a:pt x="449" y="1444"/>
                  </a:lnTo>
                  <a:lnTo>
                    <a:pt x="420" y="1370"/>
                  </a:lnTo>
                  <a:lnTo>
                    <a:pt x="420" y="1370"/>
                  </a:lnTo>
                  <a:lnTo>
                    <a:pt x="359" y="1211"/>
                  </a:lnTo>
                  <a:lnTo>
                    <a:pt x="329" y="1129"/>
                  </a:lnTo>
                  <a:lnTo>
                    <a:pt x="300" y="1049"/>
                  </a:lnTo>
                  <a:lnTo>
                    <a:pt x="272" y="968"/>
                  </a:lnTo>
                  <a:lnTo>
                    <a:pt x="246" y="887"/>
                  </a:lnTo>
                  <a:lnTo>
                    <a:pt x="220" y="806"/>
                  </a:lnTo>
                  <a:lnTo>
                    <a:pt x="196" y="724"/>
                  </a:lnTo>
                  <a:lnTo>
                    <a:pt x="196" y="724"/>
                  </a:lnTo>
                  <a:lnTo>
                    <a:pt x="171" y="643"/>
                  </a:lnTo>
                  <a:lnTo>
                    <a:pt x="148" y="563"/>
                  </a:lnTo>
                  <a:lnTo>
                    <a:pt x="126" y="482"/>
                  </a:lnTo>
                  <a:lnTo>
                    <a:pt x="107" y="399"/>
                  </a:lnTo>
                  <a:lnTo>
                    <a:pt x="107" y="399"/>
                  </a:lnTo>
                  <a:lnTo>
                    <a:pt x="91" y="319"/>
                  </a:lnTo>
                  <a:lnTo>
                    <a:pt x="77" y="240"/>
                  </a:lnTo>
                  <a:lnTo>
                    <a:pt x="59" y="160"/>
                  </a:lnTo>
                  <a:lnTo>
                    <a:pt x="51" y="121"/>
                  </a:lnTo>
                  <a:lnTo>
                    <a:pt x="40" y="81"/>
                  </a:lnTo>
                  <a:lnTo>
                    <a:pt x="40" y="81"/>
                  </a:lnTo>
                  <a:lnTo>
                    <a:pt x="29" y="44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4" y="2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2"/>
                  </a:lnTo>
                  <a:lnTo>
                    <a:pt x="0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49" name="Freeform 146">
              <a:extLst>
                <a:ext uri="{FF2B5EF4-FFF2-40B4-BE49-F238E27FC236}">
                  <a16:creationId xmlns:a16="http://schemas.microsoft.com/office/drawing/2014/main" id="{EDB29B15-BF67-A703-4223-F3DF6C62DC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9" y="2198"/>
              <a:ext cx="319" cy="857"/>
            </a:xfrm>
            <a:custGeom>
              <a:avLst/>
              <a:gdLst>
                <a:gd name="T0" fmla="*/ 1 w 959"/>
                <a:gd name="T1" fmla="*/ 13 h 2571"/>
                <a:gd name="T2" fmla="*/ 65 w 959"/>
                <a:gd name="T3" fmla="*/ 128 h 2571"/>
                <a:gd name="T4" fmla="*/ 119 w 959"/>
                <a:gd name="T5" fmla="*/ 249 h 2571"/>
                <a:gd name="T6" fmla="*/ 167 w 959"/>
                <a:gd name="T7" fmla="*/ 371 h 2571"/>
                <a:gd name="T8" fmla="*/ 207 w 959"/>
                <a:gd name="T9" fmla="*/ 495 h 2571"/>
                <a:gd name="T10" fmla="*/ 226 w 959"/>
                <a:gd name="T11" fmla="*/ 559 h 2571"/>
                <a:gd name="T12" fmla="*/ 261 w 959"/>
                <a:gd name="T13" fmla="*/ 690 h 2571"/>
                <a:gd name="T14" fmla="*/ 304 w 959"/>
                <a:gd name="T15" fmla="*/ 886 h 2571"/>
                <a:gd name="T16" fmla="*/ 332 w 959"/>
                <a:gd name="T17" fmla="*/ 1018 h 2571"/>
                <a:gd name="T18" fmla="*/ 380 w 959"/>
                <a:gd name="T19" fmla="*/ 1278 h 2571"/>
                <a:gd name="T20" fmla="*/ 406 w 959"/>
                <a:gd name="T21" fmla="*/ 1407 h 2571"/>
                <a:gd name="T22" fmla="*/ 438 w 959"/>
                <a:gd name="T23" fmla="*/ 1535 h 2571"/>
                <a:gd name="T24" fmla="*/ 456 w 959"/>
                <a:gd name="T25" fmla="*/ 1600 h 2571"/>
                <a:gd name="T26" fmla="*/ 497 w 959"/>
                <a:gd name="T27" fmla="*/ 1728 h 2571"/>
                <a:gd name="T28" fmla="*/ 543 w 959"/>
                <a:gd name="T29" fmla="*/ 1854 h 2571"/>
                <a:gd name="T30" fmla="*/ 595 w 959"/>
                <a:gd name="T31" fmla="*/ 1979 h 2571"/>
                <a:gd name="T32" fmla="*/ 624 w 959"/>
                <a:gd name="T33" fmla="*/ 2040 h 2571"/>
                <a:gd name="T34" fmla="*/ 685 w 959"/>
                <a:gd name="T35" fmla="*/ 2163 h 2571"/>
                <a:gd name="T36" fmla="*/ 752 w 959"/>
                <a:gd name="T37" fmla="*/ 2282 h 2571"/>
                <a:gd name="T38" fmla="*/ 824 w 959"/>
                <a:gd name="T39" fmla="*/ 2398 h 2571"/>
                <a:gd name="T40" fmla="*/ 903 w 959"/>
                <a:gd name="T41" fmla="*/ 2511 h 2571"/>
                <a:gd name="T42" fmla="*/ 943 w 959"/>
                <a:gd name="T43" fmla="*/ 2568 h 2571"/>
                <a:gd name="T44" fmla="*/ 946 w 959"/>
                <a:gd name="T45" fmla="*/ 2571 h 2571"/>
                <a:gd name="T46" fmla="*/ 952 w 959"/>
                <a:gd name="T47" fmla="*/ 2571 h 2571"/>
                <a:gd name="T48" fmla="*/ 958 w 959"/>
                <a:gd name="T49" fmla="*/ 2568 h 2571"/>
                <a:gd name="T50" fmla="*/ 959 w 959"/>
                <a:gd name="T51" fmla="*/ 2562 h 2571"/>
                <a:gd name="T52" fmla="*/ 958 w 959"/>
                <a:gd name="T53" fmla="*/ 2559 h 2571"/>
                <a:gd name="T54" fmla="*/ 878 w 959"/>
                <a:gd name="T55" fmla="*/ 2448 h 2571"/>
                <a:gd name="T56" fmla="*/ 803 w 959"/>
                <a:gd name="T57" fmla="*/ 2331 h 2571"/>
                <a:gd name="T58" fmla="*/ 733 w 959"/>
                <a:gd name="T59" fmla="*/ 2214 h 2571"/>
                <a:gd name="T60" fmla="*/ 668 w 959"/>
                <a:gd name="T61" fmla="*/ 2092 h 2571"/>
                <a:gd name="T62" fmla="*/ 639 w 959"/>
                <a:gd name="T63" fmla="*/ 2031 h 2571"/>
                <a:gd name="T64" fmla="*/ 582 w 959"/>
                <a:gd name="T65" fmla="*/ 1906 h 2571"/>
                <a:gd name="T66" fmla="*/ 533 w 959"/>
                <a:gd name="T67" fmla="*/ 1778 h 2571"/>
                <a:gd name="T68" fmla="*/ 490 w 959"/>
                <a:gd name="T69" fmla="*/ 1649 h 2571"/>
                <a:gd name="T70" fmla="*/ 469 w 959"/>
                <a:gd name="T71" fmla="*/ 1584 h 2571"/>
                <a:gd name="T72" fmla="*/ 435 w 959"/>
                <a:gd name="T73" fmla="*/ 1455 h 2571"/>
                <a:gd name="T74" fmla="*/ 407 w 959"/>
                <a:gd name="T75" fmla="*/ 1323 h 2571"/>
                <a:gd name="T76" fmla="*/ 358 w 959"/>
                <a:gd name="T77" fmla="*/ 1067 h 2571"/>
                <a:gd name="T78" fmla="*/ 333 w 959"/>
                <a:gd name="T79" fmla="*/ 937 h 2571"/>
                <a:gd name="T80" fmla="*/ 290 w 959"/>
                <a:gd name="T81" fmla="*/ 741 h 2571"/>
                <a:gd name="T82" fmla="*/ 258 w 959"/>
                <a:gd name="T83" fmla="*/ 610 h 2571"/>
                <a:gd name="T84" fmla="*/ 241 w 959"/>
                <a:gd name="T85" fmla="*/ 546 h 2571"/>
                <a:gd name="T86" fmla="*/ 201 w 959"/>
                <a:gd name="T87" fmla="*/ 421 h 2571"/>
                <a:gd name="T88" fmla="*/ 158 w 959"/>
                <a:gd name="T89" fmla="*/ 298 h 2571"/>
                <a:gd name="T90" fmla="*/ 107 w 959"/>
                <a:gd name="T91" fmla="*/ 176 h 2571"/>
                <a:gd name="T92" fmla="*/ 48 w 959"/>
                <a:gd name="T93" fmla="*/ 60 h 2571"/>
                <a:gd name="T94" fmla="*/ 17 w 959"/>
                <a:gd name="T95" fmla="*/ 5 h 2571"/>
                <a:gd name="T96" fmla="*/ 15 w 959"/>
                <a:gd name="T97" fmla="*/ 2 h 2571"/>
                <a:gd name="T98" fmla="*/ 7 w 959"/>
                <a:gd name="T99" fmla="*/ 0 h 2571"/>
                <a:gd name="T100" fmla="*/ 3 w 959"/>
                <a:gd name="T101" fmla="*/ 3 h 2571"/>
                <a:gd name="T102" fmla="*/ 0 w 959"/>
                <a:gd name="T103" fmla="*/ 9 h 2571"/>
                <a:gd name="T104" fmla="*/ 1 w 959"/>
                <a:gd name="T105" fmla="*/ 13 h 2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959" h="2571">
                  <a:moveTo>
                    <a:pt x="1" y="13"/>
                  </a:moveTo>
                  <a:lnTo>
                    <a:pt x="1" y="13"/>
                  </a:lnTo>
                  <a:lnTo>
                    <a:pt x="35" y="70"/>
                  </a:lnTo>
                  <a:lnTo>
                    <a:pt x="65" y="128"/>
                  </a:lnTo>
                  <a:lnTo>
                    <a:pt x="93" y="188"/>
                  </a:lnTo>
                  <a:lnTo>
                    <a:pt x="119" y="249"/>
                  </a:lnTo>
                  <a:lnTo>
                    <a:pt x="143" y="310"/>
                  </a:lnTo>
                  <a:lnTo>
                    <a:pt x="167" y="371"/>
                  </a:lnTo>
                  <a:lnTo>
                    <a:pt x="187" y="433"/>
                  </a:lnTo>
                  <a:lnTo>
                    <a:pt x="207" y="495"/>
                  </a:lnTo>
                  <a:lnTo>
                    <a:pt x="207" y="495"/>
                  </a:lnTo>
                  <a:lnTo>
                    <a:pt x="226" y="559"/>
                  </a:lnTo>
                  <a:lnTo>
                    <a:pt x="243" y="625"/>
                  </a:lnTo>
                  <a:lnTo>
                    <a:pt x="261" y="690"/>
                  </a:lnTo>
                  <a:lnTo>
                    <a:pt x="275" y="755"/>
                  </a:lnTo>
                  <a:lnTo>
                    <a:pt x="304" y="886"/>
                  </a:lnTo>
                  <a:lnTo>
                    <a:pt x="332" y="1018"/>
                  </a:lnTo>
                  <a:lnTo>
                    <a:pt x="332" y="1018"/>
                  </a:lnTo>
                  <a:lnTo>
                    <a:pt x="355" y="1147"/>
                  </a:lnTo>
                  <a:lnTo>
                    <a:pt x="380" y="1278"/>
                  </a:lnTo>
                  <a:lnTo>
                    <a:pt x="393" y="1342"/>
                  </a:lnTo>
                  <a:lnTo>
                    <a:pt x="406" y="1407"/>
                  </a:lnTo>
                  <a:lnTo>
                    <a:pt x="420" y="1471"/>
                  </a:lnTo>
                  <a:lnTo>
                    <a:pt x="438" y="1535"/>
                  </a:lnTo>
                  <a:lnTo>
                    <a:pt x="438" y="1535"/>
                  </a:lnTo>
                  <a:lnTo>
                    <a:pt x="456" y="1600"/>
                  </a:lnTo>
                  <a:lnTo>
                    <a:pt x="475" y="1664"/>
                  </a:lnTo>
                  <a:lnTo>
                    <a:pt x="497" y="1728"/>
                  </a:lnTo>
                  <a:lnTo>
                    <a:pt x="519" y="1791"/>
                  </a:lnTo>
                  <a:lnTo>
                    <a:pt x="543" y="1854"/>
                  </a:lnTo>
                  <a:lnTo>
                    <a:pt x="569" y="1916"/>
                  </a:lnTo>
                  <a:lnTo>
                    <a:pt x="595" y="1979"/>
                  </a:lnTo>
                  <a:lnTo>
                    <a:pt x="624" y="2040"/>
                  </a:lnTo>
                  <a:lnTo>
                    <a:pt x="624" y="2040"/>
                  </a:lnTo>
                  <a:lnTo>
                    <a:pt x="653" y="2102"/>
                  </a:lnTo>
                  <a:lnTo>
                    <a:pt x="685" y="2163"/>
                  </a:lnTo>
                  <a:lnTo>
                    <a:pt x="719" y="2223"/>
                  </a:lnTo>
                  <a:lnTo>
                    <a:pt x="752" y="2282"/>
                  </a:lnTo>
                  <a:lnTo>
                    <a:pt x="788" y="2342"/>
                  </a:lnTo>
                  <a:lnTo>
                    <a:pt x="824" y="2398"/>
                  </a:lnTo>
                  <a:lnTo>
                    <a:pt x="862" y="2456"/>
                  </a:lnTo>
                  <a:lnTo>
                    <a:pt x="903" y="2511"/>
                  </a:lnTo>
                  <a:lnTo>
                    <a:pt x="903" y="2511"/>
                  </a:lnTo>
                  <a:lnTo>
                    <a:pt x="943" y="2568"/>
                  </a:lnTo>
                  <a:lnTo>
                    <a:pt x="943" y="2568"/>
                  </a:lnTo>
                  <a:lnTo>
                    <a:pt x="946" y="2571"/>
                  </a:lnTo>
                  <a:lnTo>
                    <a:pt x="949" y="2571"/>
                  </a:lnTo>
                  <a:lnTo>
                    <a:pt x="952" y="2571"/>
                  </a:lnTo>
                  <a:lnTo>
                    <a:pt x="955" y="2569"/>
                  </a:lnTo>
                  <a:lnTo>
                    <a:pt x="958" y="2568"/>
                  </a:lnTo>
                  <a:lnTo>
                    <a:pt x="959" y="2565"/>
                  </a:lnTo>
                  <a:lnTo>
                    <a:pt x="959" y="2562"/>
                  </a:lnTo>
                  <a:lnTo>
                    <a:pt x="958" y="2559"/>
                  </a:lnTo>
                  <a:lnTo>
                    <a:pt x="958" y="2559"/>
                  </a:lnTo>
                  <a:lnTo>
                    <a:pt x="917" y="2504"/>
                  </a:lnTo>
                  <a:lnTo>
                    <a:pt x="878" y="2448"/>
                  </a:lnTo>
                  <a:lnTo>
                    <a:pt x="840" y="2389"/>
                  </a:lnTo>
                  <a:lnTo>
                    <a:pt x="803" y="2331"/>
                  </a:lnTo>
                  <a:lnTo>
                    <a:pt x="768" y="2273"/>
                  </a:lnTo>
                  <a:lnTo>
                    <a:pt x="733" y="2214"/>
                  </a:lnTo>
                  <a:lnTo>
                    <a:pt x="700" y="2153"/>
                  </a:lnTo>
                  <a:lnTo>
                    <a:pt x="668" y="2092"/>
                  </a:lnTo>
                  <a:lnTo>
                    <a:pt x="668" y="2092"/>
                  </a:lnTo>
                  <a:lnTo>
                    <a:pt x="639" y="2031"/>
                  </a:lnTo>
                  <a:lnTo>
                    <a:pt x="610" y="1969"/>
                  </a:lnTo>
                  <a:lnTo>
                    <a:pt x="582" y="1906"/>
                  </a:lnTo>
                  <a:lnTo>
                    <a:pt x="558" y="1842"/>
                  </a:lnTo>
                  <a:lnTo>
                    <a:pt x="533" y="1778"/>
                  </a:lnTo>
                  <a:lnTo>
                    <a:pt x="510" y="1715"/>
                  </a:lnTo>
                  <a:lnTo>
                    <a:pt x="490" y="1649"/>
                  </a:lnTo>
                  <a:lnTo>
                    <a:pt x="469" y="1584"/>
                  </a:lnTo>
                  <a:lnTo>
                    <a:pt x="469" y="1584"/>
                  </a:lnTo>
                  <a:lnTo>
                    <a:pt x="452" y="1520"/>
                  </a:lnTo>
                  <a:lnTo>
                    <a:pt x="435" y="1455"/>
                  </a:lnTo>
                  <a:lnTo>
                    <a:pt x="420" y="1389"/>
                  </a:lnTo>
                  <a:lnTo>
                    <a:pt x="407" y="1323"/>
                  </a:lnTo>
                  <a:lnTo>
                    <a:pt x="407" y="1323"/>
                  </a:lnTo>
                  <a:lnTo>
                    <a:pt x="358" y="1067"/>
                  </a:lnTo>
                  <a:lnTo>
                    <a:pt x="358" y="1067"/>
                  </a:lnTo>
                  <a:lnTo>
                    <a:pt x="333" y="937"/>
                  </a:lnTo>
                  <a:lnTo>
                    <a:pt x="306" y="806"/>
                  </a:lnTo>
                  <a:lnTo>
                    <a:pt x="290" y="741"/>
                  </a:lnTo>
                  <a:lnTo>
                    <a:pt x="275" y="675"/>
                  </a:lnTo>
                  <a:lnTo>
                    <a:pt x="258" y="610"/>
                  </a:lnTo>
                  <a:lnTo>
                    <a:pt x="241" y="546"/>
                  </a:lnTo>
                  <a:lnTo>
                    <a:pt x="241" y="546"/>
                  </a:lnTo>
                  <a:lnTo>
                    <a:pt x="222" y="484"/>
                  </a:lnTo>
                  <a:lnTo>
                    <a:pt x="201" y="421"/>
                  </a:lnTo>
                  <a:lnTo>
                    <a:pt x="181" y="359"/>
                  </a:lnTo>
                  <a:lnTo>
                    <a:pt x="158" y="298"/>
                  </a:lnTo>
                  <a:lnTo>
                    <a:pt x="133" y="237"/>
                  </a:lnTo>
                  <a:lnTo>
                    <a:pt x="107" y="176"/>
                  </a:lnTo>
                  <a:lnTo>
                    <a:pt x="78" y="118"/>
                  </a:lnTo>
                  <a:lnTo>
                    <a:pt x="48" y="60"/>
                  </a:lnTo>
                  <a:lnTo>
                    <a:pt x="48" y="60"/>
                  </a:lnTo>
                  <a:lnTo>
                    <a:pt x="17" y="5"/>
                  </a:lnTo>
                  <a:lnTo>
                    <a:pt x="17" y="5"/>
                  </a:lnTo>
                  <a:lnTo>
                    <a:pt x="15" y="2"/>
                  </a:lnTo>
                  <a:lnTo>
                    <a:pt x="12" y="0"/>
                  </a:lnTo>
                  <a:lnTo>
                    <a:pt x="7" y="0"/>
                  </a:lnTo>
                  <a:lnTo>
                    <a:pt x="4" y="2"/>
                  </a:lnTo>
                  <a:lnTo>
                    <a:pt x="3" y="3"/>
                  </a:lnTo>
                  <a:lnTo>
                    <a:pt x="1" y="6"/>
                  </a:lnTo>
                  <a:lnTo>
                    <a:pt x="0" y="9"/>
                  </a:lnTo>
                  <a:lnTo>
                    <a:pt x="1" y="13"/>
                  </a:lnTo>
                  <a:lnTo>
                    <a:pt x="1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0" name="Freeform 147">
              <a:extLst>
                <a:ext uri="{FF2B5EF4-FFF2-40B4-BE49-F238E27FC236}">
                  <a16:creationId xmlns:a16="http://schemas.microsoft.com/office/drawing/2014/main" id="{630720B4-132F-D295-7C7F-958FF8D988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951" y="2696"/>
              <a:ext cx="250" cy="1431"/>
            </a:xfrm>
            <a:custGeom>
              <a:avLst/>
              <a:gdLst>
                <a:gd name="T0" fmla="*/ 30 w 749"/>
                <a:gd name="T1" fmla="*/ 19 h 4293"/>
                <a:gd name="T2" fmla="*/ 87 w 749"/>
                <a:gd name="T3" fmla="*/ 19 h 4293"/>
                <a:gd name="T4" fmla="*/ 142 w 749"/>
                <a:gd name="T5" fmla="*/ 32 h 4293"/>
                <a:gd name="T6" fmla="*/ 174 w 749"/>
                <a:gd name="T7" fmla="*/ 49 h 4293"/>
                <a:gd name="T8" fmla="*/ 211 w 749"/>
                <a:gd name="T9" fmla="*/ 81 h 4293"/>
                <a:gd name="T10" fmla="*/ 249 w 749"/>
                <a:gd name="T11" fmla="*/ 133 h 4293"/>
                <a:gd name="T12" fmla="*/ 281 w 749"/>
                <a:gd name="T13" fmla="*/ 199 h 4293"/>
                <a:gd name="T14" fmla="*/ 327 w 749"/>
                <a:gd name="T15" fmla="*/ 337 h 4293"/>
                <a:gd name="T16" fmla="*/ 362 w 749"/>
                <a:gd name="T17" fmla="*/ 460 h 4293"/>
                <a:gd name="T18" fmla="*/ 452 w 749"/>
                <a:gd name="T19" fmla="*/ 730 h 4293"/>
                <a:gd name="T20" fmla="*/ 523 w 749"/>
                <a:gd name="T21" fmla="*/ 958 h 4293"/>
                <a:gd name="T22" fmla="*/ 620 w 749"/>
                <a:gd name="T23" fmla="*/ 1321 h 4293"/>
                <a:gd name="T24" fmla="*/ 668 w 749"/>
                <a:gd name="T25" fmla="*/ 1553 h 4293"/>
                <a:gd name="T26" fmla="*/ 715 w 749"/>
                <a:gd name="T27" fmla="*/ 1904 h 4293"/>
                <a:gd name="T28" fmla="*/ 727 w 749"/>
                <a:gd name="T29" fmla="*/ 2081 h 4293"/>
                <a:gd name="T30" fmla="*/ 731 w 749"/>
                <a:gd name="T31" fmla="*/ 2260 h 4293"/>
                <a:gd name="T32" fmla="*/ 727 w 749"/>
                <a:gd name="T33" fmla="*/ 2434 h 4293"/>
                <a:gd name="T34" fmla="*/ 715 w 749"/>
                <a:gd name="T35" fmla="*/ 2608 h 4293"/>
                <a:gd name="T36" fmla="*/ 702 w 749"/>
                <a:gd name="T37" fmla="*/ 2724 h 4293"/>
                <a:gd name="T38" fmla="*/ 675 w 749"/>
                <a:gd name="T39" fmla="*/ 2900 h 4293"/>
                <a:gd name="T40" fmla="*/ 611 w 749"/>
                <a:gd name="T41" fmla="*/ 3187 h 4293"/>
                <a:gd name="T42" fmla="*/ 546 w 749"/>
                <a:gd name="T43" fmla="*/ 3431 h 4293"/>
                <a:gd name="T44" fmla="*/ 375 w 749"/>
                <a:gd name="T45" fmla="*/ 4041 h 4293"/>
                <a:gd name="T46" fmla="*/ 314 w 749"/>
                <a:gd name="T47" fmla="*/ 4283 h 4293"/>
                <a:gd name="T48" fmla="*/ 316 w 749"/>
                <a:gd name="T49" fmla="*/ 4289 h 4293"/>
                <a:gd name="T50" fmla="*/ 324 w 749"/>
                <a:gd name="T51" fmla="*/ 4293 h 4293"/>
                <a:gd name="T52" fmla="*/ 332 w 749"/>
                <a:gd name="T53" fmla="*/ 4288 h 4293"/>
                <a:gd name="T54" fmla="*/ 395 w 749"/>
                <a:gd name="T55" fmla="*/ 4036 h 4293"/>
                <a:gd name="T56" fmla="*/ 534 w 749"/>
                <a:gd name="T57" fmla="*/ 3537 h 4293"/>
                <a:gd name="T58" fmla="*/ 602 w 749"/>
                <a:gd name="T59" fmla="*/ 3287 h 4293"/>
                <a:gd name="T60" fmla="*/ 675 w 749"/>
                <a:gd name="T61" fmla="*/ 2993 h 4293"/>
                <a:gd name="T62" fmla="*/ 708 w 749"/>
                <a:gd name="T63" fmla="*/ 2813 h 4293"/>
                <a:gd name="T64" fmla="*/ 724 w 749"/>
                <a:gd name="T65" fmla="*/ 2695 h 4293"/>
                <a:gd name="T66" fmla="*/ 740 w 749"/>
                <a:gd name="T67" fmla="*/ 2518 h 4293"/>
                <a:gd name="T68" fmla="*/ 749 w 749"/>
                <a:gd name="T69" fmla="*/ 2340 h 4293"/>
                <a:gd name="T70" fmla="*/ 749 w 749"/>
                <a:gd name="T71" fmla="*/ 2221 h 4293"/>
                <a:gd name="T72" fmla="*/ 743 w 749"/>
                <a:gd name="T73" fmla="*/ 2042 h 4293"/>
                <a:gd name="T74" fmla="*/ 729 w 749"/>
                <a:gd name="T75" fmla="*/ 1865 h 4293"/>
                <a:gd name="T76" fmla="*/ 678 w 749"/>
                <a:gd name="T77" fmla="*/ 1511 h 4293"/>
                <a:gd name="T78" fmla="*/ 626 w 749"/>
                <a:gd name="T79" fmla="*/ 1269 h 4293"/>
                <a:gd name="T80" fmla="*/ 523 w 749"/>
                <a:gd name="T81" fmla="*/ 897 h 4293"/>
                <a:gd name="T82" fmla="*/ 447 w 749"/>
                <a:gd name="T83" fmla="*/ 663 h 4293"/>
                <a:gd name="T84" fmla="*/ 371 w 749"/>
                <a:gd name="T85" fmla="*/ 430 h 4293"/>
                <a:gd name="T86" fmla="*/ 324 w 749"/>
                <a:gd name="T87" fmla="*/ 266 h 4293"/>
                <a:gd name="T88" fmla="*/ 285 w 749"/>
                <a:gd name="T89" fmla="*/ 164 h 4293"/>
                <a:gd name="T90" fmla="*/ 242 w 749"/>
                <a:gd name="T91" fmla="*/ 90 h 4293"/>
                <a:gd name="T92" fmla="*/ 207 w 749"/>
                <a:gd name="T93" fmla="*/ 54 h 4293"/>
                <a:gd name="T94" fmla="*/ 168 w 749"/>
                <a:gd name="T95" fmla="*/ 25 h 4293"/>
                <a:gd name="T96" fmla="*/ 120 w 749"/>
                <a:gd name="T97" fmla="*/ 7 h 4293"/>
                <a:gd name="T98" fmla="*/ 84 w 749"/>
                <a:gd name="T99" fmla="*/ 0 h 4293"/>
                <a:gd name="T100" fmla="*/ 26 w 749"/>
                <a:gd name="T101" fmla="*/ 3 h 4293"/>
                <a:gd name="T102" fmla="*/ 3 w 749"/>
                <a:gd name="T103" fmla="*/ 7 h 4293"/>
                <a:gd name="T104" fmla="*/ 1 w 749"/>
                <a:gd name="T105" fmla="*/ 14 h 4293"/>
                <a:gd name="T106" fmla="*/ 7 w 749"/>
                <a:gd name="T107" fmla="*/ 22 h 4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749" h="4293">
                  <a:moveTo>
                    <a:pt x="11" y="22"/>
                  </a:moveTo>
                  <a:lnTo>
                    <a:pt x="11" y="22"/>
                  </a:lnTo>
                  <a:lnTo>
                    <a:pt x="30" y="19"/>
                  </a:lnTo>
                  <a:lnTo>
                    <a:pt x="49" y="17"/>
                  </a:lnTo>
                  <a:lnTo>
                    <a:pt x="68" y="17"/>
                  </a:lnTo>
                  <a:lnTo>
                    <a:pt x="87" y="19"/>
                  </a:lnTo>
                  <a:lnTo>
                    <a:pt x="106" y="22"/>
                  </a:lnTo>
                  <a:lnTo>
                    <a:pt x="124" y="26"/>
                  </a:lnTo>
                  <a:lnTo>
                    <a:pt x="142" y="32"/>
                  </a:lnTo>
                  <a:lnTo>
                    <a:pt x="159" y="41"/>
                  </a:lnTo>
                  <a:lnTo>
                    <a:pt x="159" y="41"/>
                  </a:lnTo>
                  <a:lnTo>
                    <a:pt x="174" y="49"/>
                  </a:lnTo>
                  <a:lnTo>
                    <a:pt x="187" y="58"/>
                  </a:lnTo>
                  <a:lnTo>
                    <a:pt x="200" y="70"/>
                  </a:lnTo>
                  <a:lnTo>
                    <a:pt x="211" y="81"/>
                  </a:lnTo>
                  <a:lnTo>
                    <a:pt x="221" y="93"/>
                  </a:lnTo>
                  <a:lnTo>
                    <a:pt x="232" y="106"/>
                  </a:lnTo>
                  <a:lnTo>
                    <a:pt x="249" y="133"/>
                  </a:lnTo>
                  <a:lnTo>
                    <a:pt x="249" y="133"/>
                  </a:lnTo>
                  <a:lnTo>
                    <a:pt x="266" y="165"/>
                  </a:lnTo>
                  <a:lnTo>
                    <a:pt x="281" y="199"/>
                  </a:lnTo>
                  <a:lnTo>
                    <a:pt x="294" y="232"/>
                  </a:lnTo>
                  <a:lnTo>
                    <a:pt x="305" y="267"/>
                  </a:lnTo>
                  <a:lnTo>
                    <a:pt x="327" y="337"/>
                  </a:lnTo>
                  <a:lnTo>
                    <a:pt x="346" y="406"/>
                  </a:lnTo>
                  <a:lnTo>
                    <a:pt x="346" y="406"/>
                  </a:lnTo>
                  <a:lnTo>
                    <a:pt x="362" y="460"/>
                  </a:lnTo>
                  <a:lnTo>
                    <a:pt x="379" y="514"/>
                  </a:lnTo>
                  <a:lnTo>
                    <a:pt x="416" y="623"/>
                  </a:lnTo>
                  <a:lnTo>
                    <a:pt x="452" y="730"/>
                  </a:lnTo>
                  <a:lnTo>
                    <a:pt x="487" y="839"/>
                  </a:lnTo>
                  <a:lnTo>
                    <a:pt x="487" y="839"/>
                  </a:lnTo>
                  <a:lnTo>
                    <a:pt x="523" y="958"/>
                  </a:lnTo>
                  <a:lnTo>
                    <a:pt x="558" y="1078"/>
                  </a:lnTo>
                  <a:lnTo>
                    <a:pt x="589" y="1199"/>
                  </a:lnTo>
                  <a:lnTo>
                    <a:pt x="620" y="1321"/>
                  </a:lnTo>
                  <a:lnTo>
                    <a:pt x="620" y="1321"/>
                  </a:lnTo>
                  <a:lnTo>
                    <a:pt x="644" y="1437"/>
                  </a:lnTo>
                  <a:lnTo>
                    <a:pt x="668" y="1553"/>
                  </a:lnTo>
                  <a:lnTo>
                    <a:pt x="687" y="1669"/>
                  </a:lnTo>
                  <a:lnTo>
                    <a:pt x="702" y="1787"/>
                  </a:lnTo>
                  <a:lnTo>
                    <a:pt x="715" y="1904"/>
                  </a:lnTo>
                  <a:lnTo>
                    <a:pt x="720" y="1964"/>
                  </a:lnTo>
                  <a:lnTo>
                    <a:pt x="724" y="2022"/>
                  </a:lnTo>
                  <a:lnTo>
                    <a:pt x="727" y="2081"/>
                  </a:lnTo>
                  <a:lnTo>
                    <a:pt x="730" y="2141"/>
                  </a:lnTo>
                  <a:lnTo>
                    <a:pt x="731" y="2200"/>
                  </a:lnTo>
                  <a:lnTo>
                    <a:pt x="731" y="2260"/>
                  </a:lnTo>
                  <a:lnTo>
                    <a:pt x="731" y="2260"/>
                  </a:lnTo>
                  <a:lnTo>
                    <a:pt x="730" y="2376"/>
                  </a:lnTo>
                  <a:lnTo>
                    <a:pt x="727" y="2434"/>
                  </a:lnTo>
                  <a:lnTo>
                    <a:pt x="724" y="2492"/>
                  </a:lnTo>
                  <a:lnTo>
                    <a:pt x="721" y="2550"/>
                  </a:lnTo>
                  <a:lnTo>
                    <a:pt x="715" y="2608"/>
                  </a:lnTo>
                  <a:lnTo>
                    <a:pt x="710" y="2666"/>
                  </a:lnTo>
                  <a:lnTo>
                    <a:pt x="702" y="2724"/>
                  </a:lnTo>
                  <a:lnTo>
                    <a:pt x="702" y="2724"/>
                  </a:lnTo>
                  <a:lnTo>
                    <a:pt x="695" y="2784"/>
                  </a:lnTo>
                  <a:lnTo>
                    <a:pt x="685" y="2842"/>
                  </a:lnTo>
                  <a:lnTo>
                    <a:pt x="675" y="2900"/>
                  </a:lnTo>
                  <a:lnTo>
                    <a:pt x="663" y="2958"/>
                  </a:lnTo>
                  <a:lnTo>
                    <a:pt x="639" y="3073"/>
                  </a:lnTo>
                  <a:lnTo>
                    <a:pt x="611" y="3187"/>
                  </a:lnTo>
                  <a:lnTo>
                    <a:pt x="611" y="3187"/>
                  </a:lnTo>
                  <a:lnTo>
                    <a:pt x="579" y="3309"/>
                  </a:lnTo>
                  <a:lnTo>
                    <a:pt x="546" y="3431"/>
                  </a:lnTo>
                  <a:lnTo>
                    <a:pt x="478" y="3675"/>
                  </a:lnTo>
                  <a:lnTo>
                    <a:pt x="408" y="3919"/>
                  </a:lnTo>
                  <a:lnTo>
                    <a:pt x="375" y="4041"/>
                  </a:lnTo>
                  <a:lnTo>
                    <a:pt x="343" y="4164"/>
                  </a:lnTo>
                  <a:lnTo>
                    <a:pt x="343" y="4164"/>
                  </a:lnTo>
                  <a:lnTo>
                    <a:pt x="314" y="4283"/>
                  </a:lnTo>
                  <a:lnTo>
                    <a:pt x="314" y="4283"/>
                  </a:lnTo>
                  <a:lnTo>
                    <a:pt x="314" y="4286"/>
                  </a:lnTo>
                  <a:lnTo>
                    <a:pt x="316" y="4289"/>
                  </a:lnTo>
                  <a:lnTo>
                    <a:pt x="319" y="4292"/>
                  </a:lnTo>
                  <a:lnTo>
                    <a:pt x="321" y="4293"/>
                  </a:lnTo>
                  <a:lnTo>
                    <a:pt x="324" y="4293"/>
                  </a:lnTo>
                  <a:lnTo>
                    <a:pt x="327" y="4293"/>
                  </a:lnTo>
                  <a:lnTo>
                    <a:pt x="330" y="4290"/>
                  </a:lnTo>
                  <a:lnTo>
                    <a:pt x="332" y="4288"/>
                  </a:lnTo>
                  <a:lnTo>
                    <a:pt x="332" y="4288"/>
                  </a:lnTo>
                  <a:lnTo>
                    <a:pt x="362" y="4161"/>
                  </a:lnTo>
                  <a:lnTo>
                    <a:pt x="395" y="4036"/>
                  </a:lnTo>
                  <a:lnTo>
                    <a:pt x="429" y="3912"/>
                  </a:lnTo>
                  <a:lnTo>
                    <a:pt x="463" y="3787"/>
                  </a:lnTo>
                  <a:lnTo>
                    <a:pt x="534" y="3537"/>
                  </a:lnTo>
                  <a:lnTo>
                    <a:pt x="569" y="3412"/>
                  </a:lnTo>
                  <a:lnTo>
                    <a:pt x="602" y="3287"/>
                  </a:lnTo>
                  <a:lnTo>
                    <a:pt x="602" y="3287"/>
                  </a:lnTo>
                  <a:lnTo>
                    <a:pt x="633" y="3170"/>
                  </a:lnTo>
                  <a:lnTo>
                    <a:pt x="662" y="3052"/>
                  </a:lnTo>
                  <a:lnTo>
                    <a:pt x="675" y="2993"/>
                  </a:lnTo>
                  <a:lnTo>
                    <a:pt x="687" y="2933"/>
                  </a:lnTo>
                  <a:lnTo>
                    <a:pt x="698" y="2872"/>
                  </a:lnTo>
                  <a:lnTo>
                    <a:pt x="708" y="2813"/>
                  </a:lnTo>
                  <a:lnTo>
                    <a:pt x="708" y="2813"/>
                  </a:lnTo>
                  <a:lnTo>
                    <a:pt x="717" y="2753"/>
                  </a:lnTo>
                  <a:lnTo>
                    <a:pt x="724" y="2695"/>
                  </a:lnTo>
                  <a:lnTo>
                    <a:pt x="730" y="2636"/>
                  </a:lnTo>
                  <a:lnTo>
                    <a:pt x="736" y="2578"/>
                  </a:lnTo>
                  <a:lnTo>
                    <a:pt x="740" y="2518"/>
                  </a:lnTo>
                  <a:lnTo>
                    <a:pt x="744" y="2459"/>
                  </a:lnTo>
                  <a:lnTo>
                    <a:pt x="746" y="2399"/>
                  </a:lnTo>
                  <a:lnTo>
                    <a:pt x="749" y="2340"/>
                  </a:lnTo>
                  <a:lnTo>
                    <a:pt x="749" y="2340"/>
                  </a:lnTo>
                  <a:lnTo>
                    <a:pt x="749" y="2280"/>
                  </a:lnTo>
                  <a:lnTo>
                    <a:pt x="749" y="2221"/>
                  </a:lnTo>
                  <a:lnTo>
                    <a:pt x="747" y="2161"/>
                  </a:lnTo>
                  <a:lnTo>
                    <a:pt x="746" y="2102"/>
                  </a:lnTo>
                  <a:lnTo>
                    <a:pt x="743" y="2042"/>
                  </a:lnTo>
                  <a:lnTo>
                    <a:pt x="739" y="1983"/>
                  </a:lnTo>
                  <a:lnTo>
                    <a:pt x="734" y="1923"/>
                  </a:lnTo>
                  <a:lnTo>
                    <a:pt x="729" y="1865"/>
                  </a:lnTo>
                  <a:lnTo>
                    <a:pt x="715" y="1746"/>
                  </a:lnTo>
                  <a:lnTo>
                    <a:pt x="698" y="1628"/>
                  </a:lnTo>
                  <a:lnTo>
                    <a:pt x="678" y="1511"/>
                  </a:lnTo>
                  <a:lnTo>
                    <a:pt x="655" y="1395"/>
                  </a:lnTo>
                  <a:lnTo>
                    <a:pt x="655" y="1395"/>
                  </a:lnTo>
                  <a:lnTo>
                    <a:pt x="626" y="1269"/>
                  </a:lnTo>
                  <a:lnTo>
                    <a:pt x="594" y="1144"/>
                  </a:lnTo>
                  <a:lnTo>
                    <a:pt x="559" y="1020"/>
                  </a:lnTo>
                  <a:lnTo>
                    <a:pt x="523" y="897"/>
                  </a:lnTo>
                  <a:lnTo>
                    <a:pt x="523" y="897"/>
                  </a:lnTo>
                  <a:lnTo>
                    <a:pt x="487" y="779"/>
                  </a:lnTo>
                  <a:lnTo>
                    <a:pt x="447" y="663"/>
                  </a:lnTo>
                  <a:lnTo>
                    <a:pt x="408" y="547"/>
                  </a:lnTo>
                  <a:lnTo>
                    <a:pt x="371" y="430"/>
                  </a:lnTo>
                  <a:lnTo>
                    <a:pt x="371" y="430"/>
                  </a:lnTo>
                  <a:lnTo>
                    <a:pt x="353" y="367"/>
                  </a:lnTo>
                  <a:lnTo>
                    <a:pt x="334" y="299"/>
                  </a:lnTo>
                  <a:lnTo>
                    <a:pt x="324" y="266"/>
                  </a:lnTo>
                  <a:lnTo>
                    <a:pt x="313" y="231"/>
                  </a:lnTo>
                  <a:lnTo>
                    <a:pt x="300" y="196"/>
                  </a:lnTo>
                  <a:lnTo>
                    <a:pt x="285" y="164"/>
                  </a:lnTo>
                  <a:lnTo>
                    <a:pt x="269" y="132"/>
                  </a:lnTo>
                  <a:lnTo>
                    <a:pt x="252" y="103"/>
                  </a:lnTo>
                  <a:lnTo>
                    <a:pt x="242" y="90"/>
                  </a:lnTo>
                  <a:lnTo>
                    <a:pt x="230" y="77"/>
                  </a:lnTo>
                  <a:lnTo>
                    <a:pt x="220" y="64"/>
                  </a:lnTo>
                  <a:lnTo>
                    <a:pt x="207" y="54"/>
                  </a:lnTo>
                  <a:lnTo>
                    <a:pt x="195" y="42"/>
                  </a:lnTo>
                  <a:lnTo>
                    <a:pt x="181" y="33"/>
                  </a:lnTo>
                  <a:lnTo>
                    <a:pt x="168" y="25"/>
                  </a:lnTo>
                  <a:lnTo>
                    <a:pt x="152" y="17"/>
                  </a:lnTo>
                  <a:lnTo>
                    <a:pt x="136" y="12"/>
                  </a:lnTo>
                  <a:lnTo>
                    <a:pt x="120" y="7"/>
                  </a:lnTo>
                  <a:lnTo>
                    <a:pt x="103" y="3"/>
                  </a:lnTo>
                  <a:lnTo>
                    <a:pt x="84" y="0"/>
                  </a:lnTo>
                  <a:lnTo>
                    <a:pt x="84" y="0"/>
                  </a:lnTo>
                  <a:lnTo>
                    <a:pt x="65" y="0"/>
                  </a:lnTo>
                  <a:lnTo>
                    <a:pt x="45" y="0"/>
                  </a:lnTo>
                  <a:lnTo>
                    <a:pt x="26" y="3"/>
                  </a:lnTo>
                  <a:lnTo>
                    <a:pt x="7" y="6"/>
                  </a:lnTo>
                  <a:lnTo>
                    <a:pt x="7" y="6"/>
                  </a:lnTo>
                  <a:lnTo>
                    <a:pt x="3" y="7"/>
                  </a:lnTo>
                  <a:lnTo>
                    <a:pt x="1" y="9"/>
                  </a:lnTo>
                  <a:lnTo>
                    <a:pt x="0" y="12"/>
                  </a:lnTo>
                  <a:lnTo>
                    <a:pt x="1" y="14"/>
                  </a:lnTo>
                  <a:lnTo>
                    <a:pt x="3" y="19"/>
                  </a:lnTo>
                  <a:lnTo>
                    <a:pt x="4" y="20"/>
                  </a:lnTo>
                  <a:lnTo>
                    <a:pt x="7" y="22"/>
                  </a:lnTo>
                  <a:lnTo>
                    <a:pt x="11" y="22"/>
                  </a:lnTo>
                  <a:lnTo>
                    <a:pt x="11" y="2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1" name="Freeform 148">
              <a:extLst>
                <a:ext uri="{FF2B5EF4-FFF2-40B4-BE49-F238E27FC236}">
                  <a16:creationId xmlns:a16="http://schemas.microsoft.com/office/drawing/2014/main" id="{86C69F01-B040-0955-57C1-10CB40CE0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9" y="2626"/>
              <a:ext cx="256" cy="695"/>
            </a:xfrm>
            <a:custGeom>
              <a:avLst/>
              <a:gdLst>
                <a:gd name="T0" fmla="*/ 132 w 768"/>
                <a:gd name="T1" fmla="*/ 31 h 2087"/>
                <a:gd name="T2" fmla="*/ 56 w 768"/>
                <a:gd name="T3" fmla="*/ 199 h 2087"/>
                <a:gd name="T4" fmla="*/ 19 w 768"/>
                <a:gd name="T5" fmla="*/ 298 h 2087"/>
                <a:gd name="T6" fmla="*/ 3 w 768"/>
                <a:gd name="T7" fmla="*/ 374 h 2087"/>
                <a:gd name="T8" fmla="*/ 0 w 768"/>
                <a:gd name="T9" fmla="*/ 427 h 2087"/>
                <a:gd name="T10" fmla="*/ 10 w 768"/>
                <a:gd name="T11" fmla="*/ 505 h 2087"/>
                <a:gd name="T12" fmla="*/ 34 w 768"/>
                <a:gd name="T13" fmla="*/ 582 h 2087"/>
                <a:gd name="T14" fmla="*/ 66 w 768"/>
                <a:gd name="T15" fmla="*/ 656 h 2087"/>
                <a:gd name="T16" fmla="*/ 146 w 768"/>
                <a:gd name="T17" fmla="*/ 798 h 2087"/>
                <a:gd name="T18" fmla="*/ 208 w 768"/>
                <a:gd name="T19" fmla="*/ 888 h 2087"/>
                <a:gd name="T20" fmla="*/ 333 w 768"/>
                <a:gd name="T21" fmla="*/ 1064 h 2087"/>
                <a:gd name="T22" fmla="*/ 394 w 768"/>
                <a:gd name="T23" fmla="*/ 1161 h 2087"/>
                <a:gd name="T24" fmla="*/ 453 w 768"/>
                <a:gd name="T25" fmla="*/ 1263 h 2087"/>
                <a:gd name="T26" fmla="*/ 534 w 768"/>
                <a:gd name="T27" fmla="*/ 1420 h 2087"/>
                <a:gd name="T28" fmla="*/ 605 w 768"/>
                <a:gd name="T29" fmla="*/ 1579 h 2087"/>
                <a:gd name="T30" fmla="*/ 646 w 768"/>
                <a:gd name="T31" fmla="*/ 1688 h 2087"/>
                <a:gd name="T32" fmla="*/ 699 w 768"/>
                <a:gd name="T33" fmla="*/ 1855 h 2087"/>
                <a:gd name="T34" fmla="*/ 740 w 768"/>
                <a:gd name="T35" fmla="*/ 2023 h 2087"/>
                <a:gd name="T36" fmla="*/ 750 w 768"/>
                <a:gd name="T37" fmla="*/ 2081 h 2087"/>
                <a:gd name="T38" fmla="*/ 757 w 768"/>
                <a:gd name="T39" fmla="*/ 2087 h 2087"/>
                <a:gd name="T40" fmla="*/ 766 w 768"/>
                <a:gd name="T41" fmla="*/ 2084 h 2087"/>
                <a:gd name="T42" fmla="*/ 768 w 768"/>
                <a:gd name="T43" fmla="*/ 2077 h 2087"/>
                <a:gd name="T44" fmla="*/ 731 w 768"/>
                <a:gd name="T45" fmla="*/ 1907 h 2087"/>
                <a:gd name="T46" fmla="*/ 682 w 768"/>
                <a:gd name="T47" fmla="*/ 1740 h 2087"/>
                <a:gd name="T48" fmla="*/ 644 w 768"/>
                <a:gd name="T49" fmla="*/ 1630 h 2087"/>
                <a:gd name="T50" fmla="*/ 576 w 768"/>
                <a:gd name="T51" fmla="*/ 1470 h 2087"/>
                <a:gd name="T52" fmla="*/ 501 w 768"/>
                <a:gd name="T53" fmla="*/ 1314 h 2087"/>
                <a:gd name="T54" fmla="*/ 444 w 768"/>
                <a:gd name="T55" fmla="*/ 1213 h 2087"/>
                <a:gd name="T56" fmla="*/ 356 w 768"/>
                <a:gd name="T57" fmla="*/ 1068 h 2087"/>
                <a:gd name="T58" fmla="*/ 262 w 768"/>
                <a:gd name="T59" fmla="*/ 935 h 2087"/>
                <a:gd name="T60" fmla="*/ 169 w 768"/>
                <a:gd name="T61" fmla="*/ 803 h 2087"/>
                <a:gd name="T62" fmla="*/ 87 w 768"/>
                <a:gd name="T63" fmla="*/ 660 h 2087"/>
                <a:gd name="T64" fmla="*/ 53 w 768"/>
                <a:gd name="T65" fmla="*/ 585 h 2087"/>
                <a:gd name="T66" fmla="*/ 36 w 768"/>
                <a:gd name="T67" fmla="*/ 534 h 2087"/>
                <a:gd name="T68" fmla="*/ 19 w 768"/>
                <a:gd name="T69" fmla="*/ 456 h 2087"/>
                <a:gd name="T70" fmla="*/ 17 w 768"/>
                <a:gd name="T71" fmla="*/ 402 h 2087"/>
                <a:gd name="T72" fmla="*/ 29 w 768"/>
                <a:gd name="T73" fmla="*/ 325 h 2087"/>
                <a:gd name="T74" fmla="*/ 53 w 768"/>
                <a:gd name="T75" fmla="*/ 251 h 2087"/>
                <a:gd name="T76" fmla="*/ 119 w 768"/>
                <a:gd name="T77" fmla="*/ 107 h 2087"/>
                <a:gd name="T78" fmla="*/ 147 w 768"/>
                <a:gd name="T79" fmla="*/ 35 h 2087"/>
                <a:gd name="T80" fmla="*/ 156 w 768"/>
                <a:gd name="T81" fmla="*/ 7 h 2087"/>
                <a:gd name="T82" fmla="*/ 150 w 768"/>
                <a:gd name="T83" fmla="*/ 0 h 2087"/>
                <a:gd name="T84" fmla="*/ 142 w 768"/>
                <a:gd name="T85" fmla="*/ 3 h 2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68" h="2087">
                  <a:moveTo>
                    <a:pt x="139" y="6"/>
                  </a:moveTo>
                  <a:lnTo>
                    <a:pt x="139" y="6"/>
                  </a:lnTo>
                  <a:lnTo>
                    <a:pt x="132" y="31"/>
                  </a:lnTo>
                  <a:lnTo>
                    <a:pt x="121" y="55"/>
                  </a:lnTo>
                  <a:lnTo>
                    <a:pt x="101" y="103"/>
                  </a:lnTo>
                  <a:lnTo>
                    <a:pt x="56" y="199"/>
                  </a:lnTo>
                  <a:lnTo>
                    <a:pt x="36" y="248"/>
                  </a:lnTo>
                  <a:lnTo>
                    <a:pt x="27" y="273"/>
                  </a:lnTo>
                  <a:lnTo>
                    <a:pt x="19" y="298"/>
                  </a:lnTo>
                  <a:lnTo>
                    <a:pt x="11" y="322"/>
                  </a:lnTo>
                  <a:lnTo>
                    <a:pt x="7" y="348"/>
                  </a:lnTo>
                  <a:lnTo>
                    <a:pt x="3" y="374"/>
                  </a:lnTo>
                  <a:lnTo>
                    <a:pt x="0" y="401"/>
                  </a:lnTo>
                  <a:lnTo>
                    <a:pt x="0" y="401"/>
                  </a:lnTo>
                  <a:lnTo>
                    <a:pt x="0" y="427"/>
                  </a:lnTo>
                  <a:lnTo>
                    <a:pt x="1" y="453"/>
                  </a:lnTo>
                  <a:lnTo>
                    <a:pt x="4" y="480"/>
                  </a:lnTo>
                  <a:lnTo>
                    <a:pt x="10" y="505"/>
                  </a:lnTo>
                  <a:lnTo>
                    <a:pt x="17" y="531"/>
                  </a:lnTo>
                  <a:lnTo>
                    <a:pt x="24" y="557"/>
                  </a:lnTo>
                  <a:lnTo>
                    <a:pt x="34" y="582"/>
                  </a:lnTo>
                  <a:lnTo>
                    <a:pt x="43" y="607"/>
                  </a:lnTo>
                  <a:lnTo>
                    <a:pt x="43" y="607"/>
                  </a:lnTo>
                  <a:lnTo>
                    <a:pt x="66" y="656"/>
                  </a:lnTo>
                  <a:lnTo>
                    <a:pt x="91" y="704"/>
                  </a:lnTo>
                  <a:lnTo>
                    <a:pt x="117" y="752"/>
                  </a:lnTo>
                  <a:lnTo>
                    <a:pt x="146" y="798"/>
                  </a:lnTo>
                  <a:lnTo>
                    <a:pt x="146" y="798"/>
                  </a:lnTo>
                  <a:lnTo>
                    <a:pt x="176" y="843"/>
                  </a:lnTo>
                  <a:lnTo>
                    <a:pt x="208" y="888"/>
                  </a:lnTo>
                  <a:lnTo>
                    <a:pt x="272" y="978"/>
                  </a:lnTo>
                  <a:lnTo>
                    <a:pt x="272" y="978"/>
                  </a:lnTo>
                  <a:lnTo>
                    <a:pt x="333" y="1064"/>
                  </a:lnTo>
                  <a:lnTo>
                    <a:pt x="333" y="1064"/>
                  </a:lnTo>
                  <a:lnTo>
                    <a:pt x="365" y="1112"/>
                  </a:lnTo>
                  <a:lnTo>
                    <a:pt x="394" y="1161"/>
                  </a:lnTo>
                  <a:lnTo>
                    <a:pt x="394" y="1161"/>
                  </a:lnTo>
                  <a:lnTo>
                    <a:pt x="424" y="1212"/>
                  </a:lnTo>
                  <a:lnTo>
                    <a:pt x="453" y="1263"/>
                  </a:lnTo>
                  <a:lnTo>
                    <a:pt x="481" y="1315"/>
                  </a:lnTo>
                  <a:lnTo>
                    <a:pt x="508" y="1366"/>
                  </a:lnTo>
                  <a:lnTo>
                    <a:pt x="534" y="1420"/>
                  </a:lnTo>
                  <a:lnTo>
                    <a:pt x="559" y="1472"/>
                  </a:lnTo>
                  <a:lnTo>
                    <a:pt x="582" y="1525"/>
                  </a:lnTo>
                  <a:lnTo>
                    <a:pt x="605" y="1579"/>
                  </a:lnTo>
                  <a:lnTo>
                    <a:pt x="605" y="1579"/>
                  </a:lnTo>
                  <a:lnTo>
                    <a:pt x="627" y="1634"/>
                  </a:lnTo>
                  <a:lnTo>
                    <a:pt x="646" y="1688"/>
                  </a:lnTo>
                  <a:lnTo>
                    <a:pt x="665" y="1743"/>
                  </a:lnTo>
                  <a:lnTo>
                    <a:pt x="684" y="1798"/>
                  </a:lnTo>
                  <a:lnTo>
                    <a:pt x="699" y="1855"/>
                  </a:lnTo>
                  <a:lnTo>
                    <a:pt x="714" y="1910"/>
                  </a:lnTo>
                  <a:lnTo>
                    <a:pt x="727" y="1967"/>
                  </a:lnTo>
                  <a:lnTo>
                    <a:pt x="740" y="2023"/>
                  </a:lnTo>
                  <a:lnTo>
                    <a:pt x="740" y="2023"/>
                  </a:lnTo>
                  <a:lnTo>
                    <a:pt x="750" y="2081"/>
                  </a:lnTo>
                  <a:lnTo>
                    <a:pt x="750" y="2081"/>
                  </a:lnTo>
                  <a:lnTo>
                    <a:pt x="752" y="2084"/>
                  </a:lnTo>
                  <a:lnTo>
                    <a:pt x="755" y="2087"/>
                  </a:lnTo>
                  <a:lnTo>
                    <a:pt x="757" y="2087"/>
                  </a:lnTo>
                  <a:lnTo>
                    <a:pt x="760" y="2087"/>
                  </a:lnTo>
                  <a:lnTo>
                    <a:pt x="763" y="2086"/>
                  </a:lnTo>
                  <a:lnTo>
                    <a:pt x="766" y="2084"/>
                  </a:lnTo>
                  <a:lnTo>
                    <a:pt x="768" y="2081"/>
                  </a:lnTo>
                  <a:lnTo>
                    <a:pt x="768" y="2077"/>
                  </a:lnTo>
                  <a:lnTo>
                    <a:pt x="768" y="2077"/>
                  </a:lnTo>
                  <a:lnTo>
                    <a:pt x="757" y="2020"/>
                  </a:lnTo>
                  <a:lnTo>
                    <a:pt x="744" y="1964"/>
                  </a:lnTo>
                  <a:lnTo>
                    <a:pt x="731" y="1907"/>
                  </a:lnTo>
                  <a:lnTo>
                    <a:pt x="715" y="1851"/>
                  </a:lnTo>
                  <a:lnTo>
                    <a:pt x="699" y="1795"/>
                  </a:lnTo>
                  <a:lnTo>
                    <a:pt x="682" y="1740"/>
                  </a:lnTo>
                  <a:lnTo>
                    <a:pt x="663" y="1685"/>
                  </a:lnTo>
                  <a:lnTo>
                    <a:pt x="644" y="1630"/>
                  </a:lnTo>
                  <a:lnTo>
                    <a:pt x="644" y="1630"/>
                  </a:lnTo>
                  <a:lnTo>
                    <a:pt x="623" y="1576"/>
                  </a:lnTo>
                  <a:lnTo>
                    <a:pt x="601" y="1523"/>
                  </a:lnTo>
                  <a:lnTo>
                    <a:pt x="576" y="1470"/>
                  </a:lnTo>
                  <a:lnTo>
                    <a:pt x="553" y="1418"/>
                  </a:lnTo>
                  <a:lnTo>
                    <a:pt x="527" y="1366"/>
                  </a:lnTo>
                  <a:lnTo>
                    <a:pt x="501" y="1314"/>
                  </a:lnTo>
                  <a:lnTo>
                    <a:pt x="473" y="1263"/>
                  </a:lnTo>
                  <a:lnTo>
                    <a:pt x="444" y="1213"/>
                  </a:lnTo>
                  <a:lnTo>
                    <a:pt x="444" y="1213"/>
                  </a:lnTo>
                  <a:lnTo>
                    <a:pt x="417" y="1164"/>
                  </a:lnTo>
                  <a:lnTo>
                    <a:pt x="387" y="1116"/>
                  </a:lnTo>
                  <a:lnTo>
                    <a:pt x="356" y="1068"/>
                  </a:lnTo>
                  <a:lnTo>
                    <a:pt x="324" y="1022"/>
                  </a:lnTo>
                  <a:lnTo>
                    <a:pt x="324" y="1022"/>
                  </a:lnTo>
                  <a:lnTo>
                    <a:pt x="262" y="935"/>
                  </a:lnTo>
                  <a:lnTo>
                    <a:pt x="200" y="848"/>
                  </a:lnTo>
                  <a:lnTo>
                    <a:pt x="200" y="848"/>
                  </a:lnTo>
                  <a:lnTo>
                    <a:pt x="169" y="803"/>
                  </a:lnTo>
                  <a:lnTo>
                    <a:pt x="140" y="756"/>
                  </a:lnTo>
                  <a:lnTo>
                    <a:pt x="113" y="708"/>
                  </a:lnTo>
                  <a:lnTo>
                    <a:pt x="87" y="660"/>
                  </a:lnTo>
                  <a:lnTo>
                    <a:pt x="87" y="660"/>
                  </a:lnTo>
                  <a:lnTo>
                    <a:pt x="63" y="611"/>
                  </a:lnTo>
                  <a:lnTo>
                    <a:pt x="53" y="585"/>
                  </a:lnTo>
                  <a:lnTo>
                    <a:pt x="45" y="560"/>
                  </a:lnTo>
                  <a:lnTo>
                    <a:pt x="45" y="560"/>
                  </a:lnTo>
                  <a:lnTo>
                    <a:pt x="36" y="534"/>
                  </a:lnTo>
                  <a:lnTo>
                    <a:pt x="29" y="508"/>
                  </a:lnTo>
                  <a:lnTo>
                    <a:pt x="23" y="482"/>
                  </a:lnTo>
                  <a:lnTo>
                    <a:pt x="19" y="456"/>
                  </a:lnTo>
                  <a:lnTo>
                    <a:pt x="19" y="456"/>
                  </a:lnTo>
                  <a:lnTo>
                    <a:pt x="17" y="428"/>
                  </a:lnTo>
                  <a:lnTo>
                    <a:pt x="17" y="402"/>
                  </a:lnTo>
                  <a:lnTo>
                    <a:pt x="20" y="376"/>
                  </a:lnTo>
                  <a:lnTo>
                    <a:pt x="23" y="351"/>
                  </a:lnTo>
                  <a:lnTo>
                    <a:pt x="29" y="325"/>
                  </a:lnTo>
                  <a:lnTo>
                    <a:pt x="36" y="300"/>
                  </a:lnTo>
                  <a:lnTo>
                    <a:pt x="45" y="276"/>
                  </a:lnTo>
                  <a:lnTo>
                    <a:pt x="53" y="251"/>
                  </a:lnTo>
                  <a:lnTo>
                    <a:pt x="74" y="203"/>
                  </a:lnTo>
                  <a:lnTo>
                    <a:pt x="97" y="155"/>
                  </a:lnTo>
                  <a:lnTo>
                    <a:pt x="119" y="107"/>
                  </a:lnTo>
                  <a:lnTo>
                    <a:pt x="139" y="60"/>
                  </a:lnTo>
                  <a:lnTo>
                    <a:pt x="139" y="60"/>
                  </a:lnTo>
                  <a:lnTo>
                    <a:pt x="147" y="35"/>
                  </a:lnTo>
                  <a:lnTo>
                    <a:pt x="156" y="10"/>
                  </a:lnTo>
                  <a:lnTo>
                    <a:pt x="156" y="10"/>
                  </a:lnTo>
                  <a:lnTo>
                    <a:pt x="156" y="7"/>
                  </a:lnTo>
                  <a:lnTo>
                    <a:pt x="156" y="4"/>
                  </a:lnTo>
                  <a:lnTo>
                    <a:pt x="153" y="1"/>
                  </a:lnTo>
                  <a:lnTo>
                    <a:pt x="150" y="0"/>
                  </a:lnTo>
                  <a:lnTo>
                    <a:pt x="147" y="0"/>
                  </a:lnTo>
                  <a:lnTo>
                    <a:pt x="145" y="0"/>
                  </a:lnTo>
                  <a:lnTo>
                    <a:pt x="142" y="3"/>
                  </a:lnTo>
                  <a:lnTo>
                    <a:pt x="139" y="6"/>
                  </a:lnTo>
                  <a:lnTo>
                    <a:pt x="139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2" name="Freeform 149">
              <a:extLst>
                <a:ext uri="{FF2B5EF4-FFF2-40B4-BE49-F238E27FC236}">
                  <a16:creationId xmlns:a16="http://schemas.microsoft.com/office/drawing/2014/main" id="{FEA87F25-98E1-9EB3-83CB-A3BC0EBF20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3" y="3917"/>
              <a:ext cx="39" cy="205"/>
            </a:xfrm>
            <a:custGeom>
              <a:avLst/>
              <a:gdLst>
                <a:gd name="T0" fmla="*/ 0 w 115"/>
                <a:gd name="T1" fmla="*/ 9 h 614"/>
                <a:gd name="T2" fmla="*/ 0 w 115"/>
                <a:gd name="T3" fmla="*/ 9 h 614"/>
                <a:gd name="T4" fmla="*/ 5 w 115"/>
                <a:gd name="T5" fmla="*/ 69 h 614"/>
                <a:gd name="T6" fmla="*/ 10 w 115"/>
                <a:gd name="T7" fmla="*/ 128 h 614"/>
                <a:gd name="T8" fmla="*/ 18 w 115"/>
                <a:gd name="T9" fmla="*/ 186 h 614"/>
                <a:gd name="T10" fmla="*/ 28 w 115"/>
                <a:gd name="T11" fmla="*/ 244 h 614"/>
                <a:gd name="T12" fmla="*/ 49 w 115"/>
                <a:gd name="T13" fmla="*/ 362 h 614"/>
                <a:gd name="T14" fmla="*/ 73 w 115"/>
                <a:gd name="T15" fmla="*/ 478 h 614"/>
                <a:gd name="T16" fmla="*/ 73 w 115"/>
                <a:gd name="T17" fmla="*/ 478 h 614"/>
                <a:gd name="T18" fmla="*/ 86 w 115"/>
                <a:gd name="T19" fmla="*/ 543 h 614"/>
                <a:gd name="T20" fmla="*/ 97 w 115"/>
                <a:gd name="T21" fmla="*/ 609 h 614"/>
                <a:gd name="T22" fmla="*/ 97 w 115"/>
                <a:gd name="T23" fmla="*/ 609 h 614"/>
                <a:gd name="T24" fmla="*/ 99 w 115"/>
                <a:gd name="T25" fmla="*/ 611 h 614"/>
                <a:gd name="T26" fmla="*/ 102 w 115"/>
                <a:gd name="T27" fmla="*/ 614 h 614"/>
                <a:gd name="T28" fmla="*/ 105 w 115"/>
                <a:gd name="T29" fmla="*/ 614 h 614"/>
                <a:gd name="T30" fmla="*/ 107 w 115"/>
                <a:gd name="T31" fmla="*/ 614 h 614"/>
                <a:gd name="T32" fmla="*/ 110 w 115"/>
                <a:gd name="T33" fmla="*/ 613 h 614"/>
                <a:gd name="T34" fmla="*/ 112 w 115"/>
                <a:gd name="T35" fmla="*/ 610 h 614"/>
                <a:gd name="T36" fmla="*/ 113 w 115"/>
                <a:gd name="T37" fmla="*/ 607 h 614"/>
                <a:gd name="T38" fmla="*/ 115 w 115"/>
                <a:gd name="T39" fmla="*/ 604 h 614"/>
                <a:gd name="T40" fmla="*/ 115 w 115"/>
                <a:gd name="T41" fmla="*/ 604 h 614"/>
                <a:gd name="T42" fmla="*/ 103 w 115"/>
                <a:gd name="T43" fmla="*/ 545 h 614"/>
                <a:gd name="T44" fmla="*/ 93 w 115"/>
                <a:gd name="T45" fmla="*/ 487 h 614"/>
                <a:gd name="T46" fmla="*/ 70 w 115"/>
                <a:gd name="T47" fmla="*/ 371 h 614"/>
                <a:gd name="T48" fmla="*/ 48 w 115"/>
                <a:gd name="T49" fmla="*/ 254 h 614"/>
                <a:gd name="T50" fmla="*/ 38 w 115"/>
                <a:gd name="T51" fmla="*/ 196 h 614"/>
                <a:gd name="T52" fmla="*/ 29 w 115"/>
                <a:gd name="T53" fmla="*/ 138 h 614"/>
                <a:gd name="T54" fmla="*/ 29 w 115"/>
                <a:gd name="T55" fmla="*/ 138 h 614"/>
                <a:gd name="T56" fmla="*/ 22 w 115"/>
                <a:gd name="T57" fmla="*/ 74 h 614"/>
                <a:gd name="T58" fmla="*/ 18 w 115"/>
                <a:gd name="T59" fmla="*/ 9 h 614"/>
                <a:gd name="T60" fmla="*/ 18 w 115"/>
                <a:gd name="T61" fmla="*/ 9 h 614"/>
                <a:gd name="T62" fmla="*/ 18 w 115"/>
                <a:gd name="T63" fmla="*/ 6 h 614"/>
                <a:gd name="T64" fmla="*/ 15 w 115"/>
                <a:gd name="T65" fmla="*/ 3 h 614"/>
                <a:gd name="T66" fmla="*/ 12 w 115"/>
                <a:gd name="T67" fmla="*/ 2 h 614"/>
                <a:gd name="T68" fmla="*/ 9 w 115"/>
                <a:gd name="T69" fmla="*/ 0 h 614"/>
                <a:gd name="T70" fmla="*/ 6 w 115"/>
                <a:gd name="T71" fmla="*/ 2 h 614"/>
                <a:gd name="T72" fmla="*/ 3 w 115"/>
                <a:gd name="T73" fmla="*/ 3 h 614"/>
                <a:gd name="T74" fmla="*/ 2 w 115"/>
                <a:gd name="T75" fmla="*/ 6 h 614"/>
                <a:gd name="T76" fmla="*/ 0 w 115"/>
                <a:gd name="T77" fmla="*/ 9 h 614"/>
                <a:gd name="T78" fmla="*/ 0 w 115"/>
                <a:gd name="T79" fmla="*/ 9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15" h="614">
                  <a:moveTo>
                    <a:pt x="0" y="9"/>
                  </a:moveTo>
                  <a:lnTo>
                    <a:pt x="0" y="9"/>
                  </a:lnTo>
                  <a:lnTo>
                    <a:pt x="5" y="69"/>
                  </a:lnTo>
                  <a:lnTo>
                    <a:pt x="10" y="128"/>
                  </a:lnTo>
                  <a:lnTo>
                    <a:pt x="18" y="186"/>
                  </a:lnTo>
                  <a:lnTo>
                    <a:pt x="28" y="244"/>
                  </a:lnTo>
                  <a:lnTo>
                    <a:pt x="49" y="362"/>
                  </a:lnTo>
                  <a:lnTo>
                    <a:pt x="73" y="478"/>
                  </a:lnTo>
                  <a:lnTo>
                    <a:pt x="73" y="478"/>
                  </a:lnTo>
                  <a:lnTo>
                    <a:pt x="86" y="543"/>
                  </a:lnTo>
                  <a:lnTo>
                    <a:pt x="97" y="609"/>
                  </a:lnTo>
                  <a:lnTo>
                    <a:pt x="97" y="609"/>
                  </a:lnTo>
                  <a:lnTo>
                    <a:pt x="99" y="611"/>
                  </a:lnTo>
                  <a:lnTo>
                    <a:pt x="102" y="614"/>
                  </a:lnTo>
                  <a:lnTo>
                    <a:pt x="105" y="614"/>
                  </a:lnTo>
                  <a:lnTo>
                    <a:pt x="107" y="614"/>
                  </a:lnTo>
                  <a:lnTo>
                    <a:pt x="110" y="613"/>
                  </a:lnTo>
                  <a:lnTo>
                    <a:pt x="112" y="610"/>
                  </a:lnTo>
                  <a:lnTo>
                    <a:pt x="113" y="607"/>
                  </a:lnTo>
                  <a:lnTo>
                    <a:pt x="115" y="604"/>
                  </a:lnTo>
                  <a:lnTo>
                    <a:pt x="115" y="604"/>
                  </a:lnTo>
                  <a:lnTo>
                    <a:pt x="103" y="545"/>
                  </a:lnTo>
                  <a:lnTo>
                    <a:pt x="93" y="487"/>
                  </a:lnTo>
                  <a:lnTo>
                    <a:pt x="70" y="371"/>
                  </a:lnTo>
                  <a:lnTo>
                    <a:pt x="48" y="254"/>
                  </a:lnTo>
                  <a:lnTo>
                    <a:pt x="38" y="196"/>
                  </a:lnTo>
                  <a:lnTo>
                    <a:pt x="29" y="138"/>
                  </a:lnTo>
                  <a:lnTo>
                    <a:pt x="29" y="138"/>
                  </a:lnTo>
                  <a:lnTo>
                    <a:pt x="22" y="74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8" y="6"/>
                  </a:lnTo>
                  <a:lnTo>
                    <a:pt x="15" y="3"/>
                  </a:lnTo>
                  <a:lnTo>
                    <a:pt x="12" y="2"/>
                  </a:lnTo>
                  <a:lnTo>
                    <a:pt x="9" y="0"/>
                  </a:lnTo>
                  <a:lnTo>
                    <a:pt x="6" y="2"/>
                  </a:lnTo>
                  <a:lnTo>
                    <a:pt x="3" y="3"/>
                  </a:lnTo>
                  <a:lnTo>
                    <a:pt x="2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3" name="Freeform 150">
              <a:extLst>
                <a:ext uri="{FF2B5EF4-FFF2-40B4-BE49-F238E27FC236}">
                  <a16:creationId xmlns:a16="http://schemas.microsoft.com/office/drawing/2014/main" id="{6A08AB38-A8D9-9B55-8C40-D12126B398F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89" y="4159"/>
              <a:ext cx="62" cy="155"/>
            </a:xfrm>
            <a:custGeom>
              <a:avLst/>
              <a:gdLst>
                <a:gd name="T0" fmla="*/ 169 w 187"/>
                <a:gd name="T1" fmla="*/ 9 h 465"/>
                <a:gd name="T2" fmla="*/ 169 w 187"/>
                <a:gd name="T3" fmla="*/ 9 h 465"/>
                <a:gd name="T4" fmla="*/ 169 w 187"/>
                <a:gd name="T5" fmla="*/ 32 h 465"/>
                <a:gd name="T6" fmla="*/ 168 w 187"/>
                <a:gd name="T7" fmla="*/ 57 h 465"/>
                <a:gd name="T8" fmla="*/ 165 w 187"/>
                <a:gd name="T9" fmla="*/ 80 h 465"/>
                <a:gd name="T10" fmla="*/ 161 w 187"/>
                <a:gd name="T11" fmla="*/ 102 h 465"/>
                <a:gd name="T12" fmla="*/ 155 w 187"/>
                <a:gd name="T13" fmla="*/ 125 h 465"/>
                <a:gd name="T14" fmla="*/ 149 w 187"/>
                <a:gd name="T15" fmla="*/ 147 h 465"/>
                <a:gd name="T16" fmla="*/ 142 w 187"/>
                <a:gd name="T17" fmla="*/ 170 h 465"/>
                <a:gd name="T18" fmla="*/ 133 w 187"/>
                <a:gd name="T19" fmla="*/ 192 h 465"/>
                <a:gd name="T20" fmla="*/ 114 w 187"/>
                <a:gd name="T21" fmla="*/ 235 h 465"/>
                <a:gd name="T22" fmla="*/ 94 w 187"/>
                <a:gd name="T23" fmla="*/ 277 h 465"/>
                <a:gd name="T24" fmla="*/ 72 w 187"/>
                <a:gd name="T25" fmla="*/ 319 h 465"/>
                <a:gd name="T26" fmla="*/ 50 w 187"/>
                <a:gd name="T27" fmla="*/ 360 h 465"/>
                <a:gd name="T28" fmla="*/ 50 w 187"/>
                <a:gd name="T29" fmla="*/ 360 h 465"/>
                <a:gd name="T30" fmla="*/ 26 w 187"/>
                <a:gd name="T31" fmla="*/ 405 h 465"/>
                <a:gd name="T32" fmla="*/ 1 w 187"/>
                <a:gd name="T33" fmla="*/ 452 h 465"/>
                <a:gd name="T34" fmla="*/ 1 w 187"/>
                <a:gd name="T35" fmla="*/ 452 h 465"/>
                <a:gd name="T36" fmla="*/ 0 w 187"/>
                <a:gd name="T37" fmla="*/ 456 h 465"/>
                <a:gd name="T38" fmla="*/ 1 w 187"/>
                <a:gd name="T39" fmla="*/ 459 h 465"/>
                <a:gd name="T40" fmla="*/ 3 w 187"/>
                <a:gd name="T41" fmla="*/ 462 h 465"/>
                <a:gd name="T42" fmla="*/ 6 w 187"/>
                <a:gd name="T43" fmla="*/ 465 h 465"/>
                <a:gd name="T44" fmla="*/ 8 w 187"/>
                <a:gd name="T45" fmla="*/ 465 h 465"/>
                <a:gd name="T46" fmla="*/ 11 w 187"/>
                <a:gd name="T47" fmla="*/ 465 h 465"/>
                <a:gd name="T48" fmla="*/ 14 w 187"/>
                <a:gd name="T49" fmla="*/ 465 h 465"/>
                <a:gd name="T50" fmla="*/ 16 w 187"/>
                <a:gd name="T51" fmla="*/ 462 h 465"/>
                <a:gd name="T52" fmla="*/ 16 w 187"/>
                <a:gd name="T53" fmla="*/ 462 h 465"/>
                <a:gd name="T54" fmla="*/ 37 w 187"/>
                <a:gd name="T55" fmla="*/ 418 h 465"/>
                <a:gd name="T56" fmla="*/ 61 w 187"/>
                <a:gd name="T57" fmla="*/ 376 h 465"/>
                <a:gd name="T58" fmla="*/ 106 w 187"/>
                <a:gd name="T59" fmla="*/ 292 h 465"/>
                <a:gd name="T60" fmla="*/ 127 w 187"/>
                <a:gd name="T61" fmla="*/ 250 h 465"/>
                <a:gd name="T62" fmla="*/ 146 w 187"/>
                <a:gd name="T63" fmla="*/ 206 h 465"/>
                <a:gd name="T64" fmla="*/ 155 w 187"/>
                <a:gd name="T65" fmla="*/ 184 h 465"/>
                <a:gd name="T66" fmla="*/ 162 w 187"/>
                <a:gd name="T67" fmla="*/ 161 h 465"/>
                <a:gd name="T68" fmla="*/ 169 w 187"/>
                <a:gd name="T69" fmla="*/ 138 h 465"/>
                <a:gd name="T70" fmla="*/ 175 w 187"/>
                <a:gd name="T71" fmla="*/ 115 h 465"/>
                <a:gd name="T72" fmla="*/ 175 w 187"/>
                <a:gd name="T73" fmla="*/ 115 h 465"/>
                <a:gd name="T74" fmla="*/ 181 w 187"/>
                <a:gd name="T75" fmla="*/ 89 h 465"/>
                <a:gd name="T76" fmla="*/ 184 w 187"/>
                <a:gd name="T77" fmla="*/ 63 h 465"/>
                <a:gd name="T78" fmla="*/ 187 w 187"/>
                <a:gd name="T79" fmla="*/ 35 h 465"/>
                <a:gd name="T80" fmla="*/ 187 w 187"/>
                <a:gd name="T81" fmla="*/ 9 h 465"/>
                <a:gd name="T82" fmla="*/ 187 w 187"/>
                <a:gd name="T83" fmla="*/ 9 h 465"/>
                <a:gd name="T84" fmla="*/ 185 w 187"/>
                <a:gd name="T85" fmla="*/ 4 h 465"/>
                <a:gd name="T86" fmla="*/ 184 w 187"/>
                <a:gd name="T87" fmla="*/ 3 h 465"/>
                <a:gd name="T88" fmla="*/ 181 w 187"/>
                <a:gd name="T89" fmla="*/ 2 h 465"/>
                <a:gd name="T90" fmla="*/ 178 w 187"/>
                <a:gd name="T91" fmla="*/ 0 h 465"/>
                <a:gd name="T92" fmla="*/ 174 w 187"/>
                <a:gd name="T93" fmla="*/ 2 h 465"/>
                <a:gd name="T94" fmla="*/ 171 w 187"/>
                <a:gd name="T95" fmla="*/ 3 h 465"/>
                <a:gd name="T96" fmla="*/ 169 w 187"/>
                <a:gd name="T97" fmla="*/ 4 h 465"/>
                <a:gd name="T98" fmla="*/ 169 w 187"/>
                <a:gd name="T99" fmla="*/ 9 h 465"/>
                <a:gd name="T100" fmla="*/ 169 w 187"/>
                <a:gd name="T101" fmla="*/ 9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87" h="465">
                  <a:moveTo>
                    <a:pt x="169" y="9"/>
                  </a:moveTo>
                  <a:lnTo>
                    <a:pt x="169" y="9"/>
                  </a:lnTo>
                  <a:lnTo>
                    <a:pt x="169" y="32"/>
                  </a:lnTo>
                  <a:lnTo>
                    <a:pt x="168" y="57"/>
                  </a:lnTo>
                  <a:lnTo>
                    <a:pt x="165" y="80"/>
                  </a:lnTo>
                  <a:lnTo>
                    <a:pt x="161" y="102"/>
                  </a:lnTo>
                  <a:lnTo>
                    <a:pt x="155" y="125"/>
                  </a:lnTo>
                  <a:lnTo>
                    <a:pt x="149" y="147"/>
                  </a:lnTo>
                  <a:lnTo>
                    <a:pt x="142" y="170"/>
                  </a:lnTo>
                  <a:lnTo>
                    <a:pt x="133" y="192"/>
                  </a:lnTo>
                  <a:lnTo>
                    <a:pt x="114" y="235"/>
                  </a:lnTo>
                  <a:lnTo>
                    <a:pt x="94" y="277"/>
                  </a:lnTo>
                  <a:lnTo>
                    <a:pt x="72" y="319"/>
                  </a:lnTo>
                  <a:lnTo>
                    <a:pt x="50" y="360"/>
                  </a:lnTo>
                  <a:lnTo>
                    <a:pt x="50" y="360"/>
                  </a:lnTo>
                  <a:lnTo>
                    <a:pt x="26" y="405"/>
                  </a:lnTo>
                  <a:lnTo>
                    <a:pt x="1" y="452"/>
                  </a:lnTo>
                  <a:lnTo>
                    <a:pt x="1" y="452"/>
                  </a:lnTo>
                  <a:lnTo>
                    <a:pt x="0" y="456"/>
                  </a:lnTo>
                  <a:lnTo>
                    <a:pt x="1" y="459"/>
                  </a:lnTo>
                  <a:lnTo>
                    <a:pt x="3" y="462"/>
                  </a:lnTo>
                  <a:lnTo>
                    <a:pt x="6" y="465"/>
                  </a:lnTo>
                  <a:lnTo>
                    <a:pt x="8" y="465"/>
                  </a:lnTo>
                  <a:lnTo>
                    <a:pt x="11" y="465"/>
                  </a:lnTo>
                  <a:lnTo>
                    <a:pt x="14" y="465"/>
                  </a:lnTo>
                  <a:lnTo>
                    <a:pt x="16" y="462"/>
                  </a:lnTo>
                  <a:lnTo>
                    <a:pt x="16" y="462"/>
                  </a:lnTo>
                  <a:lnTo>
                    <a:pt x="37" y="418"/>
                  </a:lnTo>
                  <a:lnTo>
                    <a:pt x="61" y="376"/>
                  </a:lnTo>
                  <a:lnTo>
                    <a:pt x="106" y="292"/>
                  </a:lnTo>
                  <a:lnTo>
                    <a:pt x="127" y="250"/>
                  </a:lnTo>
                  <a:lnTo>
                    <a:pt x="146" y="206"/>
                  </a:lnTo>
                  <a:lnTo>
                    <a:pt x="155" y="184"/>
                  </a:lnTo>
                  <a:lnTo>
                    <a:pt x="162" y="161"/>
                  </a:lnTo>
                  <a:lnTo>
                    <a:pt x="169" y="138"/>
                  </a:lnTo>
                  <a:lnTo>
                    <a:pt x="175" y="115"/>
                  </a:lnTo>
                  <a:lnTo>
                    <a:pt x="175" y="115"/>
                  </a:lnTo>
                  <a:lnTo>
                    <a:pt x="181" y="89"/>
                  </a:lnTo>
                  <a:lnTo>
                    <a:pt x="184" y="63"/>
                  </a:lnTo>
                  <a:lnTo>
                    <a:pt x="187" y="35"/>
                  </a:lnTo>
                  <a:lnTo>
                    <a:pt x="187" y="9"/>
                  </a:lnTo>
                  <a:lnTo>
                    <a:pt x="187" y="9"/>
                  </a:lnTo>
                  <a:lnTo>
                    <a:pt x="185" y="4"/>
                  </a:lnTo>
                  <a:lnTo>
                    <a:pt x="184" y="3"/>
                  </a:lnTo>
                  <a:lnTo>
                    <a:pt x="181" y="2"/>
                  </a:lnTo>
                  <a:lnTo>
                    <a:pt x="178" y="0"/>
                  </a:lnTo>
                  <a:lnTo>
                    <a:pt x="174" y="2"/>
                  </a:lnTo>
                  <a:lnTo>
                    <a:pt x="171" y="3"/>
                  </a:lnTo>
                  <a:lnTo>
                    <a:pt x="169" y="4"/>
                  </a:lnTo>
                  <a:lnTo>
                    <a:pt x="169" y="9"/>
                  </a:lnTo>
                  <a:lnTo>
                    <a:pt x="169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4" name="Freeform 151">
              <a:extLst>
                <a:ext uri="{FF2B5EF4-FFF2-40B4-BE49-F238E27FC236}">
                  <a16:creationId xmlns:a16="http://schemas.microsoft.com/office/drawing/2014/main" id="{29467822-C412-7FBD-4D6D-7D74EC069E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3" y="4156"/>
              <a:ext cx="69" cy="158"/>
            </a:xfrm>
            <a:custGeom>
              <a:avLst/>
              <a:gdLst>
                <a:gd name="T0" fmla="*/ 2 w 207"/>
                <a:gd name="T1" fmla="*/ 16 h 474"/>
                <a:gd name="T2" fmla="*/ 2 w 207"/>
                <a:gd name="T3" fmla="*/ 16 h 474"/>
                <a:gd name="T4" fmla="*/ 18 w 207"/>
                <a:gd name="T5" fmla="*/ 34 h 474"/>
                <a:gd name="T6" fmla="*/ 34 w 207"/>
                <a:gd name="T7" fmla="*/ 53 h 474"/>
                <a:gd name="T8" fmla="*/ 47 w 207"/>
                <a:gd name="T9" fmla="*/ 73 h 474"/>
                <a:gd name="T10" fmla="*/ 60 w 207"/>
                <a:gd name="T11" fmla="*/ 93 h 474"/>
                <a:gd name="T12" fmla="*/ 72 w 207"/>
                <a:gd name="T13" fmla="*/ 114 h 474"/>
                <a:gd name="T14" fmla="*/ 82 w 207"/>
                <a:gd name="T15" fmla="*/ 135 h 474"/>
                <a:gd name="T16" fmla="*/ 92 w 207"/>
                <a:gd name="T17" fmla="*/ 159 h 474"/>
                <a:gd name="T18" fmla="*/ 101 w 207"/>
                <a:gd name="T19" fmla="*/ 180 h 474"/>
                <a:gd name="T20" fmla="*/ 115 w 207"/>
                <a:gd name="T21" fmla="*/ 227 h 474"/>
                <a:gd name="T22" fmla="*/ 130 w 207"/>
                <a:gd name="T23" fmla="*/ 273 h 474"/>
                <a:gd name="T24" fmla="*/ 155 w 207"/>
                <a:gd name="T25" fmla="*/ 366 h 474"/>
                <a:gd name="T26" fmla="*/ 155 w 207"/>
                <a:gd name="T27" fmla="*/ 366 h 474"/>
                <a:gd name="T28" fmla="*/ 171 w 207"/>
                <a:gd name="T29" fmla="*/ 417 h 474"/>
                <a:gd name="T30" fmla="*/ 179 w 207"/>
                <a:gd name="T31" fmla="*/ 443 h 474"/>
                <a:gd name="T32" fmla="*/ 189 w 207"/>
                <a:gd name="T33" fmla="*/ 468 h 474"/>
                <a:gd name="T34" fmla="*/ 189 w 207"/>
                <a:gd name="T35" fmla="*/ 468 h 474"/>
                <a:gd name="T36" fmla="*/ 191 w 207"/>
                <a:gd name="T37" fmla="*/ 471 h 474"/>
                <a:gd name="T38" fmla="*/ 194 w 207"/>
                <a:gd name="T39" fmla="*/ 474 h 474"/>
                <a:gd name="T40" fmla="*/ 198 w 207"/>
                <a:gd name="T41" fmla="*/ 474 h 474"/>
                <a:gd name="T42" fmla="*/ 201 w 207"/>
                <a:gd name="T43" fmla="*/ 474 h 474"/>
                <a:gd name="T44" fmla="*/ 204 w 207"/>
                <a:gd name="T45" fmla="*/ 472 h 474"/>
                <a:gd name="T46" fmla="*/ 205 w 207"/>
                <a:gd name="T47" fmla="*/ 469 h 474"/>
                <a:gd name="T48" fmla="*/ 207 w 207"/>
                <a:gd name="T49" fmla="*/ 466 h 474"/>
                <a:gd name="T50" fmla="*/ 207 w 207"/>
                <a:gd name="T51" fmla="*/ 463 h 474"/>
                <a:gd name="T52" fmla="*/ 207 w 207"/>
                <a:gd name="T53" fmla="*/ 463 h 474"/>
                <a:gd name="T54" fmla="*/ 189 w 207"/>
                <a:gd name="T55" fmla="*/ 417 h 474"/>
                <a:gd name="T56" fmla="*/ 175 w 207"/>
                <a:gd name="T57" fmla="*/ 371 h 474"/>
                <a:gd name="T58" fmla="*/ 147 w 207"/>
                <a:gd name="T59" fmla="*/ 275 h 474"/>
                <a:gd name="T60" fmla="*/ 134 w 207"/>
                <a:gd name="T61" fmla="*/ 228 h 474"/>
                <a:gd name="T62" fmla="*/ 118 w 207"/>
                <a:gd name="T63" fmla="*/ 182 h 474"/>
                <a:gd name="T64" fmla="*/ 101 w 207"/>
                <a:gd name="T65" fmla="*/ 135 h 474"/>
                <a:gd name="T66" fmla="*/ 91 w 207"/>
                <a:gd name="T67" fmla="*/ 114 h 474"/>
                <a:gd name="T68" fmla="*/ 79 w 207"/>
                <a:gd name="T69" fmla="*/ 92 h 474"/>
                <a:gd name="T70" fmla="*/ 79 w 207"/>
                <a:gd name="T71" fmla="*/ 92 h 474"/>
                <a:gd name="T72" fmla="*/ 65 w 207"/>
                <a:gd name="T73" fmla="*/ 69 h 474"/>
                <a:gd name="T74" fmla="*/ 50 w 207"/>
                <a:gd name="T75" fmla="*/ 45 h 474"/>
                <a:gd name="T76" fmla="*/ 33 w 207"/>
                <a:gd name="T77" fmla="*/ 24 h 474"/>
                <a:gd name="T78" fmla="*/ 14 w 207"/>
                <a:gd name="T79" fmla="*/ 3 h 474"/>
                <a:gd name="T80" fmla="*/ 14 w 207"/>
                <a:gd name="T81" fmla="*/ 3 h 474"/>
                <a:gd name="T82" fmla="*/ 11 w 207"/>
                <a:gd name="T83" fmla="*/ 2 h 474"/>
                <a:gd name="T84" fmla="*/ 8 w 207"/>
                <a:gd name="T85" fmla="*/ 0 h 474"/>
                <a:gd name="T86" fmla="*/ 5 w 207"/>
                <a:gd name="T87" fmla="*/ 2 h 474"/>
                <a:gd name="T88" fmla="*/ 2 w 207"/>
                <a:gd name="T89" fmla="*/ 3 h 474"/>
                <a:gd name="T90" fmla="*/ 1 w 207"/>
                <a:gd name="T91" fmla="*/ 6 h 474"/>
                <a:gd name="T92" fmla="*/ 0 w 207"/>
                <a:gd name="T93" fmla="*/ 9 h 474"/>
                <a:gd name="T94" fmla="*/ 1 w 207"/>
                <a:gd name="T95" fmla="*/ 13 h 474"/>
                <a:gd name="T96" fmla="*/ 2 w 207"/>
                <a:gd name="T97" fmla="*/ 16 h 474"/>
                <a:gd name="T98" fmla="*/ 2 w 207"/>
                <a:gd name="T99" fmla="*/ 16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07" h="474">
                  <a:moveTo>
                    <a:pt x="2" y="16"/>
                  </a:moveTo>
                  <a:lnTo>
                    <a:pt x="2" y="16"/>
                  </a:lnTo>
                  <a:lnTo>
                    <a:pt x="18" y="34"/>
                  </a:lnTo>
                  <a:lnTo>
                    <a:pt x="34" y="53"/>
                  </a:lnTo>
                  <a:lnTo>
                    <a:pt x="47" y="73"/>
                  </a:lnTo>
                  <a:lnTo>
                    <a:pt x="60" y="93"/>
                  </a:lnTo>
                  <a:lnTo>
                    <a:pt x="72" y="114"/>
                  </a:lnTo>
                  <a:lnTo>
                    <a:pt x="82" y="135"/>
                  </a:lnTo>
                  <a:lnTo>
                    <a:pt x="92" y="159"/>
                  </a:lnTo>
                  <a:lnTo>
                    <a:pt x="101" y="180"/>
                  </a:lnTo>
                  <a:lnTo>
                    <a:pt x="115" y="227"/>
                  </a:lnTo>
                  <a:lnTo>
                    <a:pt x="130" y="273"/>
                  </a:lnTo>
                  <a:lnTo>
                    <a:pt x="155" y="366"/>
                  </a:lnTo>
                  <a:lnTo>
                    <a:pt x="155" y="366"/>
                  </a:lnTo>
                  <a:lnTo>
                    <a:pt x="171" y="417"/>
                  </a:lnTo>
                  <a:lnTo>
                    <a:pt x="179" y="443"/>
                  </a:lnTo>
                  <a:lnTo>
                    <a:pt x="189" y="468"/>
                  </a:lnTo>
                  <a:lnTo>
                    <a:pt x="189" y="468"/>
                  </a:lnTo>
                  <a:lnTo>
                    <a:pt x="191" y="471"/>
                  </a:lnTo>
                  <a:lnTo>
                    <a:pt x="194" y="474"/>
                  </a:lnTo>
                  <a:lnTo>
                    <a:pt x="198" y="474"/>
                  </a:lnTo>
                  <a:lnTo>
                    <a:pt x="201" y="474"/>
                  </a:lnTo>
                  <a:lnTo>
                    <a:pt x="204" y="472"/>
                  </a:lnTo>
                  <a:lnTo>
                    <a:pt x="205" y="469"/>
                  </a:lnTo>
                  <a:lnTo>
                    <a:pt x="207" y="466"/>
                  </a:lnTo>
                  <a:lnTo>
                    <a:pt x="207" y="463"/>
                  </a:lnTo>
                  <a:lnTo>
                    <a:pt x="207" y="463"/>
                  </a:lnTo>
                  <a:lnTo>
                    <a:pt x="189" y="417"/>
                  </a:lnTo>
                  <a:lnTo>
                    <a:pt x="175" y="371"/>
                  </a:lnTo>
                  <a:lnTo>
                    <a:pt x="147" y="275"/>
                  </a:lnTo>
                  <a:lnTo>
                    <a:pt x="134" y="228"/>
                  </a:lnTo>
                  <a:lnTo>
                    <a:pt x="118" y="182"/>
                  </a:lnTo>
                  <a:lnTo>
                    <a:pt x="101" y="135"/>
                  </a:lnTo>
                  <a:lnTo>
                    <a:pt x="91" y="114"/>
                  </a:lnTo>
                  <a:lnTo>
                    <a:pt x="79" y="92"/>
                  </a:lnTo>
                  <a:lnTo>
                    <a:pt x="79" y="92"/>
                  </a:lnTo>
                  <a:lnTo>
                    <a:pt x="65" y="69"/>
                  </a:lnTo>
                  <a:lnTo>
                    <a:pt x="50" y="45"/>
                  </a:lnTo>
                  <a:lnTo>
                    <a:pt x="33" y="24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1" y="2"/>
                  </a:lnTo>
                  <a:lnTo>
                    <a:pt x="8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1" y="6"/>
                  </a:lnTo>
                  <a:lnTo>
                    <a:pt x="0" y="9"/>
                  </a:lnTo>
                  <a:lnTo>
                    <a:pt x="1" y="13"/>
                  </a:lnTo>
                  <a:lnTo>
                    <a:pt x="2" y="16"/>
                  </a:lnTo>
                  <a:lnTo>
                    <a:pt x="2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5" name="Freeform 152">
              <a:extLst>
                <a:ext uri="{FF2B5EF4-FFF2-40B4-BE49-F238E27FC236}">
                  <a16:creationId xmlns:a16="http://schemas.microsoft.com/office/drawing/2014/main" id="{C02B36BE-0B91-3051-3987-9C5DADA29A5F}"/>
                </a:ext>
              </a:extLst>
            </p:cNvPr>
            <p:cNvSpPr>
              <a:spLocks/>
            </p:cNvSpPr>
            <p:nvPr/>
          </p:nvSpPr>
          <p:spPr bwMode="auto">
            <a:xfrm>
              <a:off x="3669" y="4050"/>
              <a:ext cx="36" cy="265"/>
            </a:xfrm>
            <a:custGeom>
              <a:avLst/>
              <a:gdLst>
                <a:gd name="T0" fmla="*/ 0 w 110"/>
                <a:gd name="T1" fmla="*/ 10 h 795"/>
                <a:gd name="T2" fmla="*/ 0 w 110"/>
                <a:gd name="T3" fmla="*/ 10 h 795"/>
                <a:gd name="T4" fmla="*/ 17 w 110"/>
                <a:gd name="T5" fmla="*/ 84 h 795"/>
                <a:gd name="T6" fmla="*/ 33 w 110"/>
                <a:gd name="T7" fmla="*/ 159 h 795"/>
                <a:gd name="T8" fmla="*/ 47 w 110"/>
                <a:gd name="T9" fmla="*/ 235 h 795"/>
                <a:gd name="T10" fmla="*/ 58 w 110"/>
                <a:gd name="T11" fmla="*/ 310 h 795"/>
                <a:gd name="T12" fmla="*/ 58 w 110"/>
                <a:gd name="T13" fmla="*/ 310 h 795"/>
                <a:gd name="T14" fmla="*/ 68 w 110"/>
                <a:gd name="T15" fmla="*/ 386 h 795"/>
                <a:gd name="T16" fmla="*/ 75 w 110"/>
                <a:gd name="T17" fmla="*/ 463 h 795"/>
                <a:gd name="T18" fmla="*/ 81 w 110"/>
                <a:gd name="T19" fmla="*/ 538 h 795"/>
                <a:gd name="T20" fmla="*/ 85 w 110"/>
                <a:gd name="T21" fmla="*/ 614 h 795"/>
                <a:gd name="T22" fmla="*/ 85 w 110"/>
                <a:gd name="T23" fmla="*/ 614 h 795"/>
                <a:gd name="T24" fmla="*/ 90 w 110"/>
                <a:gd name="T25" fmla="*/ 701 h 795"/>
                <a:gd name="T26" fmla="*/ 92 w 110"/>
                <a:gd name="T27" fmla="*/ 786 h 795"/>
                <a:gd name="T28" fmla="*/ 92 w 110"/>
                <a:gd name="T29" fmla="*/ 786 h 795"/>
                <a:gd name="T30" fmla="*/ 92 w 110"/>
                <a:gd name="T31" fmla="*/ 789 h 795"/>
                <a:gd name="T32" fmla="*/ 95 w 110"/>
                <a:gd name="T33" fmla="*/ 792 h 795"/>
                <a:gd name="T34" fmla="*/ 98 w 110"/>
                <a:gd name="T35" fmla="*/ 794 h 795"/>
                <a:gd name="T36" fmla="*/ 101 w 110"/>
                <a:gd name="T37" fmla="*/ 795 h 795"/>
                <a:gd name="T38" fmla="*/ 104 w 110"/>
                <a:gd name="T39" fmla="*/ 794 h 795"/>
                <a:gd name="T40" fmla="*/ 107 w 110"/>
                <a:gd name="T41" fmla="*/ 792 h 795"/>
                <a:gd name="T42" fmla="*/ 108 w 110"/>
                <a:gd name="T43" fmla="*/ 789 h 795"/>
                <a:gd name="T44" fmla="*/ 110 w 110"/>
                <a:gd name="T45" fmla="*/ 786 h 795"/>
                <a:gd name="T46" fmla="*/ 110 w 110"/>
                <a:gd name="T47" fmla="*/ 786 h 795"/>
                <a:gd name="T48" fmla="*/ 103 w 110"/>
                <a:gd name="T49" fmla="*/ 632 h 795"/>
                <a:gd name="T50" fmla="*/ 98 w 110"/>
                <a:gd name="T51" fmla="*/ 556 h 795"/>
                <a:gd name="T52" fmla="*/ 94 w 110"/>
                <a:gd name="T53" fmla="*/ 479 h 795"/>
                <a:gd name="T54" fmla="*/ 94 w 110"/>
                <a:gd name="T55" fmla="*/ 479 h 795"/>
                <a:gd name="T56" fmla="*/ 87 w 110"/>
                <a:gd name="T57" fmla="*/ 403 h 795"/>
                <a:gd name="T58" fmla="*/ 78 w 110"/>
                <a:gd name="T59" fmla="*/ 328 h 795"/>
                <a:gd name="T60" fmla="*/ 66 w 110"/>
                <a:gd name="T61" fmla="*/ 251 h 795"/>
                <a:gd name="T62" fmla="*/ 55 w 110"/>
                <a:gd name="T63" fmla="*/ 175 h 795"/>
                <a:gd name="T64" fmla="*/ 55 w 110"/>
                <a:gd name="T65" fmla="*/ 175 h 795"/>
                <a:gd name="T66" fmla="*/ 37 w 110"/>
                <a:gd name="T67" fmla="*/ 90 h 795"/>
                <a:gd name="T68" fmla="*/ 16 w 110"/>
                <a:gd name="T69" fmla="*/ 5 h 795"/>
                <a:gd name="T70" fmla="*/ 16 w 110"/>
                <a:gd name="T71" fmla="*/ 5 h 795"/>
                <a:gd name="T72" fmla="*/ 14 w 110"/>
                <a:gd name="T73" fmla="*/ 1 h 795"/>
                <a:gd name="T74" fmla="*/ 11 w 110"/>
                <a:gd name="T75" fmla="*/ 0 h 795"/>
                <a:gd name="T76" fmla="*/ 8 w 110"/>
                <a:gd name="T77" fmla="*/ 0 h 795"/>
                <a:gd name="T78" fmla="*/ 5 w 110"/>
                <a:gd name="T79" fmla="*/ 0 h 795"/>
                <a:gd name="T80" fmla="*/ 3 w 110"/>
                <a:gd name="T81" fmla="*/ 1 h 795"/>
                <a:gd name="T82" fmla="*/ 1 w 110"/>
                <a:gd name="T83" fmla="*/ 3 h 795"/>
                <a:gd name="T84" fmla="*/ 0 w 110"/>
                <a:gd name="T85" fmla="*/ 5 h 795"/>
                <a:gd name="T86" fmla="*/ 0 w 110"/>
                <a:gd name="T87" fmla="*/ 10 h 795"/>
                <a:gd name="T88" fmla="*/ 0 w 110"/>
                <a:gd name="T89" fmla="*/ 10 h 7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10" h="795">
                  <a:moveTo>
                    <a:pt x="0" y="10"/>
                  </a:moveTo>
                  <a:lnTo>
                    <a:pt x="0" y="10"/>
                  </a:lnTo>
                  <a:lnTo>
                    <a:pt x="17" y="84"/>
                  </a:lnTo>
                  <a:lnTo>
                    <a:pt x="33" y="159"/>
                  </a:lnTo>
                  <a:lnTo>
                    <a:pt x="47" y="235"/>
                  </a:lnTo>
                  <a:lnTo>
                    <a:pt x="58" y="310"/>
                  </a:lnTo>
                  <a:lnTo>
                    <a:pt x="58" y="310"/>
                  </a:lnTo>
                  <a:lnTo>
                    <a:pt x="68" y="386"/>
                  </a:lnTo>
                  <a:lnTo>
                    <a:pt x="75" y="463"/>
                  </a:lnTo>
                  <a:lnTo>
                    <a:pt x="81" y="538"/>
                  </a:lnTo>
                  <a:lnTo>
                    <a:pt x="85" y="614"/>
                  </a:lnTo>
                  <a:lnTo>
                    <a:pt x="85" y="614"/>
                  </a:lnTo>
                  <a:lnTo>
                    <a:pt x="90" y="701"/>
                  </a:lnTo>
                  <a:lnTo>
                    <a:pt x="92" y="786"/>
                  </a:lnTo>
                  <a:lnTo>
                    <a:pt x="92" y="786"/>
                  </a:lnTo>
                  <a:lnTo>
                    <a:pt x="92" y="789"/>
                  </a:lnTo>
                  <a:lnTo>
                    <a:pt x="95" y="792"/>
                  </a:lnTo>
                  <a:lnTo>
                    <a:pt x="98" y="794"/>
                  </a:lnTo>
                  <a:lnTo>
                    <a:pt x="101" y="795"/>
                  </a:lnTo>
                  <a:lnTo>
                    <a:pt x="104" y="794"/>
                  </a:lnTo>
                  <a:lnTo>
                    <a:pt x="107" y="792"/>
                  </a:lnTo>
                  <a:lnTo>
                    <a:pt x="108" y="789"/>
                  </a:lnTo>
                  <a:lnTo>
                    <a:pt x="110" y="786"/>
                  </a:lnTo>
                  <a:lnTo>
                    <a:pt x="110" y="786"/>
                  </a:lnTo>
                  <a:lnTo>
                    <a:pt x="103" y="632"/>
                  </a:lnTo>
                  <a:lnTo>
                    <a:pt x="98" y="556"/>
                  </a:lnTo>
                  <a:lnTo>
                    <a:pt x="94" y="479"/>
                  </a:lnTo>
                  <a:lnTo>
                    <a:pt x="94" y="479"/>
                  </a:lnTo>
                  <a:lnTo>
                    <a:pt x="87" y="403"/>
                  </a:lnTo>
                  <a:lnTo>
                    <a:pt x="78" y="328"/>
                  </a:lnTo>
                  <a:lnTo>
                    <a:pt x="66" y="251"/>
                  </a:lnTo>
                  <a:lnTo>
                    <a:pt x="55" y="175"/>
                  </a:lnTo>
                  <a:lnTo>
                    <a:pt x="55" y="175"/>
                  </a:lnTo>
                  <a:lnTo>
                    <a:pt x="37" y="90"/>
                  </a:lnTo>
                  <a:lnTo>
                    <a:pt x="16" y="5"/>
                  </a:lnTo>
                  <a:lnTo>
                    <a:pt x="16" y="5"/>
                  </a:lnTo>
                  <a:lnTo>
                    <a:pt x="14" y="1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6" name="Freeform 153">
              <a:extLst>
                <a:ext uri="{FF2B5EF4-FFF2-40B4-BE49-F238E27FC236}">
                  <a16:creationId xmlns:a16="http://schemas.microsoft.com/office/drawing/2014/main" id="{E76E1E55-C92C-0059-0129-05930BEC7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" y="3888"/>
              <a:ext cx="455" cy="183"/>
            </a:xfrm>
            <a:custGeom>
              <a:avLst/>
              <a:gdLst>
                <a:gd name="T0" fmla="*/ 0 w 1365"/>
                <a:gd name="T1" fmla="*/ 32 h 549"/>
                <a:gd name="T2" fmla="*/ 15 w 1365"/>
                <a:gd name="T3" fmla="*/ 94 h 549"/>
                <a:gd name="T4" fmla="*/ 44 w 1365"/>
                <a:gd name="T5" fmla="*/ 152 h 549"/>
                <a:gd name="T6" fmla="*/ 86 w 1365"/>
                <a:gd name="T7" fmla="*/ 205 h 549"/>
                <a:gd name="T8" fmla="*/ 177 w 1365"/>
                <a:gd name="T9" fmla="*/ 299 h 549"/>
                <a:gd name="T10" fmla="*/ 235 w 1365"/>
                <a:gd name="T11" fmla="*/ 360 h 549"/>
                <a:gd name="T12" fmla="*/ 309 w 1365"/>
                <a:gd name="T13" fmla="*/ 444 h 549"/>
                <a:gd name="T14" fmla="*/ 362 w 1365"/>
                <a:gd name="T15" fmla="*/ 490 h 549"/>
                <a:gd name="T16" fmla="*/ 393 w 1365"/>
                <a:gd name="T17" fmla="*/ 509 h 549"/>
                <a:gd name="T18" fmla="*/ 458 w 1365"/>
                <a:gd name="T19" fmla="*/ 533 h 549"/>
                <a:gd name="T20" fmla="*/ 525 w 1365"/>
                <a:gd name="T21" fmla="*/ 543 h 549"/>
                <a:gd name="T22" fmla="*/ 620 w 1365"/>
                <a:gd name="T23" fmla="*/ 547 h 549"/>
                <a:gd name="T24" fmla="*/ 768 w 1365"/>
                <a:gd name="T25" fmla="*/ 544 h 549"/>
                <a:gd name="T26" fmla="*/ 864 w 1365"/>
                <a:gd name="T27" fmla="*/ 533 h 549"/>
                <a:gd name="T28" fmla="*/ 1004 w 1365"/>
                <a:gd name="T29" fmla="*/ 498 h 549"/>
                <a:gd name="T30" fmla="*/ 1137 w 1365"/>
                <a:gd name="T31" fmla="*/ 438 h 549"/>
                <a:gd name="T32" fmla="*/ 1198 w 1365"/>
                <a:gd name="T33" fmla="*/ 398 h 549"/>
                <a:gd name="T34" fmla="*/ 1256 w 1365"/>
                <a:gd name="T35" fmla="*/ 353 h 549"/>
                <a:gd name="T36" fmla="*/ 1291 w 1365"/>
                <a:gd name="T37" fmla="*/ 318 h 549"/>
                <a:gd name="T38" fmla="*/ 1327 w 1365"/>
                <a:gd name="T39" fmla="*/ 268 h 549"/>
                <a:gd name="T40" fmla="*/ 1352 w 1365"/>
                <a:gd name="T41" fmla="*/ 212 h 549"/>
                <a:gd name="T42" fmla="*/ 1361 w 1365"/>
                <a:gd name="T43" fmla="*/ 171 h 549"/>
                <a:gd name="T44" fmla="*/ 1365 w 1365"/>
                <a:gd name="T45" fmla="*/ 126 h 549"/>
                <a:gd name="T46" fmla="*/ 1361 w 1365"/>
                <a:gd name="T47" fmla="*/ 117 h 549"/>
                <a:gd name="T48" fmla="*/ 1352 w 1365"/>
                <a:gd name="T49" fmla="*/ 119 h 549"/>
                <a:gd name="T50" fmla="*/ 1347 w 1365"/>
                <a:gd name="T51" fmla="*/ 126 h 549"/>
                <a:gd name="T52" fmla="*/ 1340 w 1365"/>
                <a:gd name="T53" fmla="*/ 187 h 549"/>
                <a:gd name="T54" fmla="*/ 1321 w 1365"/>
                <a:gd name="T55" fmla="*/ 244 h 549"/>
                <a:gd name="T56" fmla="*/ 1300 w 1365"/>
                <a:gd name="T57" fmla="*/ 279 h 549"/>
                <a:gd name="T58" fmla="*/ 1255 w 1365"/>
                <a:gd name="T59" fmla="*/ 328 h 549"/>
                <a:gd name="T60" fmla="*/ 1201 w 1365"/>
                <a:gd name="T61" fmla="*/ 374 h 549"/>
                <a:gd name="T62" fmla="*/ 1121 w 1365"/>
                <a:gd name="T63" fmla="*/ 427 h 549"/>
                <a:gd name="T64" fmla="*/ 993 w 1365"/>
                <a:gd name="T65" fmla="*/ 483 h 549"/>
                <a:gd name="T66" fmla="*/ 856 w 1365"/>
                <a:gd name="T67" fmla="*/ 517 h 549"/>
                <a:gd name="T68" fmla="*/ 762 w 1365"/>
                <a:gd name="T69" fmla="*/ 528 h 549"/>
                <a:gd name="T70" fmla="*/ 617 w 1365"/>
                <a:gd name="T71" fmla="*/ 530 h 549"/>
                <a:gd name="T72" fmla="*/ 520 w 1365"/>
                <a:gd name="T73" fmla="*/ 524 h 549"/>
                <a:gd name="T74" fmla="*/ 477 w 1365"/>
                <a:gd name="T75" fmla="*/ 518 h 549"/>
                <a:gd name="T76" fmla="*/ 433 w 1365"/>
                <a:gd name="T77" fmla="*/ 506 h 549"/>
                <a:gd name="T78" fmla="*/ 385 w 1365"/>
                <a:gd name="T79" fmla="*/ 485 h 549"/>
                <a:gd name="T80" fmla="*/ 343 w 1365"/>
                <a:gd name="T81" fmla="*/ 454 h 549"/>
                <a:gd name="T82" fmla="*/ 294 w 1365"/>
                <a:gd name="T83" fmla="*/ 402 h 549"/>
                <a:gd name="T84" fmla="*/ 220 w 1365"/>
                <a:gd name="T85" fmla="*/ 316 h 549"/>
                <a:gd name="T86" fmla="*/ 159 w 1365"/>
                <a:gd name="T87" fmla="*/ 257 h 549"/>
                <a:gd name="T88" fmla="*/ 102 w 1365"/>
                <a:gd name="T89" fmla="*/ 196 h 549"/>
                <a:gd name="T90" fmla="*/ 51 w 1365"/>
                <a:gd name="T91" fmla="*/ 128 h 549"/>
                <a:gd name="T92" fmla="*/ 25 w 1365"/>
                <a:gd name="T93" fmla="*/ 70 h 549"/>
                <a:gd name="T94" fmla="*/ 17 w 1365"/>
                <a:gd name="T95" fmla="*/ 29 h 549"/>
                <a:gd name="T96" fmla="*/ 17 w 1365"/>
                <a:gd name="T97" fmla="*/ 6 h 549"/>
                <a:gd name="T98" fmla="*/ 10 w 1365"/>
                <a:gd name="T99" fmla="*/ 0 h 549"/>
                <a:gd name="T100" fmla="*/ 2 w 1365"/>
                <a:gd name="T101" fmla="*/ 6 h 5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365" h="549">
                  <a:moveTo>
                    <a:pt x="0" y="9"/>
                  </a:moveTo>
                  <a:lnTo>
                    <a:pt x="0" y="9"/>
                  </a:lnTo>
                  <a:lnTo>
                    <a:pt x="0" y="32"/>
                  </a:lnTo>
                  <a:lnTo>
                    <a:pt x="3" y="54"/>
                  </a:lnTo>
                  <a:lnTo>
                    <a:pt x="7" y="74"/>
                  </a:lnTo>
                  <a:lnTo>
                    <a:pt x="15" y="94"/>
                  </a:lnTo>
                  <a:lnTo>
                    <a:pt x="23" y="115"/>
                  </a:lnTo>
                  <a:lnTo>
                    <a:pt x="32" y="133"/>
                  </a:lnTo>
                  <a:lnTo>
                    <a:pt x="44" y="152"/>
                  </a:lnTo>
                  <a:lnTo>
                    <a:pt x="57" y="170"/>
                  </a:lnTo>
                  <a:lnTo>
                    <a:pt x="71" y="189"/>
                  </a:lnTo>
                  <a:lnTo>
                    <a:pt x="86" y="205"/>
                  </a:lnTo>
                  <a:lnTo>
                    <a:pt x="116" y="238"/>
                  </a:lnTo>
                  <a:lnTo>
                    <a:pt x="177" y="299"/>
                  </a:lnTo>
                  <a:lnTo>
                    <a:pt x="177" y="299"/>
                  </a:lnTo>
                  <a:lnTo>
                    <a:pt x="207" y="328"/>
                  </a:lnTo>
                  <a:lnTo>
                    <a:pt x="235" y="360"/>
                  </a:lnTo>
                  <a:lnTo>
                    <a:pt x="235" y="360"/>
                  </a:lnTo>
                  <a:lnTo>
                    <a:pt x="286" y="418"/>
                  </a:lnTo>
                  <a:lnTo>
                    <a:pt x="286" y="418"/>
                  </a:lnTo>
                  <a:lnTo>
                    <a:pt x="309" y="444"/>
                  </a:lnTo>
                  <a:lnTo>
                    <a:pt x="335" y="469"/>
                  </a:lnTo>
                  <a:lnTo>
                    <a:pt x="348" y="480"/>
                  </a:lnTo>
                  <a:lnTo>
                    <a:pt x="362" y="490"/>
                  </a:lnTo>
                  <a:lnTo>
                    <a:pt x="378" y="501"/>
                  </a:lnTo>
                  <a:lnTo>
                    <a:pt x="393" y="509"/>
                  </a:lnTo>
                  <a:lnTo>
                    <a:pt x="393" y="509"/>
                  </a:lnTo>
                  <a:lnTo>
                    <a:pt x="414" y="518"/>
                  </a:lnTo>
                  <a:lnTo>
                    <a:pt x="436" y="527"/>
                  </a:lnTo>
                  <a:lnTo>
                    <a:pt x="458" y="533"/>
                  </a:lnTo>
                  <a:lnTo>
                    <a:pt x="480" y="537"/>
                  </a:lnTo>
                  <a:lnTo>
                    <a:pt x="503" y="540"/>
                  </a:lnTo>
                  <a:lnTo>
                    <a:pt x="525" y="543"/>
                  </a:lnTo>
                  <a:lnTo>
                    <a:pt x="571" y="546"/>
                  </a:lnTo>
                  <a:lnTo>
                    <a:pt x="571" y="546"/>
                  </a:lnTo>
                  <a:lnTo>
                    <a:pt x="620" y="547"/>
                  </a:lnTo>
                  <a:lnTo>
                    <a:pt x="669" y="549"/>
                  </a:lnTo>
                  <a:lnTo>
                    <a:pt x="719" y="547"/>
                  </a:lnTo>
                  <a:lnTo>
                    <a:pt x="768" y="544"/>
                  </a:lnTo>
                  <a:lnTo>
                    <a:pt x="768" y="544"/>
                  </a:lnTo>
                  <a:lnTo>
                    <a:pt x="816" y="540"/>
                  </a:lnTo>
                  <a:lnTo>
                    <a:pt x="864" y="533"/>
                  </a:lnTo>
                  <a:lnTo>
                    <a:pt x="911" y="522"/>
                  </a:lnTo>
                  <a:lnTo>
                    <a:pt x="959" y="511"/>
                  </a:lnTo>
                  <a:lnTo>
                    <a:pt x="1004" y="498"/>
                  </a:lnTo>
                  <a:lnTo>
                    <a:pt x="1050" y="480"/>
                  </a:lnTo>
                  <a:lnTo>
                    <a:pt x="1094" y="460"/>
                  </a:lnTo>
                  <a:lnTo>
                    <a:pt x="1137" y="438"/>
                  </a:lnTo>
                  <a:lnTo>
                    <a:pt x="1137" y="438"/>
                  </a:lnTo>
                  <a:lnTo>
                    <a:pt x="1178" y="412"/>
                  </a:lnTo>
                  <a:lnTo>
                    <a:pt x="1198" y="398"/>
                  </a:lnTo>
                  <a:lnTo>
                    <a:pt x="1219" y="383"/>
                  </a:lnTo>
                  <a:lnTo>
                    <a:pt x="1237" y="369"/>
                  </a:lnTo>
                  <a:lnTo>
                    <a:pt x="1256" y="353"/>
                  </a:lnTo>
                  <a:lnTo>
                    <a:pt x="1274" y="335"/>
                  </a:lnTo>
                  <a:lnTo>
                    <a:pt x="1291" y="318"/>
                  </a:lnTo>
                  <a:lnTo>
                    <a:pt x="1291" y="318"/>
                  </a:lnTo>
                  <a:lnTo>
                    <a:pt x="1304" y="302"/>
                  </a:lnTo>
                  <a:lnTo>
                    <a:pt x="1316" y="286"/>
                  </a:lnTo>
                  <a:lnTo>
                    <a:pt x="1327" y="268"/>
                  </a:lnTo>
                  <a:lnTo>
                    <a:pt x="1337" y="250"/>
                  </a:lnTo>
                  <a:lnTo>
                    <a:pt x="1345" y="231"/>
                  </a:lnTo>
                  <a:lnTo>
                    <a:pt x="1352" y="212"/>
                  </a:lnTo>
                  <a:lnTo>
                    <a:pt x="1358" y="191"/>
                  </a:lnTo>
                  <a:lnTo>
                    <a:pt x="1361" y="171"/>
                  </a:lnTo>
                  <a:lnTo>
                    <a:pt x="1361" y="171"/>
                  </a:lnTo>
                  <a:lnTo>
                    <a:pt x="1363" y="148"/>
                  </a:lnTo>
                  <a:lnTo>
                    <a:pt x="1365" y="126"/>
                  </a:lnTo>
                  <a:lnTo>
                    <a:pt x="1365" y="126"/>
                  </a:lnTo>
                  <a:lnTo>
                    <a:pt x="1365" y="122"/>
                  </a:lnTo>
                  <a:lnTo>
                    <a:pt x="1363" y="119"/>
                  </a:lnTo>
                  <a:lnTo>
                    <a:pt x="1361" y="117"/>
                  </a:lnTo>
                  <a:lnTo>
                    <a:pt x="1358" y="117"/>
                  </a:lnTo>
                  <a:lnTo>
                    <a:pt x="1353" y="117"/>
                  </a:lnTo>
                  <a:lnTo>
                    <a:pt x="1352" y="119"/>
                  </a:lnTo>
                  <a:lnTo>
                    <a:pt x="1349" y="122"/>
                  </a:lnTo>
                  <a:lnTo>
                    <a:pt x="1347" y="126"/>
                  </a:lnTo>
                  <a:lnTo>
                    <a:pt x="1347" y="126"/>
                  </a:lnTo>
                  <a:lnTo>
                    <a:pt x="1346" y="146"/>
                  </a:lnTo>
                  <a:lnTo>
                    <a:pt x="1345" y="167"/>
                  </a:lnTo>
                  <a:lnTo>
                    <a:pt x="1340" y="187"/>
                  </a:lnTo>
                  <a:lnTo>
                    <a:pt x="1336" y="206"/>
                  </a:lnTo>
                  <a:lnTo>
                    <a:pt x="1329" y="225"/>
                  </a:lnTo>
                  <a:lnTo>
                    <a:pt x="1321" y="244"/>
                  </a:lnTo>
                  <a:lnTo>
                    <a:pt x="1311" y="261"/>
                  </a:lnTo>
                  <a:lnTo>
                    <a:pt x="1300" y="279"/>
                  </a:lnTo>
                  <a:lnTo>
                    <a:pt x="1300" y="279"/>
                  </a:lnTo>
                  <a:lnTo>
                    <a:pt x="1287" y="296"/>
                  </a:lnTo>
                  <a:lnTo>
                    <a:pt x="1271" y="313"/>
                  </a:lnTo>
                  <a:lnTo>
                    <a:pt x="1255" y="328"/>
                  </a:lnTo>
                  <a:lnTo>
                    <a:pt x="1239" y="344"/>
                  </a:lnTo>
                  <a:lnTo>
                    <a:pt x="1239" y="344"/>
                  </a:lnTo>
                  <a:lnTo>
                    <a:pt x="1201" y="374"/>
                  </a:lnTo>
                  <a:lnTo>
                    <a:pt x="1162" y="402"/>
                  </a:lnTo>
                  <a:lnTo>
                    <a:pt x="1162" y="402"/>
                  </a:lnTo>
                  <a:lnTo>
                    <a:pt x="1121" y="427"/>
                  </a:lnTo>
                  <a:lnTo>
                    <a:pt x="1079" y="448"/>
                  </a:lnTo>
                  <a:lnTo>
                    <a:pt x="1037" y="467"/>
                  </a:lnTo>
                  <a:lnTo>
                    <a:pt x="993" y="483"/>
                  </a:lnTo>
                  <a:lnTo>
                    <a:pt x="948" y="496"/>
                  </a:lnTo>
                  <a:lnTo>
                    <a:pt x="903" y="508"/>
                  </a:lnTo>
                  <a:lnTo>
                    <a:pt x="856" y="517"/>
                  </a:lnTo>
                  <a:lnTo>
                    <a:pt x="810" y="522"/>
                  </a:lnTo>
                  <a:lnTo>
                    <a:pt x="810" y="522"/>
                  </a:lnTo>
                  <a:lnTo>
                    <a:pt x="762" y="528"/>
                  </a:lnTo>
                  <a:lnTo>
                    <a:pt x="714" y="530"/>
                  </a:lnTo>
                  <a:lnTo>
                    <a:pt x="667" y="531"/>
                  </a:lnTo>
                  <a:lnTo>
                    <a:pt x="617" y="530"/>
                  </a:lnTo>
                  <a:lnTo>
                    <a:pt x="617" y="530"/>
                  </a:lnTo>
                  <a:lnTo>
                    <a:pt x="569" y="528"/>
                  </a:lnTo>
                  <a:lnTo>
                    <a:pt x="520" y="524"/>
                  </a:lnTo>
                  <a:lnTo>
                    <a:pt x="520" y="524"/>
                  </a:lnTo>
                  <a:lnTo>
                    <a:pt x="498" y="522"/>
                  </a:lnTo>
                  <a:lnTo>
                    <a:pt x="477" y="518"/>
                  </a:lnTo>
                  <a:lnTo>
                    <a:pt x="455" y="514"/>
                  </a:lnTo>
                  <a:lnTo>
                    <a:pt x="433" y="506"/>
                  </a:lnTo>
                  <a:lnTo>
                    <a:pt x="433" y="506"/>
                  </a:lnTo>
                  <a:lnTo>
                    <a:pt x="417" y="501"/>
                  </a:lnTo>
                  <a:lnTo>
                    <a:pt x="401" y="493"/>
                  </a:lnTo>
                  <a:lnTo>
                    <a:pt x="385" y="485"/>
                  </a:lnTo>
                  <a:lnTo>
                    <a:pt x="371" y="476"/>
                  </a:lnTo>
                  <a:lnTo>
                    <a:pt x="358" y="464"/>
                  </a:lnTo>
                  <a:lnTo>
                    <a:pt x="343" y="454"/>
                  </a:lnTo>
                  <a:lnTo>
                    <a:pt x="319" y="429"/>
                  </a:lnTo>
                  <a:lnTo>
                    <a:pt x="319" y="429"/>
                  </a:lnTo>
                  <a:lnTo>
                    <a:pt x="294" y="402"/>
                  </a:lnTo>
                  <a:lnTo>
                    <a:pt x="270" y="373"/>
                  </a:lnTo>
                  <a:lnTo>
                    <a:pt x="245" y="344"/>
                  </a:lnTo>
                  <a:lnTo>
                    <a:pt x="220" y="316"/>
                  </a:lnTo>
                  <a:lnTo>
                    <a:pt x="220" y="316"/>
                  </a:lnTo>
                  <a:lnTo>
                    <a:pt x="190" y="286"/>
                  </a:lnTo>
                  <a:lnTo>
                    <a:pt x="159" y="257"/>
                  </a:lnTo>
                  <a:lnTo>
                    <a:pt x="130" y="226"/>
                  </a:lnTo>
                  <a:lnTo>
                    <a:pt x="102" y="196"/>
                  </a:lnTo>
                  <a:lnTo>
                    <a:pt x="102" y="196"/>
                  </a:lnTo>
                  <a:lnTo>
                    <a:pt x="74" y="164"/>
                  </a:lnTo>
                  <a:lnTo>
                    <a:pt x="61" y="146"/>
                  </a:lnTo>
                  <a:lnTo>
                    <a:pt x="51" y="128"/>
                  </a:lnTo>
                  <a:lnTo>
                    <a:pt x="41" y="109"/>
                  </a:lnTo>
                  <a:lnTo>
                    <a:pt x="32" y="90"/>
                  </a:lnTo>
                  <a:lnTo>
                    <a:pt x="25" y="70"/>
                  </a:lnTo>
                  <a:lnTo>
                    <a:pt x="20" y="49"/>
                  </a:lnTo>
                  <a:lnTo>
                    <a:pt x="20" y="49"/>
                  </a:lnTo>
                  <a:lnTo>
                    <a:pt x="17" y="29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7" y="6"/>
                  </a:lnTo>
                  <a:lnTo>
                    <a:pt x="16" y="3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7" y="1"/>
                  </a:lnTo>
                  <a:lnTo>
                    <a:pt x="4" y="3"/>
                  </a:lnTo>
                  <a:lnTo>
                    <a:pt x="2" y="6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7" name="Freeform 154">
              <a:extLst>
                <a:ext uri="{FF2B5EF4-FFF2-40B4-BE49-F238E27FC236}">
                  <a16:creationId xmlns:a16="http://schemas.microsoft.com/office/drawing/2014/main" id="{B28D7C9D-BCC5-F5E9-6E72-5D2789B048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" y="3597"/>
              <a:ext cx="203" cy="267"/>
            </a:xfrm>
            <a:custGeom>
              <a:avLst/>
              <a:gdLst>
                <a:gd name="T0" fmla="*/ 17 w 611"/>
                <a:gd name="T1" fmla="*/ 766 h 801"/>
                <a:gd name="T2" fmla="*/ 31 w 611"/>
                <a:gd name="T3" fmla="*/ 690 h 801"/>
                <a:gd name="T4" fmla="*/ 64 w 611"/>
                <a:gd name="T5" fmla="*/ 592 h 801"/>
                <a:gd name="T6" fmla="*/ 96 w 611"/>
                <a:gd name="T7" fmla="*/ 496 h 801"/>
                <a:gd name="T8" fmla="*/ 130 w 611"/>
                <a:gd name="T9" fmla="*/ 399 h 801"/>
                <a:gd name="T10" fmla="*/ 174 w 611"/>
                <a:gd name="T11" fmla="*/ 306 h 801"/>
                <a:gd name="T12" fmla="*/ 215 w 611"/>
                <a:gd name="T13" fmla="*/ 242 h 801"/>
                <a:gd name="T14" fmla="*/ 252 w 611"/>
                <a:gd name="T15" fmla="*/ 193 h 801"/>
                <a:gd name="T16" fmla="*/ 328 w 611"/>
                <a:gd name="T17" fmla="*/ 116 h 801"/>
                <a:gd name="T18" fmla="*/ 387 w 611"/>
                <a:gd name="T19" fmla="*/ 71 h 801"/>
                <a:gd name="T20" fmla="*/ 452 w 611"/>
                <a:gd name="T21" fmla="*/ 34 h 801"/>
                <a:gd name="T22" fmla="*/ 480 w 611"/>
                <a:gd name="T23" fmla="*/ 24 h 801"/>
                <a:gd name="T24" fmla="*/ 523 w 611"/>
                <a:gd name="T25" fmla="*/ 17 h 801"/>
                <a:gd name="T26" fmla="*/ 565 w 611"/>
                <a:gd name="T27" fmla="*/ 31 h 801"/>
                <a:gd name="T28" fmla="*/ 577 w 611"/>
                <a:gd name="T29" fmla="*/ 43 h 801"/>
                <a:gd name="T30" fmla="*/ 590 w 611"/>
                <a:gd name="T31" fmla="*/ 63 h 801"/>
                <a:gd name="T32" fmla="*/ 594 w 611"/>
                <a:gd name="T33" fmla="*/ 88 h 801"/>
                <a:gd name="T34" fmla="*/ 590 w 611"/>
                <a:gd name="T35" fmla="*/ 121 h 801"/>
                <a:gd name="T36" fmla="*/ 577 w 611"/>
                <a:gd name="T37" fmla="*/ 153 h 801"/>
                <a:gd name="T38" fmla="*/ 541 w 611"/>
                <a:gd name="T39" fmla="*/ 213 h 801"/>
                <a:gd name="T40" fmla="*/ 503 w 611"/>
                <a:gd name="T41" fmla="*/ 272 h 801"/>
                <a:gd name="T42" fmla="*/ 459 w 611"/>
                <a:gd name="T43" fmla="*/ 367 h 801"/>
                <a:gd name="T44" fmla="*/ 425 w 611"/>
                <a:gd name="T45" fmla="*/ 464 h 801"/>
                <a:gd name="T46" fmla="*/ 400 w 611"/>
                <a:gd name="T47" fmla="*/ 563 h 801"/>
                <a:gd name="T48" fmla="*/ 388 w 611"/>
                <a:gd name="T49" fmla="*/ 666 h 801"/>
                <a:gd name="T50" fmla="*/ 387 w 611"/>
                <a:gd name="T51" fmla="*/ 724 h 801"/>
                <a:gd name="T52" fmla="*/ 396 w 611"/>
                <a:gd name="T53" fmla="*/ 728 h 801"/>
                <a:gd name="T54" fmla="*/ 403 w 611"/>
                <a:gd name="T55" fmla="*/ 724 h 801"/>
                <a:gd name="T56" fmla="*/ 406 w 611"/>
                <a:gd name="T57" fmla="*/ 666 h 801"/>
                <a:gd name="T58" fmla="*/ 425 w 611"/>
                <a:gd name="T59" fmla="*/ 531 h 801"/>
                <a:gd name="T60" fmla="*/ 446 w 611"/>
                <a:gd name="T61" fmla="*/ 452 h 801"/>
                <a:gd name="T62" fmla="*/ 506 w 611"/>
                <a:gd name="T63" fmla="*/ 304 h 801"/>
                <a:gd name="T64" fmla="*/ 525 w 611"/>
                <a:gd name="T65" fmla="*/ 271 h 801"/>
                <a:gd name="T66" fmla="*/ 584 w 611"/>
                <a:gd name="T67" fmla="*/ 177 h 801"/>
                <a:gd name="T68" fmla="*/ 600 w 611"/>
                <a:gd name="T69" fmla="*/ 145 h 801"/>
                <a:gd name="T70" fmla="*/ 611 w 611"/>
                <a:gd name="T71" fmla="*/ 91 h 801"/>
                <a:gd name="T72" fmla="*/ 606 w 611"/>
                <a:gd name="T73" fmla="*/ 58 h 801"/>
                <a:gd name="T74" fmla="*/ 597 w 611"/>
                <a:gd name="T75" fmla="*/ 40 h 801"/>
                <a:gd name="T76" fmla="*/ 578 w 611"/>
                <a:gd name="T77" fmla="*/ 20 h 801"/>
                <a:gd name="T78" fmla="*/ 541 w 611"/>
                <a:gd name="T79" fmla="*/ 2 h 801"/>
                <a:gd name="T80" fmla="*/ 490 w 611"/>
                <a:gd name="T81" fmla="*/ 2 h 801"/>
                <a:gd name="T82" fmla="*/ 438 w 611"/>
                <a:gd name="T83" fmla="*/ 21 h 801"/>
                <a:gd name="T84" fmla="*/ 375 w 611"/>
                <a:gd name="T85" fmla="*/ 59 h 801"/>
                <a:gd name="T86" fmla="*/ 316 w 611"/>
                <a:gd name="T87" fmla="*/ 104 h 801"/>
                <a:gd name="T88" fmla="*/ 228 w 611"/>
                <a:gd name="T89" fmla="*/ 195 h 801"/>
                <a:gd name="T90" fmla="*/ 157 w 611"/>
                <a:gd name="T91" fmla="*/ 303 h 801"/>
                <a:gd name="T92" fmla="*/ 115 w 611"/>
                <a:gd name="T93" fmla="*/ 389 h 801"/>
                <a:gd name="T94" fmla="*/ 80 w 611"/>
                <a:gd name="T95" fmla="*/ 487 h 801"/>
                <a:gd name="T96" fmla="*/ 46 w 611"/>
                <a:gd name="T97" fmla="*/ 589 h 801"/>
                <a:gd name="T98" fmla="*/ 12 w 611"/>
                <a:gd name="T99" fmla="*/ 690 h 801"/>
                <a:gd name="T100" fmla="*/ 2 w 611"/>
                <a:gd name="T101" fmla="*/ 743 h 801"/>
                <a:gd name="T102" fmla="*/ 0 w 611"/>
                <a:gd name="T103" fmla="*/ 792 h 801"/>
                <a:gd name="T104" fmla="*/ 7 w 611"/>
                <a:gd name="T105" fmla="*/ 801 h 801"/>
                <a:gd name="T106" fmla="*/ 16 w 611"/>
                <a:gd name="T107" fmla="*/ 798 h 801"/>
                <a:gd name="T108" fmla="*/ 17 w 611"/>
                <a:gd name="T109" fmla="*/ 792 h 8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11" h="801">
                  <a:moveTo>
                    <a:pt x="17" y="792"/>
                  </a:moveTo>
                  <a:lnTo>
                    <a:pt x="17" y="792"/>
                  </a:lnTo>
                  <a:lnTo>
                    <a:pt x="17" y="766"/>
                  </a:lnTo>
                  <a:lnTo>
                    <a:pt x="19" y="741"/>
                  </a:lnTo>
                  <a:lnTo>
                    <a:pt x="23" y="715"/>
                  </a:lnTo>
                  <a:lnTo>
                    <a:pt x="31" y="690"/>
                  </a:lnTo>
                  <a:lnTo>
                    <a:pt x="38" y="666"/>
                  </a:lnTo>
                  <a:lnTo>
                    <a:pt x="45" y="641"/>
                  </a:lnTo>
                  <a:lnTo>
                    <a:pt x="64" y="592"/>
                  </a:lnTo>
                  <a:lnTo>
                    <a:pt x="64" y="592"/>
                  </a:lnTo>
                  <a:lnTo>
                    <a:pt x="80" y="544"/>
                  </a:lnTo>
                  <a:lnTo>
                    <a:pt x="96" y="496"/>
                  </a:lnTo>
                  <a:lnTo>
                    <a:pt x="96" y="496"/>
                  </a:lnTo>
                  <a:lnTo>
                    <a:pt x="112" y="447"/>
                  </a:lnTo>
                  <a:lnTo>
                    <a:pt x="130" y="399"/>
                  </a:lnTo>
                  <a:lnTo>
                    <a:pt x="130" y="399"/>
                  </a:lnTo>
                  <a:lnTo>
                    <a:pt x="151" y="352"/>
                  </a:lnTo>
                  <a:lnTo>
                    <a:pt x="174" y="306"/>
                  </a:lnTo>
                  <a:lnTo>
                    <a:pt x="186" y="284"/>
                  </a:lnTo>
                  <a:lnTo>
                    <a:pt x="200" y="262"/>
                  </a:lnTo>
                  <a:lnTo>
                    <a:pt x="215" y="242"/>
                  </a:lnTo>
                  <a:lnTo>
                    <a:pt x="229" y="222"/>
                  </a:lnTo>
                  <a:lnTo>
                    <a:pt x="229" y="222"/>
                  </a:lnTo>
                  <a:lnTo>
                    <a:pt x="252" y="193"/>
                  </a:lnTo>
                  <a:lnTo>
                    <a:pt x="275" y="166"/>
                  </a:lnTo>
                  <a:lnTo>
                    <a:pt x="301" y="140"/>
                  </a:lnTo>
                  <a:lnTo>
                    <a:pt x="328" y="116"/>
                  </a:lnTo>
                  <a:lnTo>
                    <a:pt x="328" y="116"/>
                  </a:lnTo>
                  <a:lnTo>
                    <a:pt x="357" y="92"/>
                  </a:lnTo>
                  <a:lnTo>
                    <a:pt x="387" y="71"/>
                  </a:lnTo>
                  <a:lnTo>
                    <a:pt x="419" y="52"/>
                  </a:lnTo>
                  <a:lnTo>
                    <a:pt x="435" y="42"/>
                  </a:lnTo>
                  <a:lnTo>
                    <a:pt x="452" y="34"/>
                  </a:lnTo>
                  <a:lnTo>
                    <a:pt x="452" y="34"/>
                  </a:lnTo>
                  <a:lnTo>
                    <a:pt x="465" y="29"/>
                  </a:lnTo>
                  <a:lnTo>
                    <a:pt x="480" y="24"/>
                  </a:lnTo>
                  <a:lnTo>
                    <a:pt x="494" y="20"/>
                  </a:lnTo>
                  <a:lnTo>
                    <a:pt x="509" y="18"/>
                  </a:lnTo>
                  <a:lnTo>
                    <a:pt x="523" y="17"/>
                  </a:lnTo>
                  <a:lnTo>
                    <a:pt x="538" y="20"/>
                  </a:lnTo>
                  <a:lnTo>
                    <a:pt x="552" y="24"/>
                  </a:lnTo>
                  <a:lnTo>
                    <a:pt x="565" y="31"/>
                  </a:lnTo>
                  <a:lnTo>
                    <a:pt x="565" y="31"/>
                  </a:lnTo>
                  <a:lnTo>
                    <a:pt x="571" y="37"/>
                  </a:lnTo>
                  <a:lnTo>
                    <a:pt x="577" y="43"/>
                  </a:lnTo>
                  <a:lnTo>
                    <a:pt x="581" y="49"/>
                  </a:lnTo>
                  <a:lnTo>
                    <a:pt x="585" y="56"/>
                  </a:lnTo>
                  <a:lnTo>
                    <a:pt x="590" y="63"/>
                  </a:lnTo>
                  <a:lnTo>
                    <a:pt x="591" y="72"/>
                  </a:lnTo>
                  <a:lnTo>
                    <a:pt x="593" y="79"/>
                  </a:lnTo>
                  <a:lnTo>
                    <a:pt x="594" y="88"/>
                  </a:lnTo>
                  <a:lnTo>
                    <a:pt x="594" y="88"/>
                  </a:lnTo>
                  <a:lnTo>
                    <a:pt x="593" y="104"/>
                  </a:lnTo>
                  <a:lnTo>
                    <a:pt x="590" y="121"/>
                  </a:lnTo>
                  <a:lnTo>
                    <a:pt x="584" y="137"/>
                  </a:lnTo>
                  <a:lnTo>
                    <a:pt x="577" y="153"/>
                  </a:lnTo>
                  <a:lnTo>
                    <a:pt x="577" y="153"/>
                  </a:lnTo>
                  <a:lnTo>
                    <a:pt x="568" y="169"/>
                  </a:lnTo>
                  <a:lnTo>
                    <a:pt x="559" y="184"/>
                  </a:lnTo>
                  <a:lnTo>
                    <a:pt x="541" y="213"/>
                  </a:lnTo>
                  <a:lnTo>
                    <a:pt x="522" y="242"/>
                  </a:lnTo>
                  <a:lnTo>
                    <a:pt x="503" y="272"/>
                  </a:lnTo>
                  <a:lnTo>
                    <a:pt x="503" y="272"/>
                  </a:lnTo>
                  <a:lnTo>
                    <a:pt x="491" y="296"/>
                  </a:lnTo>
                  <a:lnTo>
                    <a:pt x="480" y="319"/>
                  </a:lnTo>
                  <a:lnTo>
                    <a:pt x="459" y="367"/>
                  </a:lnTo>
                  <a:lnTo>
                    <a:pt x="459" y="367"/>
                  </a:lnTo>
                  <a:lnTo>
                    <a:pt x="441" y="415"/>
                  </a:lnTo>
                  <a:lnTo>
                    <a:pt x="425" y="464"/>
                  </a:lnTo>
                  <a:lnTo>
                    <a:pt x="425" y="464"/>
                  </a:lnTo>
                  <a:lnTo>
                    <a:pt x="412" y="513"/>
                  </a:lnTo>
                  <a:lnTo>
                    <a:pt x="400" y="563"/>
                  </a:lnTo>
                  <a:lnTo>
                    <a:pt x="393" y="613"/>
                  </a:lnTo>
                  <a:lnTo>
                    <a:pt x="388" y="666"/>
                  </a:lnTo>
                  <a:lnTo>
                    <a:pt x="388" y="666"/>
                  </a:lnTo>
                  <a:lnTo>
                    <a:pt x="387" y="719"/>
                  </a:lnTo>
                  <a:lnTo>
                    <a:pt x="387" y="719"/>
                  </a:lnTo>
                  <a:lnTo>
                    <a:pt x="387" y="724"/>
                  </a:lnTo>
                  <a:lnTo>
                    <a:pt x="390" y="725"/>
                  </a:lnTo>
                  <a:lnTo>
                    <a:pt x="393" y="728"/>
                  </a:lnTo>
                  <a:lnTo>
                    <a:pt x="396" y="728"/>
                  </a:lnTo>
                  <a:lnTo>
                    <a:pt x="399" y="728"/>
                  </a:lnTo>
                  <a:lnTo>
                    <a:pt x="401" y="725"/>
                  </a:lnTo>
                  <a:lnTo>
                    <a:pt x="403" y="724"/>
                  </a:lnTo>
                  <a:lnTo>
                    <a:pt x="404" y="719"/>
                  </a:lnTo>
                  <a:lnTo>
                    <a:pt x="404" y="719"/>
                  </a:lnTo>
                  <a:lnTo>
                    <a:pt x="406" y="666"/>
                  </a:lnTo>
                  <a:lnTo>
                    <a:pt x="410" y="611"/>
                  </a:lnTo>
                  <a:lnTo>
                    <a:pt x="419" y="558"/>
                  </a:lnTo>
                  <a:lnTo>
                    <a:pt x="425" y="531"/>
                  </a:lnTo>
                  <a:lnTo>
                    <a:pt x="430" y="505"/>
                  </a:lnTo>
                  <a:lnTo>
                    <a:pt x="430" y="505"/>
                  </a:lnTo>
                  <a:lnTo>
                    <a:pt x="446" y="452"/>
                  </a:lnTo>
                  <a:lnTo>
                    <a:pt x="464" y="402"/>
                  </a:lnTo>
                  <a:lnTo>
                    <a:pt x="484" y="352"/>
                  </a:lnTo>
                  <a:lnTo>
                    <a:pt x="506" y="304"/>
                  </a:lnTo>
                  <a:lnTo>
                    <a:pt x="506" y="304"/>
                  </a:lnTo>
                  <a:lnTo>
                    <a:pt x="514" y="287"/>
                  </a:lnTo>
                  <a:lnTo>
                    <a:pt x="525" y="271"/>
                  </a:lnTo>
                  <a:lnTo>
                    <a:pt x="545" y="240"/>
                  </a:lnTo>
                  <a:lnTo>
                    <a:pt x="565" y="209"/>
                  </a:lnTo>
                  <a:lnTo>
                    <a:pt x="584" y="177"/>
                  </a:lnTo>
                  <a:lnTo>
                    <a:pt x="584" y="177"/>
                  </a:lnTo>
                  <a:lnTo>
                    <a:pt x="593" y="161"/>
                  </a:lnTo>
                  <a:lnTo>
                    <a:pt x="600" y="145"/>
                  </a:lnTo>
                  <a:lnTo>
                    <a:pt x="606" y="127"/>
                  </a:lnTo>
                  <a:lnTo>
                    <a:pt x="610" y="110"/>
                  </a:lnTo>
                  <a:lnTo>
                    <a:pt x="611" y="91"/>
                  </a:lnTo>
                  <a:lnTo>
                    <a:pt x="610" y="74"/>
                  </a:lnTo>
                  <a:lnTo>
                    <a:pt x="609" y="65"/>
                  </a:lnTo>
                  <a:lnTo>
                    <a:pt x="606" y="58"/>
                  </a:lnTo>
                  <a:lnTo>
                    <a:pt x="601" y="49"/>
                  </a:lnTo>
                  <a:lnTo>
                    <a:pt x="597" y="40"/>
                  </a:lnTo>
                  <a:lnTo>
                    <a:pt x="597" y="40"/>
                  </a:lnTo>
                  <a:lnTo>
                    <a:pt x="591" y="33"/>
                  </a:lnTo>
                  <a:lnTo>
                    <a:pt x="584" y="26"/>
                  </a:lnTo>
                  <a:lnTo>
                    <a:pt x="578" y="20"/>
                  </a:lnTo>
                  <a:lnTo>
                    <a:pt x="571" y="14"/>
                  </a:lnTo>
                  <a:lnTo>
                    <a:pt x="556" y="7"/>
                  </a:lnTo>
                  <a:lnTo>
                    <a:pt x="541" y="2"/>
                  </a:lnTo>
                  <a:lnTo>
                    <a:pt x="525" y="0"/>
                  </a:lnTo>
                  <a:lnTo>
                    <a:pt x="507" y="1"/>
                  </a:lnTo>
                  <a:lnTo>
                    <a:pt x="490" y="2"/>
                  </a:lnTo>
                  <a:lnTo>
                    <a:pt x="472" y="8"/>
                  </a:lnTo>
                  <a:lnTo>
                    <a:pt x="455" y="14"/>
                  </a:lnTo>
                  <a:lnTo>
                    <a:pt x="438" y="21"/>
                  </a:lnTo>
                  <a:lnTo>
                    <a:pt x="422" y="30"/>
                  </a:lnTo>
                  <a:lnTo>
                    <a:pt x="404" y="39"/>
                  </a:lnTo>
                  <a:lnTo>
                    <a:pt x="375" y="59"/>
                  </a:lnTo>
                  <a:lnTo>
                    <a:pt x="349" y="76"/>
                  </a:lnTo>
                  <a:lnTo>
                    <a:pt x="349" y="76"/>
                  </a:lnTo>
                  <a:lnTo>
                    <a:pt x="316" y="104"/>
                  </a:lnTo>
                  <a:lnTo>
                    <a:pt x="284" y="133"/>
                  </a:lnTo>
                  <a:lnTo>
                    <a:pt x="255" y="164"/>
                  </a:lnTo>
                  <a:lnTo>
                    <a:pt x="228" y="195"/>
                  </a:lnTo>
                  <a:lnTo>
                    <a:pt x="201" y="230"/>
                  </a:lnTo>
                  <a:lnTo>
                    <a:pt x="178" y="265"/>
                  </a:lnTo>
                  <a:lnTo>
                    <a:pt x="157" y="303"/>
                  </a:lnTo>
                  <a:lnTo>
                    <a:pt x="136" y="341"/>
                  </a:lnTo>
                  <a:lnTo>
                    <a:pt x="136" y="341"/>
                  </a:lnTo>
                  <a:lnTo>
                    <a:pt x="115" y="389"/>
                  </a:lnTo>
                  <a:lnTo>
                    <a:pt x="96" y="438"/>
                  </a:lnTo>
                  <a:lnTo>
                    <a:pt x="96" y="438"/>
                  </a:lnTo>
                  <a:lnTo>
                    <a:pt x="80" y="487"/>
                  </a:lnTo>
                  <a:lnTo>
                    <a:pt x="65" y="538"/>
                  </a:lnTo>
                  <a:lnTo>
                    <a:pt x="65" y="538"/>
                  </a:lnTo>
                  <a:lnTo>
                    <a:pt x="46" y="589"/>
                  </a:lnTo>
                  <a:lnTo>
                    <a:pt x="28" y="638"/>
                  </a:lnTo>
                  <a:lnTo>
                    <a:pt x="19" y="664"/>
                  </a:lnTo>
                  <a:lnTo>
                    <a:pt x="12" y="690"/>
                  </a:lnTo>
                  <a:lnTo>
                    <a:pt x="6" y="717"/>
                  </a:lnTo>
                  <a:lnTo>
                    <a:pt x="2" y="743"/>
                  </a:lnTo>
                  <a:lnTo>
                    <a:pt x="2" y="743"/>
                  </a:lnTo>
                  <a:lnTo>
                    <a:pt x="0" y="767"/>
                  </a:lnTo>
                  <a:lnTo>
                    <a:pt x="0" y="792"/>
                  </a:lnTo>
                  <a:lnTo>
                    <a:pt x="0" y="792"/>
                  </a:lnTo>
                  <a:lnTo>
                    <a:pt x="2" y="796"/>
                  </a:lnTo>
                  <a:lnTo>
                    <a:pt x="4" y="798"/>
                  </a:lnTo>
                  <a:lnTo>
                    <a:pt x="7" y="801"/>
                  </a:lnTo>
                  <a:lnTo>
                    <a:pt x="10" y="801"/>
                  </a:lnTo>
                  <a:lnTo>
                    <a:pt x="13" y="801"/>
                  </a:lnTo>
                  <a:lnTo>
                    <a:pt x="16" y="798"/>
                  </a:lnTo>
                  <a:lnTo>
                    <a:pt x="17" y="796"/>
                  </a:lnTo>
                  <a:lnTo>
                    <a:pt x="17" y="792"/>
                  </a:lnTo>
                  <a:lnTo>
                    <a:pt x="17" y="79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8" name="Freeform 155">
              <a:extLst>
                <a:ext uri="{FF2B5EF4-FFF2-40B4-BE49-F238E27FC236}">
                  <a16:creationId xmlns:a16="http://schemas.microsoft.com/office/drawing/2014/main" id="{C7D96DD0-40D9-EFA0-6908-0C67B98C7CD2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7" y="3814"/>
              <a:ext cx="12" cy="66"/>
            </a:xfrm>
            <a:custGeom>
              <a:avLst/>
              <a:gdLst>
                <a:gd name="T0" fmla="*/ 19 w 36"/>
                <a:gd name="T1" fmla="*/ 6 h 198"/>
                <a:gd name="T2" fmla="*/ 19 w 36"/>
                <a:gd name="T3" fmla="*/ 6 h 198"/>
                <a:gd name="T4" fmla="*/ 13 w 36"/>
                <a:gd name="T5" fmla="*/ 52 h 198"/>
                <a:gd name="T6" fmla="*/ 7 w 36"/>
                <a:gd name="T7" fmla="*/ 97 h 198"/>
                <a:gd name="T8" fmla="*/ 3 w 36"/>
                <a:gd name="T9" fmla="*/ 144 h 198"/>
                <a:gd name="T10" fmla="*/ 0 w 36"/>
                <a:gd name="T11" fmla="*/ 189 h 198"/>
                <a:gd name="T12" fmla="*/ 0 w 36"/>
                <a:gd name="T13" fmla="*/ 189 h 198"/>
                <a:gd name="T14" fmla="*/ 2 w 36"/>
                <a:gd name="T15" fmla="*/ 193 h 198"/>
                <a:gd name="T16" fmla="*/ 3 w 36"/>
                <a:gd name="T17" fmla="*/ 196 h 198"/>
                <a:gd name="T18" fmla="*/ 6 w 36"/>
                <a:gd name="T19" fmla="*/ 198 h 198"/>
                <a:gd name="T20" fmla="*/ 9 w 36"/>
                <a:gd name="T21" fmla="*/ 198 h 198"/>
                <a:gd name="T22" fmla="*/ 12 w 36"/>
                <a:gd name="T23" fmla="*/ 198 h 198"/>
                <a:gd name="T24" fmla="*/ 15 w 36"/>
                <a:gd name="T25" fmla="*/ 196 h 198"/>
                <a:gd name="T26" fmla="*/ 16 w 36"/>
                <a:gd name="T27" fmla="*/ 193 h 198"/>
                <a:gd name="T28" fmla="*/ 18 w 36"/>
                <a:gd name="T29" fmla="*/ 189 h 198"/>
                <a:gd name="T30" fmla="*/ 18 w 36"/>
                <a:gd name="T31" fmla="*/ 189 h 198"/>
                <a:gd name="T32" fmla="*/ 20 w 36"/>
                <a:gd name="T33" fmla="*/ 145 h 198"/>
                <a:gd name="T34" fmla="*/ 23 w 36"/>
                <a:gd name="T35" fmla="*/ 100 h 198"/>
                <a:gd name="T36" fmla="*/ 29 w 36"/>
                <a:gd name="T37" fmla="*/ 55 h 198"/>
                <a:gd name="T38" fmla="*/ 36 w 36"/>
                <a:gd name="T39" fmla="*/ 10 h 198"/>
                <a:gd name="T40" fmla="*/ 36 w 36"/>
                <a:gd name="T41" fmla="*/ 10 h 198"/>
                <a:gd name="T42" fmla="*/ 36 w 36"/>
                <a:gd name="T43" fmla="*/ 7 h 198"/>
                <a:gd name="T44" fmla="*/ 35 w 36"/>
                <a:gd name="T45" fmla="*/ 5 h 198"/>
                <a:gd name="T46" fmla="*/ 32 w 36"/>
                <a:gd name="T47" fmla="*/ 2 h 198"/>
                <a:gd name="T48" fmla="*/ 29 w 36"/>
                <a:gd name="T49" fmla="*/ 0 h 198"/>
                <a:gd name="T50" fmla="*/ 26 w 36"/>
                <a:gd name="T51" fmla="*/ 0 h 198"/>
                <a:gd name="T52" fmla="*/ 23 w 36"/>
                <a:gd name="T53" fmla="*/ 0 h 198"/>
                <a:gd name="T54" fmla="*/ 20 w 36"/>
                <a:gd name="T55" fmla="*/ 3 h 198"/>
                <a:gd name="T56" fmla="*/ 19 w 36"/>
                <a:gd name="T57" fmla="*/ 6 h 198"/>
                <a:gd name="T58" fmla="*/ 19 w 36"/>
                <a:gd name="T59" fmla="*/ 6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" h="198">
                  <a:moveTo>
                    <a:pt x="19" y="6"/>
                  </a:moveTo>
                  <a:lnTo>
                    <a:pt x="19" y="6"/>
                  </a:lnTo>
                  <a:lnTo>
                    <a:pt x="13" y="52"/>
                  </a:lnTo>
                  <a:lnTo>
                    <a:pt x="7" y="97"/>
                  </a:lnTo>
                  <a:lnTo>
                    <a:pt x="3" y="144"/>
                  </a:lnTo>
                  <a:lnTo>
                    <a:pt x="0" y="189"/>
                  </a:lnTo>
                  <a:lnTo>
                    <a:pt x="0" y="189"/>
                  </a:lnTo>
                  <a:lnTo>
                    <a:pt x="2" y="193"/>
                  </a:lnTo>
                  <a:lnTo>
                    <a:pt x="3" y="196"/>
                  </a:lnTo>
                  <a:lnTo>
                    <a:pt x="6" y="198"/>
                  </a:lnTo>
                  <a:lnTo>
                    <a:pt x="9" y="198"/>
                  </a:lnTo>
                  <a:lnTo>
                    <a:pt x="12" y="198"/>
                  </a:lnTo>
                  <a:lnTo>
                    <a:pt x="15" y="196"/>
                  </a:lnTo>
                  <a:lnTo>
                    <a:pt x="16" y="193"/>
                  </a:lnTo>
                  <a:lnTo>
                    <a:pt x="18" y="189"/>
                  </a:lnTo>
                  <a:lnTo>
                    <a:pt x="18" y="189"/>
                  </a:lnTo>
                  <a:lnTo>
                    <a:pt x="20" y="145"/>
                  </a:lnTo>
                  <a:lnTo>
                    <a:pt x="23" y="100"/>
                  </a:lnTo>
                  <a:lnTo>
                    <a:pt x="29" y="55"/>
                  </a:lnTo>
                  <a:lnTo>
                    <a:pt x="36" y="10"/>
                  </a:lnTo>
                  <a:lnTo>
                    <a:pt x="36" y="10"/>
                  </a:lnTo>
                  <a:lnTo>
                    <a:pt x="36" y="7"/>
                  </a:lnTo>
                  <a:lnTo>
                    <a:pt x="35" y="5"/>
                  </a:lnTo>
                  <a:lnTo>
                    <a:pt x="32" y="2"/>
                  </a:lnTo>
                  <a:lnTo>
                    <a:pt x="29" y="0"/>
                  </a:lnTo>
                  <a:lnTo>
                    <a:pt x="26" y="0"/>
                  </a:lnTo>
                  <a:lnTo>
                    <a:pt x="23" y="0"/>
                  </a:lnTo>
                  <a:lnTo>
                    <a:pt x="20" y="3"/>
                  </a:lnTo>
                  <a:lnTo>
                    <a:pt x="19" y="6"/>
                  </a:lnTo>
                  <a:lnTo>
                    <a:pt x="19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59" name="Freeform 156">
              <a:extLst>
                <a:ext uri="{FF2B5EF4-FFF2-40B4-BE49-F238E27FC236}">
                  <a16:creationId xmlns:a16="http://schemas.microsoft.com/office/drawing/2014/main" id="{E0B39636-CF76-508E-3B34-A96E8AA65E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9" y="3579"/>
              <a:ext cx="202" cy="241"/>
            </a:xfrm>
            <a:custGeom>
              <a:avLst/>
              <a:gdLst>
                <a:gd name="T0" fmla="*/ 56 w 605"/>
                <a:gd name="T1" fmla="*/ 546 h 725"/>
                <a:gd name="T2" fmla="*/ 101 w 605"/>
                <a:gd name="T3" fmla="*/ 408 h 725"/>
                <a:gd name="T4" fmla="*/ 145 w 605"/>
                <a:gd name="T5" fmla="*/ 305 h 725"/>
                <a:gd name="T6" fmla="*/ 198 w 605"/>
                <a:gd name="T7" fmla="*/ 206 h 725"/>
                <a:gd name="T8" fmla="*/ 243 w 605"/>
                <a:gd name="T9" fmla="*/ 146 h 725"/>
                <a:gd name="T10" fmla="*/ 319 w 605"/>
                <a:gd name="T11" fmla="*/ 76 h 725"/>
                <a:gd name="T12" fmla="*/ 349 w 605"/>
                <a:gd name="T13" fmla="*/ 57 h 725"/>
                <a:gd name="T14" fmla="*/ 395 w 605"/>
                <a:gd name="T15" fmla="*/ 35 h 725"/>
                <a:gd name="T16" fmla="*/ 430 w 605"/>
                <a:gd name="T17" fmla="*/ 24 h 725"/>
                <a:gd name="T18" fmla="*/ 488 w 605"/>
                <a:gd name="T19" fmla="*/ 18 h 725"/>
                <a:gd name="T20" fmla="*/ 520 w 605"/>
                <a:gd name="T21" fmla="*/ 25 h 725"/>
                <a:gd name="T22" fmla="*/ 559 w 605"/>
                <a:gd name="T23" fmla="*/ 53 h 725"/>
                <a:gd name="T24" fmla="*/ 582 w 605"/>
                <a:gd name="T25" fmla="*/ 95 h 725"/>
                <a:gd name="T26" fmla="*/ 588 w 605"/>
                <a:gd name="T27" fmla="*/ 132 h 725"/>
                <a:gd name="T28" fmla="*/ 587 w 605"/>
                <a:gd name="T29" fmla="*/ 169 h 725"/>
                <a:gd name="T30" fmla="*/ 573 w 605"/>
                <a:gd name="T31" fmla="*/ 214 h 725"/>
                <a:gd name="T32" fmla="*/ 552 w 605"/>
                <a:gd name="T33" fmla="*/ 253 h 725"/>
                <a:gd name="T34" fmla="*/ 526 w 605"/>
                <a:gd name="T35" fmla="*/ 292 h 725"/>
                <a:gd name="T36" fmla="*/ 501 w 605"/>
                <a:gd name="T37" fmla="*/ 334 h 725"/>
                <a:gd name="T38" fmla="*/ 474 w 605"/>
                <a:gd name="T39" fmla="*/ 407 h 725"/>
                <a:gd name="T40" fmla="*/ 439 w 605"/>
                <a:gd name="T41" fmla="*/ 543 h 725"/>
                <a:gd name="T42" fmla="*/ 416 w 605"/>
                <a:gd name="T43" fmla="*/ 656 h 725"/>
                <a:gd name="T44" fmla="*/ 405 w 605"/>
                <a:gd name="T45" fmla="*/ 717 h 725"/>
                <a:gd name="T46" fmla="*/ 411 w 605"/>
                <a:gd name="T47" fmla="*/ 725 h 725"/>
                <a:gd name="T48" fmla="*/ 420 w 605"/>
                <a:gd name="T49" fmla="*/ 722 h 725"/>
                <a:gd name="T50" fmla="*/ 433 w 605"/>
                <a:gd name="T51" fmla="*/ 658 h 725"/>
                <a:gd name="T52" fmla="*/ 472 w 605"/>
                <a:gd name="T53" fmla="*/ 481 h 725"/>
                <a:gd name="T54" fmla="*/ 501 w 605"/>
                <a:gd name="T55" fmla="*/ 376 h 725"/>
                <a:gd name="T56" fmla="*/ 523 w 605"/>
                <a:gd name="T57" fmla="*/ 330 h 725"/>
                <a:gd name="T58" fmla="*/ 550 w 605"/>
                <a:gd name="T59" fmla="*/ 285 h 725"/>
                <a:gd name="T60" fmla="*/ 587 w 605"/>
                <a:gd name="T61" fmla="*/ 227 h 725"/>
                <a:gd name="T62" fmla="*/ 601 w 605"/>
                <a:gd name="T63" fmla="*/ 185 h 725"/>
                <a:gd name="T64" fmla="*/ 605 w 605"/>
                <a:gd name="T65" fmla="*/ 121 h 725"/>
                <a:gd name="T66" fmla="*/ 598 w 605"/>
                <a:gd name="T67" fmla="*/ 86 h 725"/>
                <a:gd name="T68" fmla="*/ 572 w 605"/>
                <a:gd name="T69" fmla="*/ 41 h 725"/>
                <a:gd name="T70" fmla="*/ 530 w 605"/>
                <a:gd name="T71" fmla="*/ 11 h 725"/>
                <a:gd name="T72" fmla="*/ 492 w 605"/>
                <a:gd name="T73" fmla="*/ 0 h 725"/>
                <a:gd name="T74" fmla="*/ 434 w 605"/>
                <a:gd name="T75" fmla="*/ 5 h 725"/>
                <a:gd name="T76" fmla="*/ 379 w 605"/>
                <a:gd name="T77" fmla="*/ 22 h 725"/>
                <a:gd name="T78" fmla="*/ 347 w 605"/>
                <a:gd name="T79" fmla="*/ 38 h 725"/>
                <a:gd name="T80" fmla="*/ 261 w 605"/>
                <a:gd name="T81" fmla="*/ 102 h 725"/>
                <a:gd name="T82" fmla="*/ 210 w 605"/>
                <a:gd name="T83" fmla="*/ 159 h 725"/>
                <a:gd name="T84" fmla="*/ 149 w 605"/>
                <a:gd name="T85" fmla="*/ 256 h 725"/>
                <a:gd name="T86" fmla="*/ 101 w 605"/>
                <a:gd name="T87" fmla="*/ 360 h 725"/>
                <a:gd name="T88" fmla="*/ 75 w 605"/>
                <a:gd name="T89" fmla="*/ 431 h 725"/>
                <a:gd name="T90" fmla="*/ 8 w 605"/>
                <a:gd name="T91" fmla="*/ 649 h 725"/>
                <a:gd name="T92" fmla="*/ 0 w 605"/>
                <a:gd name="T93" fmla="*/ 681 h 725"/>
                <a:gd name="T94" fmla="*/ 3 w 605"/>
                <a:gd name="T95" fmla="*/ 690 h 725"/>
                <a:gd name="T96" fmla="*/ 11 w 605"/>
                <a:gd name="T97" fmla="*/ 691 h 725"/>
                <a:gd name="T98" fmla="*/ 16 w 605"/>
                <a:gd name="T99" fmla="*/ 685 h 7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605" h="725">
                  <a:moveTo>
                    <a:pt x="16" y="685"/>
                  </a:moveTo>
                  <a:lnTo>
                    <a:pt x="16" y="685"/>
                  </a:lnTo>
                  <a:lnTo>
                    <a:pt x="56" y="546"/>
                  </a:lnTo>
                  <a:lnTo>
                    <a:pt x="78" y="476"/>
                  </a:lnTo>
                  <a:lnTo>
                    <a:pt x="101" y="408"/>
                  </a:lnTo>
                  <a:lnTo>
                    <a:pt x="101" y="408"/>
                  </a:lnTo>
                  <a:lnTo>
                    <a:pt x="114" y="373"/>
                  </a:lnTo>
                  <a:lnTo>
                    <a:pt x="129" y="339"/>
                  </a:lnTo>
                  <a:lnTo>
                    <a:pt x="145" y="305"/>
                  </a:lnTo>
                  <a:lnTo>
                    <a:pt x="161" y="270"/>
                  </a:lnTo>
                  <a:lnTo>
                    <a:pt x="178" y="238"/>
                  </a:lnTo>
                  <a:lnTo>
                    <a:pt x="198" y="206"/>
                  </a:lnTo>
                  <a:lnTo>
                    <a:pt x="220" y="176"/>
                  </a:lnTo>
                  <a:lnTo>
                    <a:pt x="243" y="146"/>
                  </a:lnTo>
                  <a:lnTo>
                    <a:pt x="243" y="146"/>
                  </a:lnTo>
                  <a:lnTo>
                    <a:pt x="266" y="121"/>
                  </a:lnTo>
                  <a:lnTo>
                    <a:pt x="292" y="98"/>
                  </a:lnTo>
                  <a:lnTo>
                    <a:pt x="319" y="76"/>
                  </a:lnTo>
                  <a:lnTo>
                    <a:pt x="333" y="66"/>
                  </a:lnTo>
                  <a:lnTo>
                    <a:pt x="349" y="57"/>
                  </a:lnTo>
                  <a:lnTo>
                    <a:pt x="349" y="57"/>
                  </a:lnTo>
                  <a:lnTo>
                    <a:pt x="363" y="48"/>
                  </a:lnTo>
                  <a:lnTo>
                    <a:pt x="379" y="41"/>
                  </a:lnTo>
                  <a:lnTo>
                    <a:pt x="395" y="35"/>
                  </a:lnTo>
                  <a:lnTo>
                    <a:pt x="413" y="29"/>
                  </a:lnTo>
                  <a:lnTo>
                    <a:pt x="413" y="29"/>
                  </a:lnTo>
                  <a:lnTo>
                    <a:pt x="430" y="24"/>
                  </a:lnTo>
                  <a:lnTo>
                    <a:pt x="450" y="19"/>
                  </a:lnTo>
                  <a:lnTo>
                    <a:pt x="469" y="18"/>
                  </a:lnTo>
                  <a:lnTo>
                    <a:pt x="488" y="18"/>
                  </a:lnTo>
                  <a:lnTo>
                    <a:pt x="488" y="18"/>
                  </a:lnTo>
                  <a:lnTo>
                    <a:pt x="505" y="21"/>
                  </a:lnTo>
                  <a:lnTo>
                    <a:pt x="520" y="25"/>
                  </a:lnTo>
                  <a:lnTo>
                    <a:pt x="534" y="32"/>
                  </a:lnTo>
                  <a:lnTo>
                    <a:pt x="547" y="42"/>
                  </a:lnTo>
                  <a:lnTo>
                    <a:pt x="559" y="53"/>
                  </a:lnTo>
                  <a:lnTo>
                    <a:pt x="569" y="66"/>
                  </a:lnTo>
                  <a:lnTo>
                    <a:pt x="576" y="80"/>
                  </a:lnTo>
                  <a:lnTo>
                    <a:pt x="582" y="95"/>
                  </a:lnTo>
                  <a:lnTo>
                    <a:pt x="582" y="95"/>
                  </a:lnTo>
                  <a:lnTo>
                    <a:pt x="587" y="114"/>
                  </a:lnTo>
                  <a:lnTo>
                    <a:pt x="588" y="132"/>
                  </a:lnTo>
                  <a:lnTo>
                    <a:pt x="588" y="151"/>
                  </a:lnTo>
                  <a:lnTo>
                    <a:pt x="587" y="169"/>
                  </a:lnTo>
                  <a:lnTo>
                    <a:pt x="587" y="169"/>
                  </a:lnTo>
                  <a:lnTo>
                    <a:pt x="581" y="192"/>
                  </a:lnTo>
                  <a:lnTo>
                    <a:pt x="578" y="202"/>
                  </a:lnTo>
                  <a:lnTo>
                    <a:pt x="573" y="214"/>
                  </a:lnTo>
                  <a:lnTo>
                    <a:pt x="573" y="214"/>
                  </a:lnTo>
                  <a:lnTo>
                    <a:pt x="563" y="234"/>
                  </a:lnTo>
                  <a:lnTo>
                    <a:pt x="552" y="253"/>
                  </a:lnTo>
                  <a:lnTo>
                    <a:pt x="552" y="253"/>
                  </a:lnTo>
                  <a:lnTo>
                    <a:pt x="526" y="292"/>
                  </a:lnTo>
                  <a:lnTo>
                    <a:pt x="526" y="292"/>
                  </a:lnTo>
                  <a:lnTo>
                    <a:pt x="513" y="312"/>
                  </a:lnTo>
                  <a:lnTo>
                    <a:pt x="501" y="334"/>
                  </a:lnTo>
                  <a:lnTo>
                    <a:pt x="501" y="334"/>
                  </a:lnTo>
                  <a:lnTo>
                    <a:pt x="491" y="357"/>
                  </a:lnTo>
                  <a:lnTo>
                    <a:pt x="481" y="382"/>
                  </a:lnTo>
                  <a:lnTo>
                    <a:pt x="474" y="407"/>
                  </a:lnTo>
                  <a:lnTo>
                    <a:pt x="466" y="433"/>
                  </a:lnTo>
                  <a:lnTo>
                    <a:pt x="466" y="433"/>
                  </a:lnTo>
                  <a:lnTo>
                    <a:pt x="439" y="543"/>
                  </a:lnTo>
                  <a:lnTo>
                    <a:pt x="427" y="600"/>
                  </a:lnTo>
                  <a:lnTo>
                    <a:pt x="416" y="656"/>
                  </a:lnTo>
                  <a:lnTo>
                    <a:pt x="416" y="656"/>
                  </a:lnTo>
                  <a:lnTo>
                    <a:pt x="404" y="713"/>
                  </a:lnTo>
                  <a:lnTo>
                    <a:pt x="404" y="713"/>
                  </a:lnTo>
                  <a:lnTo>
                    <a:pt x="405" y="717"/>
                  </a:lnTo>
                  <a:lnTo>
                    <a:pt x="407" y="720"/>
                  </a:lnTo>
                  <a:lnTo>
                    <a:pt x="408" y="723"/>
                  </a:lnTo>
                  <a:lnTo>
                    <a:pt x="411" y="725"/>
                  </a:lnTo>
                  <a:lnTo>
                    <a:pt x="414" y="725"/>
                  </a:lnTo>
                  <a:lnTo>
                    <a:pt x="417" y="723"/>
                  </a:lnTo>
                  <a:lnTo>
                    <a:pt x="420" y="722"/>
                  </a:lnTo>
                  <a:lnTo>
                    <a:pt x="421" y="717"/>
                  </a:lnTo>
                  <a:lnTo>
                    <a:pt x="421" y="717"/>
                  </a:lnTo>
                  <a:lnTo>
                    <a:pt x="433" y="658"/>
                  </a:lnTo>
                  <a:lnTo>
                    <a:pt x="445" y="598"/>
                  </a:lnTo>
                  <a:lnTo>
                    <a:pt x="472" y="481"/>
                  </a:lnTo>
                  <a:lnTo>
                    <a:pt x="472" y="481"/>
                  </a:lnTo>
                  <a:lnTo>
                    <a:pt x="485" y="429"/>
                  </a:lnTo>
                  <a:lnTo>
                    <a:pt x="492" y="402"/>
                  </a:lnTo>
                  <a:lnTo>
                    <a:pt x="501" y="376"/>
                  </a:lnTo>
                  <a:lnTo>
                    <a:pt x="501" y="376"/>
                  </a:lnTo>
                  <a:lnTo>
                    <a:pt x="511" y="353"/>
                  </a:lnTo>
                  <a:lnTo>
                    <a:pt x="523" y="330"/>
                  </a:lnTo>
                  <a:lnTo>
                    <a:pt x="536" y="307"/>
                  </a:lnTo>
                  <a:lnTo>
                    <a:pt x="550" y="285"/>
                  </a:lnTo>
                  <a:lnTo>
                    <a:pt x="550" y="285"/>
                  </a:lnTo>
                  <a:lnTo>
                    <a:pt x="563" y="266"/>
                  </a:lnTo>
                  <a:lnTo>
                    <a:pt x="576" y="247"/>
                  </a:lnTo>
                  <a:lnTo>
                    <a:pt x="587" y="227"/>
                  </a:lnTo>
                  <a:lnTo>
                    <a:pt x="595" y="205"/>
                  </a:lnTo>
                  <a:lnTo>
                    <a:pt x="595" y="205"/>
                  </a:lnTo>
                  <a:lnTo>
                    <a:pt x="601" y="185"/>
                  </a:lnTo>
                  <a:lnTo>
                    <a:pt x="604" y="163"/>
                  </a:lnTo>
                  <a:lnTo>
                    <a:pt x="605" y="141"/>
                  </a:lnTo>
                  <a:lnTo>
                    <a:pt x="605" y="121"/>
                  </a:lnTo>
                  <a:lnTo>
                    <a:pt x="605" y="121"/>
                  </a:lnTo>
                  <a:lnTo>
                    <a:pt x="602" y="103"/>
                  </a:lnTo>
                  <a:lnTo>
                    <a:pt x="598" y="86"/>
                  </a:lnTo>
                  <a:lnTo>
                    <a:pt x="591" y="70"/>
                  </a:lnTo>
                  <a:lnTo>
                    <a:pt x="582" y="56"/>
                  </a:lnTo>
                  <a:lnTo>
                    <a:pt x="572" y="41"/>
                  </a:lnTo>
                  <a:lnTo>
                    <a:pt x="560" y="29"/>
                  </a:lnTo>
                  <a:lnTo>
                    <a:pt x="546" y="19"/>
                  </a:lnTo>
                  <a:lnTo>
                    <a:pt x="530" y="11"/>
                  </a:lnTo>
                  <a:lnTo>
                    <a:pt x="530" y="11"/>
                  </a:lnTo>
                  <a:lnTo>
                    <a:pt x="511" y="5"/>
                  </a:lnTo>
                  <a:lnTo>
                    <a:pt x="492" y="0"/>
                  </a:lnTo>
                  <a:lnTo>
                    <a:pt x="474" y="0"/>
                  </a:lnTo>
                  <a:lnTo>
                    <a:pt x="453" y="2"/>
                  </a:lnTo>
                  <a:lnTo>
                    <a:pt x="434" y="5"/>
                  </a:lnTo>
                  <a:lnTo>
                    <a:pt x="416" y="9"/>
                  </a:lnTo>
                  <a:lnTo>
                    <a:pt x="397" y="16"/>
                  </a:lnTo>
                  <a:lnTo>
                    <a:pt x="379" y="22"/>
                  </a:lnTo>
                  <a:lnTo>
                    <a:pt x="379" y="22"/>
                  </a:lnTo>
                  <a:lnTo>
                    <a:pt x="363" y="29"/>
                  </a:lnTo>
                  <a:lnTo>
                    <a:pt x="347" y="38"/>
                  </a:lnTo>
                  <a:lnTo>
                    <a:pt x="317" y="57"/>
                  </a:lnTo>
                  <a:lnTo>
                    <a:pt x="288" y="77"/>
                  </a:lnTo>
                  <a:lnTo>
                    <a:pt x="261" y="102"/>
                  </a:lnTo>
                  <a:lnTo>
                    <a:pt x="261" y="102"/>
                  </a:lnTo>
                  <a:lnTo>
                    <a:pt x="234" y="130"/>
                  </a:lnTo>
                  <a:lnTo>
                    <a:pt x="210" y="159"/>
                  </a:lnTo>
                  <a:lnTo>
                    <a:pt x="188" y="191"/>
                  </a:lnTo>
                  <a:lnTo>
                    <a:pt x="168" y="222"/>
                  </a:lnTo>
                  <a:lnTo>
                    <a:pt x="149" y="256"/>
                  </a:lnTo>
                  <a:lnTo>
                    <a:pt x="132" y="291"/>
                  </a:lnTo>
                  <a:lnTo>
                    <a:pt x="116" y="326"/>
                  </a:lnTo>
                  <a:lnTo>
                    <a:pt x="101" y="360"/>
                  </a:lnTo>
                  <a:lnTo>
                    <a:pt x="101" y="360"/>
                  </a:lnTo>
                  <a:lnTo>
                    <a:pt x="88" y="397"/>
                  </a:lnTo>
                  <a:lnTo>
                    <a:pt x="75" y="431"/>
                  </a:lnTo>
                  <a:lnTo>
                    <a:pt x="50" y="504"/>
                  </a:lnTo>
                  <a:lnTo>
                    <a:pt x="29" y="577"/>
                  </a:lnTo>
                  <a:lnTo>
                    <a:pt x="8" y="649"/>
                  </a:lnTo>
                  <a:lnTo>
                    <a:pt x="8" y="649"/>
                  </a:lnTo>
                  <a:lnTo>
                    <a:pt x="0" y="681"/>
                  </a:lnTo>
                  <a:lnTo>
                    <a:pt x="0" y="681"/>
                  </a:lnTo>
                  <a:lnTo>
                    <a:pt x="0" y="684"/>
                  </a:lnTo>
                  <a:lnTo>
                    <a:pt x="0" y="687"/>
                  </a:lnTo>
                  <a:lnTo>
                    <a:pt x="3" y="690"/>
                  </a:lnTo>
                  <a:lnTo>
                    <a:pt x="6" y="691"/>
                  </a:lnTo>
                  <a:lnTo>
                    <a:pt x="8" y="691"/>
                  </a:lnTo>
                  <a:lnTo>
                    <a:pt x="11" y="691"/>
                  </a:lnTo>
                  <a:lnTo>
                    <a:pt x="14" y="688"/>
                  </a:lnTo>
                  <a:lnTo>
                    <a:pt x="16" y="685"/>
                  </a:lnTo>
                  <a:lnTo>
                    <a:pt x="16" y="68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0" name="Freeform 157">
              <a:extLst>
                <a:ext uri="{FF2B5EF4-FFF2-40B4-BE49-F238E27FC236}">
                  <a16:creationId xmlns:a16="http://schemas.microsoft.com/office/drawing/2014/main" id="{36A9E1CC-8EE0-8FD1-C278-7676D9B7EC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8" y="3557"/>
              <a:ext cx="178" cy="263"/>
            </a:xfrm>
            <a:custGeom>
              <a:avLst/>
              <a:gdLst>
                <a:gd name="T0" fmla="*/ 25 w 536"/>
                <a:gd name="T1" fmla="*/ 753 h 788"/>
                <a:gd name="T2" fmla="*/ 61 w 536"/>
                <a:gd name="T3" fmla="*/ 672 h 788"/>
                <a:gd name="T4" fmla="*/ 122 w 536"/>
                <a:gd name="T5" fmla="*/ 569 h 788"/>
                <a:gd name="T6" fmla="*/ 171 w 536"/>
                <a:gd name="T7" fmla="*/ 491 h 788"/>
                <a:gd name="T8" fmla="*/ 213 w 536"/>
                <a:gd name="T9" fmla="*/ 408 h 788"/>
                <a:gd name="T10" fmla="*/ 235 w 536"/>
                <a:gd name="T11" fmla="*/ 350 h 788"/>
                <a:gd name="T12" fmla="*/ 258 w 536"/>
                <a:gd name="T13" fmla="*/ 224 h 788"/>
                <a:gd name="T14" fmla="*/ 268 w 536"/>
                <a:gd name="T15" fmla="*/ 163 h 788"/>
                <a:gd name="T16" fmla="*/ 285 w 536"/>
                <a:gd name="T17" fmla="*/ 102 h 788"/>
                <a:gd name="T18" fmla="*/ 301 w 536"/>
                <a:gd name="T19" fmla="*/ 70 h 788"/>
                <a:gd name="T20" fmla="*/ 326 w 536"/>
                <a:gd name="T21" fmla="*/ 42 h 788"/>
                <a:gd name="T22" fmla="*/ 346 w 536"/>
                <a:gd name="T23" fmla="*/ 29 h 788"/>
                <a:gd name="T24" fmla="*/ 378 w 536"/>
                <a:gd name="T25" fmla="*/ 19 h 788"/>
                <a:gd name="T26" fmla="*/ 411 w 536"/>
                <a:gd name="T27" fmla="*/ 20 h 788"/>
                <a:gd name="T28" fmla="*/ 435 w 536"/>
                <a:gd name="T29" fmla="*/ 26 h 788"/>
                <a:gd name="T30" fmla="*/ 469 w 536"/>
                <a:gd name="T31" fmla="*/ 47 h 788"/>
                <a:gd name="T32" fmla="*/ 495 w 536"/>
                <a:gd name="T33" fmla="*/ 76 h 788"/>
                <a:gd name="T34" fmla="*/ 509 w 536"/>
                <a:gd name="T35" fmla="*/ 100 h 788"/>
                <a:gd name="T36" fmla="*/ 517 w 536"/>
                <a:gd name="T37" fmla="*/ 151 h 788"/>
                <a:gd name="T38" fmla="*/ 519 w 536"/>
                <a:gd name="T39" fmla="*/ 205 h 788"/>
                <a:gd name="T40" fmla="*/ 524 w 536"/>
                <a:gd name="T41" fmla="*/ 212 h 788"/>
                <a:gd name="T42" fmla="*/ 533 w 536"/>
                <a:gd name="T43" fmla="*/ 211 h 788"/>
                <a:gd name="T44" fmla="*/ 536 w 536"/>
                <a:gd name="T45" fmla="*/ 205 h 788"/>
                <a:gd name="T46" fmla="*/ 533 w 536"/>
                <a:gd name="T47" fmla="*/ 131 h 788"/>
                <a:gd name="T48" fmla="*/ 524 w 536"/>
                <a:gd name="T49" fmla="*/ 94 h 788"/>
                <a:gd name="T50" fmla="*/ 509 w 536"/>
                <a:gd name="T51" fmla="*/ 62 h 788"/>
                <a:gd name="T52" fmla="*/ 484 w 536"/>
                <a:gd name="T53" fmla="*/ 35 h 788"/>
                <a:gd name="T54" fmla="*/ 464 w 536"/>
                <a:gd name="T55" fmla="*/ 20 h 788"/>
                <a:gd name="T56" fmla="*/ 426 w 536"/>
                <a:gd name="T57" fmla="*/ 6 h 788"/>
                <a:gd name="T58" fmla="*/ 387 w 536"/>
                <a:gd name="T59" fmla="*/ 0 h 788"/>
                <a:gd name="T60" fmla="*/ 362 w 536"/>
                <a:gd name="T61" fmla="*/ 4 h 788"/>
                <a:gd name="T62" fmla="*/ 330 w 536"/>
                <a:gd name="T63" fmla="*/ 19 h 788"/>
                <a:gd name="T64" fmla="*/ 303 w 536"/>
                <a:gd name="T65" fmla="*/ 42 h 788"/>
                <a:gd name="T66" fmla="*/ 285 w 536"/>
                <a:gd name="T67" fmla="*/ 62 h 788"/>
                <a:gd name="T68" fmla="*/ 267 w 536"/>
                <a:gd name="T69" fmla="*/ 102 h 788"/>
                <a:gd name="T70" fmla="*/ 252 w 536"/>
                <a:gd name="T71" fmla="*/ 160 h 788"/>
                <a:gd name="T72" fmla="*/ 229 w 536"/>
                <a:gd name="T73" fmla="*/ 292 h 788"/>
                <a:gd name="T74" fmla="*/ 213 w 536"/>
                <a:gd name="T75" fmla="*/ 357 h 788"/>
                <a:gd name="T76" fmla="*/ 188 w 536"/>
                <a:gd name="T77" fmla="*/ 421 h 788"/>
                <a:gd name="T78" fmla="*/ 126 w 536"/>
                <a:gd name="T79" fmla="*/ 528 h 788"/>
                <a:gd name="T80" fmla="*/ 61 w 536"/>
                <a:gd name="T81" fmla="*/ 636 h 788"/>
                <a:gd name="T82" fmla="*/ 19 w 536"/>
                <a:gd name="T83" fmla="*/ 720 h 788"/>
                <a:gd name="T84" fmla="*/ 0 w 536"/>
                <a:gd name="T85" fmla="*/ 778 h 788"/>
                <a:gd name="T86" fmla="*/ 1 w 536"/>
                <a:gd name="T87" fmla="*/ 785 h 788"/>
                <a:gd name="T88" fmla="*/ 10 w 536"/>
                <a:gd name="T89" fmla="*/ 788 h 788"/>
                <a:gd name="T90" fmla="*/ 17 w 536"/>
                <a:gd name="T91" fmla="*/ 782 h 7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536" h="788">
                  <a:moveTo>
                    <a:pt x="17" y="782"/>
                  </a:moveTo>
                  <a:lnTo>
                    <a:pt x="17" y="782"/>
                  </a:lnTo>
                  <a:lnTo>
                    <a:pt x="25" y="753"/>
                  </a:lnTo>
                  <a:lnTo>
                    <a:pt x="35" y="726"/>
                  </a:lnTo>
                  <a:lnTo>
                    <a:pt x="48" y="698"/>
                  </a:lnTo>
                  <a:lnTo>
                    <a:pt x="61" y="672"/>
                  </a:lnTo>
                  <a:lnTo>
                    <a:pt x="75" y="646"/>
                  </a:lnTo>
                  <a:lnTo>
                    <a:pt x="90" y="620"/>
                  </a:lnTo>
                  <a:lnTo>
                    <a:pt x="122" y="569"/>
                  </a:lnTo>
                  <a:lnTo>
                    <a:pt x="122" y="569"/>
                  </a:lnTo>
                  <a:lnTo>
                    <a:pt x="155" y="517"/>
                  </a:lnTo>
                  <a:lnTo>
                    <a:pt x="171" y="491"/>
                  </a:lnTo>
                  <a:lnTo>
                    <a:pt x="185" y="463"/>
                  </a:lnTo>
                  <a:lnTo>
                    <a:pt x="200" y="435"/>
                  </a:lnTo>
                  <a:lnTo>
                    <a:pt x="213" y="408"/>
                  </a:lnTo>
                  <a:lnTo>
                    <a:pt x="225" y="379"/>
                  </a:lnTo>
                  <a:lnTo>
                    <a:pt x="235" y="350"/>
                  </a:lnTo>
                  <a:lnTo>
                    <a:pt x="235" y="350"/>
                  </a:lnTo>
                  <a:lnTo>
                    <a:pt x="242" y="319"/>
                  </a:lnTo>
                  <a:lnTo>
                    <a:pt x="248" y="287"/>
                  </a:lnTo>
                  <a:lnTo>
                    <a:pt x="258" y="224"/>
                  </a:lnTo>
                  <a:lnTo>
                    <a:pt x="258" y="224"/>
                  </a:lnTo>
                  <a:lnTo>
                    <a:pt x="262" y="193"/>
                  </a:lnTo>
                  <a:lnTo>
                    <a:pt x="268" y="163"/>
                  </a:lnTo>
                  <a:lnTo>
                    <a:pt x="275" y="131"/>
                  </a:lnTo>
                  <a:lnTo>
                    <a:pt x="280" y="116"/>
                  </a:lnTo>
                  <a:lnTo>
                    <a:pt x="285" y="102"/>
                  </a:lnTo>
                  <a:lnTo>
                    <a:pt x="285" y="102"/>
                  </a:lnTo>
                  <a:lnTo>
                    <a:pt x="296" y="80"/>
                  </a:lnTo>
                  <a:lnTo>
                    <a:pt x="301" y="70"/>
                  </a:lnTo>
                  <a:lnTo>
                    <a:pt x="309" y="60"/>
                  </a:lnTo>
                  <a:lnTo>
                    <a:pt x="317" y="51"/>
                  </a:lnTo>
                  <a:lnTo>
                    <a:pt x="326" y="42"/>
                  </a:lnTo>
                  <a:lnTo>
                    <a:pt x="336" y="35"/>
                  </a:lnTo>
                  <a:lnTo>
                    <a:pt x="346" y="29"/>
                  </a:lnTo>
                  <a:lnTo>
                    <a:pt x="346" y="29"/>
                  </a:lnTo>
                  <a:lnTo>
                    <a:pt x="356" y="25"/>
                  </a:lnTo>
                  <a:lnTo>
                    <a:pt x="367" y="20"/>
                  </a:lnTo>
                  <a:lnTo>
                    <a:pt x="378" y="19"/>
                  </a:lnTo>
                  <a:lnTo>
                    <a:pt x="390" y="17"/>
                  </a:lnTo>
                  <a:lnTo>
                    <a:pt x="401" y="19"/>
                  </a:lnTo>
                  <a:lnTo>
                    <a:pt x="411" y="20"/>
                  </a:lnTo>
                  <a:lnTo>
                    <a:pt x="423" y="23"/>
                  </a:lnTo>
                  <a:lnTo>
                    <a:pt x="435" y="26"/>
                  </a:lnTo>
                  <a:lnTo>
                    <a:pt x="435" y="26"/>
                  </a:lnTo>
                  <a:lnTo>
                    <a:pt x="446" y="32"/>
                  </a:lnTo>
                  <a:lnTo>
                    <a:pt x="458" y="39"/>
                  </a:lnTo>
                  <a:lnTo>
                    <a:pt x="469" y="47"/>
                  </a:lnTo>
                  <a:lnTo>
                    <a:pt x="480" y="55"/>
                  </a:lnTo>
                  <a:lnTo>
                    <a:pt x="488" y="64"/>
                  </a:lnTo>
                  <a:lnTo>
                    <a:pt x="495" y="76"/>
                  </a:lnTo>
                  <a:lnTo>
                    <a:pt x="503" y="87"/>
                  </a:lnTo>
                  <a:lnTo>
                    <a:pt x="509" y="100"/>
                  </a:lnTo>
                  <a:lnTo>
                    <a:pt x="509" y="100"/>
                  </a:lnTo>
                  <a:lnTo>
                    <a:pt x="511" y="112"/>
                  </a:lnTo>
                  <a:lnTo>
                    <a:pt x="514" y="125"/>
                  </a:lnTo>
                  <a:lnTo>
                    <a:pt x="517" y="151"/>
                  </a:lnTo>
                  <a:lnTo>
                    <a:pt x="519" y="177"/>
                  </a:lnTo>
                  <a:lnTo>
                    <a:pt x="519" y="205"/>
                  </a:lnTo>
                  <a:lnTo>
                    <a:pt x="519" y="205"/>
                  </a:lnTo>
                  <a:lnTo>
                    <a:pt x="519" y="208"/>
                  </a:lnTo>
                  <a:lnTo>
                    <a:pt x="522" y="211"/>
                  </a:lnTo>
                  <a:lnTo>
                    <a:pt x="524" y="212"/>
                  </a:lnTo>
                  <a:lnTo>
                    <a:pt x="527" y="212"/>
                  </a:lnTo>
                  <a:lnTo>
                    <a:pt x="530" y="212"/>
                  </a:lnTo>
                  <a:lnTo>
                    <a:pt x="533" y="211"/>
                  </a:lnTo>
                  <a:lnTo>
                    <a:pt x="535" y="208"/>
                  </a:lnTo>
                  <a:lnTo>
                    <a:pt x="536" y="205"/>
                  </a:lnTo>
                  <a:lnTo>
                    <a:pt x="536" y="205"/>
                  </a:lnTo>
                  <a:lnTo>
                    <a:pt x="536" y="180"/>
                  </a:lnTo>
                  <a:lnTo>
                    <a:pt x="535" y="155"/>
                  </a:lnTo>
                  <a:lnTo>
                    <a:pt x="533" y="131"/>
                  </a:lnTo>
                  <a:lnTo>
                    <a:pt x="527" y="106"/>
                  </a:lnTo>
                  <a:lnTo>
                    <a:pt x="527" y="106"/>
                  </a:lnTo>
                  <a:lnTo>
                    <a:pt x="524" y="94"/>
                  </a:lnTo>
                  <a:lnTo>
                    <a:pt x="520" y="83"/>
                  </a:lnTo>
                  <a:lnTo>
                    <a:pt x="514" y="73"/>
                  </a:lnTo>
                  <a:lnTo>
                    <a:pt x="509" y="62"/>
                  </a:lnTo>
                  <a:lnTo>
                    <a:pt x="501" y="52"/>
                  </a:lnTo>
                  <a:lnTo>
                    <a:pt x="493" y="44"/>
                  </a:lnTo>
                  <a:lnTo>
                    <a:pt x="484" y="35"/>
                  </a:lnTo>
                  <a:lnTo>
                    <a:pt x="474" y="28"/>
                  </a:lnTo>
                  <a:lnTo>
                    <a:pt x="474" y="28"/>
                  </a:lnTo>
                  <a:lnTo>
                    <a:pt x="464" y="20"/>
                  </a:lnTo>
                  <a:lnTo>
                    <a:pt x="451" y="15"/>
                  </a:lnTo>
                  <a:lnTo>
                    <a:pt x="439" y="10"/>
                  </a:lnTo>
                  <a:lnTo>
                    <a:pt x="426" y="6"/>
                  </a:lnTo>
                  <a:lnTo>
                    <a:pt x="413" y="3"/>
                  </a:lnTo>
                  <a:lnTo>
                    <a:pt x="400" y="2"/>
                  </a:lnTo>
                  <a:lnTo>
                    <a:pt x="387" y="0"/>
                  </a:lnTo>
                  <a:lnTo>
                    <a:pt x="374" y="2"/>
                  </a:lnTo>
                  <a:lnTo>
                    <a:pt x="374" y="2"/>
                  </a:lnTo>
                  <a:lnTo>
                    <a:pt x="362" y="4"/>
                  </a:lnTo>
                  <a:lnTo>
                    <a:pt x="351" y="7"/>
                  </a:lnTo>
                  <a:lnTo>
                    <a:pt x="340" y="13"/>
                  </a:lnTo>
                  <a:lnTo>
                    <a:pt x="330" y="19"/>
                  </a:lnTo>
                  <a:lnTo>
                    <a:pt x="320" y="25"/>
                  </a:lnTo>
                  <a:lnTo>
                    <a:pt x="311" y="33"/>
                  </a:lnTo>
                  <a:lnTo>
                    <a:pt x="303" y="42"/>
                  </a:lnTo>
                  <a:lnTo>
                    <a:pt x="294" y="51"/>
                  </a:lnTo>
                  <a:lnTo>
                    <a:pt x="294" y="51"/>
                  </a:lnTo>
                  <a:lnTo>
                    <a:pt x="285" y="62"/>
                  </a:lnTo>
                  <a:lnTo>
                    <a:pt x="278" y="76"/>
                  </a:lnTo>
                  <a:lnTo>
                    <a:pt x="272" y="89"/>
                  </a:lnTo>
                  <a:lnTo>
                    <a:pt x="267" y="102"/>
                  </a:lnTo>
                  <a:lnTo>
                    <a:pt x="258" y="131"/>
                  </a:lnTo>
                  <a:lnTo>
                    <a:pt x="252" y="160"/>
                  </a:lnTo>
                  <a:lnTo>
                    <a:pt x="252" y="160"/>
                  </a:lnTo>
                  <a:lnTo>
                    <a:pt x="245" y="192"/>
                  </a:lnTo>
                  <a:lnTo>
                    <a:pt x="241" y="225"/>
                  </a:lnTo>
                  <a:lnTo>
                    <a:pt x="229" y="292"/>
                  </a:lnTo>
                  <a:lnTo>
                    <a:pt x="229" y="292"/>
                  </a:lnTo>
                  <a:lnTo>
                    <a:pt x="223" y="325"/>
                  </a:lnTo>
                  <a:lnTo>
                    <a:pt x="213" y="357"/>
                  </a:lnTo>
                  <a:lnTo>
                    <a:pt x="201" y="389"/>
                  </a:lnTo>
                  <a:lnTo>
                    <a:pt x="188" y="421"/>
                  </a:lnTo>
                  <a:lnTo>
                    <a:pt x="188" y="421"/>
                  </a:lnTo>
                  <a:lnTo>
                    <a:pt x="174" y="449"/>
                  </a:lnTo>
                  <a:lnTo>
                    <a:pt x="159" y="476"/>
                  </a:lnTo>
                  <a:lnTo>
                    <a:pt x="126" y="528"/>
                  </a:lnTo>
                  <a:lnTo>
                    <a:pt x="126" y="528"/>
                  </a:lnTo>
                  <a:lnTo>
                    <a:pt x="93" y="582"/>
                  </a:lnTo>
                  <a:lnTo>
                    <a:pt x="61" y="636"/>
                  </a:lnTo>
                  <a:lnTo>
                    <a:pt x="46" y="663"/>
                  </a:lnTo>
                  <a:lnTo>
                    <a:pt x="32" y="691"/>
                  </a:lnTo>
                  <a:lnTo>
                    <a:pt x="19" y="720"/>
                  </a:lnTo>
                  <a:lnTo>
                    <a:pt x="9" y="749"/>
                  </a:lnTo>
                  <a:lnTo>
                    <a:pt x="9" y="749"/>
                  </a:lnTo>
                  <a:lnTo>
                    <a:pt x="0" y="778"/>
                  </a:lnTo>
                  <a:lnTo>
                    <a:pt x="0" y="778"/>
                  </a:lnTo>
                  <a:lnTo>
                    <a:pt x="0" y="782"/>
                  </a:lnTo>
                  <a:lnTo>
                    <a:pt x="1" y="785"/>
                  </a:lnTo>
                  <a:lnTo>
                    <a:pt x="3" y="787"/>
                  </a:lnTo>
                  <a:lnTo>
                    <a:pt x="6" y="788"/>
                  </a:lnTo>
                  <a:lnTo>
                    <a:pt x="10" y="788"/>
                  </a:lnTo>
                  <a:lnTo>
                    <a:pt x="13" y="788"/>
                  </a:lnTo>
                  <a:lnTo>
                    <a:pt x="14" y="785"/>
                  </a:lnTo>
                  <a:lnTo>
                    <a:pt x="17" y="782"/>
                  </a:lnTo>
                  <a:lnTo>
                    <a:pt x="17" y="78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1" name="Freeform 158">
              <a:extLst>
                <a:ext uri="{FF2B5EF4-FFF2-40B4-BE49-F238E27FC236}">
                  <a16:creationId xmlns:a16="http://schemas.microsoft.com/office/drawing/2014/main" id="{DE1F2205-BD2D-9EDA-99FB-316954EE3A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7" y="3899"/>
              <a:ext cx="7" cy="19"/>
            </a:xfrm>
            <a:custGeom>
              <a:avLst/>
              <a:gdLst>
                <a:gd name="T0" fmla="*/ 7 w 23"/>
                <a:gd name="T1" fmla="*/ 7 h 58"/>
                <a:gd name="T2" fmla="*/ 7 w 23"/>
                <a:gd name="T3" fmla="*/ 7 h 58"/>
                <a:gd name="T4" fmla="*/ 0 w 23"/>
                <a:gd name="T5" fmla="*/ 48 h 58"/>
                <a:gd name="T6" fmla="*/ 0 w 23"/>
                <a:gd name="T7" fmla="*/ 48 h 58"/>
                <a:gd name="T8" fmla="*/ 0 w 23"/>
                <a:gd name="T9" fmla="*/ 51 h 58"/>
                <a:gd name="T10" fmla="*/ 0 w 23"/>
                <a:gd name="T11" fmla="*/ 53 h 58"/>
                <a:gd name="T12" fmla="*/ 3 w 23"/>
                <a:gd name="T13" fmla="*/ 56 h 58"/>
                <a:gd name="T14" fmla="*/ 6 w 23"/>
                <a:gd name="T15" fmla="*/ 58 h 58"/>
                <a:gd name="T16" fmla="*/ 6 w 23"/>
                <a:gd name="T17" fmla="*/ 58 h 58"/>
                <a:gd name="T18" fmla="*/ 9 w 23"/>
                <a:gd name="T19" fmla="*/ 58 h 58"/>
                <a:gd name="T20" fmla="*/ 12 w 23"/>
                <a:gd name="T21" fmla="*/ 56 h 58"/>
                <a:gd name="T22" fmla="*/ 15 w 23"/>
                <a:gd name="T23" fmla="*/ 55 h 58"/>
                <a:gd name="T24" fmla="*/ 16 w 23"/>
                <a:gd name="T25" fmla="*/ 52 h 58"/>
                <a:gd name="T26" fmla="*/ 16 w 23"/>
                <a:gd name="T27" fmla="*/ 52 h 58"/>
                <a:gd name="T28" fmla="*/ 23 w 23"/>
                <a:gd name="T29" fmla="*/ 11 h 58"/>
                <a:gd name="T30" fmla="*/ 23 w 23"/>
                <a:gd name="T31" fmla="*/ 11 h 58"/>
                <a:gd name="T32" fmla="*/ 23 w 23"/>
                <a:gd name="T33" fmla="*/ 7 h 58"/>
                <a:gd name="T34" fmla="*/ 23 w 23"/>
                <a:gd name="T35" fmla="*/ 4 h 58"/>
                <a:gd name="T36" fmla="*/ 20 w 23"/>
                <a:gd name="T37" fmla="*/ 1 h 58"/>
                <a:gd name="T38" fmla="*/ 17 w 23"/>
                <a:gd name="T39" fmla="*/ 0 h 58"/>
                <a:gd name="T40" fmla="*/ 17 w 23"/>
                <a:gd name="T41" fmla="*/ 0 h 58"/>
                <a:gd name="T42" fmla="*/ 15 w 23"/>
                <a:gd name="T43" fmla="*/ 0 h 58"/>
                <a:gd name="T44" fmla="*/ 12 w 23"/>
                <a:gd name="T45" fmla="*/ 1 h 58"/>
                <a:gd name="T46" fmla="*/ 9 w 23"/>
                <a:gd name="T47" fmla="*/ 3 h 58"/>
                <a:gd name="T48" fmla="*/ 7 w 23"/>
                <a:gd name="T49" fmla="*/ 7 h 58"/>
                <a:gd name="T50" fmla="*/ 7 w 23"/>
                <a:gd name="T51" fmla="*/ 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3" h="58">
                  <a:moveTo>
                    <a:pt x="7" y="7"/>
                  </a:moveTo>
                  <a:lnTo>
                    <a:pt x="7" y="7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51"/>
                  </a:lnTo>
                  <a:lnTo>
                    <a:pt x="0" y="53"/>
                  </a:lnTo>
                  <a:lnTo>
                    <a:pt x="3" y="56"/>
                  </a:lnTo>
                  <a:lnTo>
                    <a:pt x="6" y="58"/>
                  </a:lnTo>
                  <a:lnTo>
                    <a:pt x="6" y="58"/>
                  </a:lnTo>
                  <a:lnTo>
                    <a:pt x="9" y="58"/>
                  </a:lnTo>
                  <a:lnTo>
                    <a:pt x="12" y="56"/>
                  </a:lnTo>
                  <a:lnTo>
                    <a:pt x="15" y="55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23" y="11"/>
                  </a:lnTo>
                  <a:lnTo>
                    <a:pt x="23" y="11"/>
                  </a:lnTo>
                  <a:lnTo>
                    <a:pt x="23" y="7"/>
                  </a:lnTo>
                  <a:lnTo>
                    <a:pt x="23" y="4"/>
                  </a:lnTo>
                  <a:lnTo>
                    <a:pt x="20" y="1"/>
                  </a:lnTo>
                  <a:lnTo>
                    <a:pt x="17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2" y="1"/>
                  </a:lnTo>
                  <a:lnTo>
                    <a:pt x="9" y="3"/>
                  </a:lnTo>
                  <a:lnTo>
                    <a:pt x="7" y="7"/>
                  </a:lnTo>
                  <a:lnTo>
                    <a:pt x="7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2" name="Freeform 159">
              <a:extLst>
                <a:ext uri="{FF2B5EF4-FFF2-40B4-BE49-F238E27FC236}">
                  <a16:creationId xmlns:a16="http://schemas.microsoft.com/office/drawing/2014/main" id="{5E54BAD2-ABF6-7836-322D-E96DC6E5860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9" y="3605"/>
              <a:ext cx="60" cy="299"/>
            </a:xfrm>
            <a:custGeom>
              <a:avLst/>
              <a:gdLst>
                <a:gd name="T0" fmla="*/ 25 w 179"/>
                <a:gd name="T1" fmla="*/ 43 h 898"/>
                <a:gd name="T2" fmla="*/ 39 w 179"/>
                <a:gd name="T3" fmla="*/ 26 h 898"/>
                <a:gd name="T4" fmla="*/ 51 w 179"/>
                <a:gd name="T5" fmla="*/ 19 h 898"/>
                <a:gd name="T6" fmla="*/ 66 w 179"/>
                <a:gd name="T7" fmla="*/ 17 h 898"/>
                <a:gd name="T8" fmla="*/ 73 w 179"/>
                <a:gd name="T9" fmla="*/ 19 h 898"/>
                <a:gd name="T10" fmla="*/ 92 w 179"/>
                <a:gd name="T11" fmla="*/ 32 h 898"/>
                <a:gd name="T12" fmla="*/ 108 w 179"/>
                <a:gd name="T13" fmla="*/ 49 h 898"/>
                <a:gd name="T14" fmla="*/ 121 w 179"/>
                <a:gd name="T15" fmla="*/ 69 h 898"/>
                <a:gd name="T16" fmla="*/ 134 w 179"/>
                <a:gd name="T17" fmla="*/ 90 h 898"/>
                <a:gd name="T18" fmla="*/ 148 w 179"/>
                <a:gd name="T19" fmla="*/ 132 h 898"/>
                <a:gd name="T20" fmla="*/ 158 w 179"/>
                <a:gd name="T21" fmla="*/ 175 h 898"/>
                <a:gd name="T22" fmla="*/ 161 w 179"/>
                <a:gd name="T23" fmla="*/ 220 h 898"/>
                <a:gd name="T24" fmla="*/ 160 w 179"/>
                <a:gd name="T25" fmla="*/ 265 h 898"/>
                <a:gd name="T26" fmla="*/ 158 w 179"/>
                <a:gd name="T27" fmla="*/ 290 h 898"/>
                <a:gd name="T28" fmla="*/ 148 w 179"/>
                <a:gd name="T29" fmla="*/ 367 h 898"/>
                <a:gd name="T30" fmla="*/ 125 w 179"/>
                <a:gd name="T31" fmla="*/ 466 h 898"/>
                <a:gd name="T32" fmla="*/ 112 w 179"/>
                <a:gd name="T33" fmla="*/ 514 h 898"/>
                <a:gd name="T34" fmla="*/ 66 w 179"/>
                <a:gd name="T35" fmla="*/ 653 h 898"/>
                <a:gd name="T36" fmla="*/ 50 w 179"/>
                <a:gd name="T37" fmla="*/ 701 h 898"/>
                <a:gd name="T38" fmla="*/ 34 w 179"/>
                <a:gd name="T39" fmla="*/ 747 h 898"/>
                <a:gd name="T40" fmla="*/ 15 w 179"/>
                <a:gd name="T41" fmla="*/ 817 h 898"/>
                <a:gd name="T42" fmla="*/ 0 w 179"/>
                <a:gd name="T43" fmla="*/ 888 h 898"/>
                <a:gd name="T44" fmla="*/ 0 w 179"/>
                <a:gd name="T45" fmla="*/ 891 h 898"/>
                <a:gd name="T46" fmla="*/ 5 w 179"/>
                <a:gd name="T47" fmla="*/ 897 h 898"/>
                <a:gd name="T48" fmla="*/ 10 w 179"/>
                <a:gd name="T49" fmla="*/ 898 h 898"/>
                <a:gd name="T50" fmla="*/ 15 w 179"/>
                <a:gd name="T51" fmla="*/ 895 h 898"/>
                <a:gd name="T52" fmla="*/ 16 w 179"/>
                <a:gd name="T53" fmla="*/ 892 h 898"/>
                <a:gd name="T54" fmla="*/ 38 w 179"/>
                <a:gd name="T55" fmla="*/ 795 h 898"/>
                <a:gd name="T56" fmla="*/ 48 w 179"/>
                <a:gd name="T57" fmla="*/ 763 h 898"/>
                <a:gd name="T58" fmla="*/ 79 w 179"/>
                <a:gd name="T59" fmla="*/ 670 h 898"/>
                <a:gd name="T60" fmla="*/ 110 w 179"/>
                <a:gd name="T61" fmla="*/ 575 h 898"/>
                <a:gd name="T62" fmla="*/ 139 w 179"/>
                <a:gd name="T63" fmla="*/ 477 h 898"/>
                <a:gd name="T64" fmla="*/ 152 w 179"/>
                <a:gd name="T65" fmla="*/ 426 h 898"/>
                <a:gd name="T66" fmla="*/ 173 w 179"/>
                <a:gd name="T67" fmla="*/ 321 h 898"/>
                <a:gd name="T68" fmla="*/ 177 w 179"/>
                <a:gd name="T69" fmla="*/ 268 h 898"/>
                <a:gd name="T70" fmla="*/ 179 w 179"/>
                <a:gd name="T71" fmla="*/ 245 h 898"/>
                <a:gd name="T72" fmla="*/ 177 w 179"/>
                <a:gd name="T73" fmla="*/ 197 h 898"/>
                <a:gd name="T74" fmla="*/ 171 w 179"/>
                <a:gd name="T75" fmla="*/ 151 h 898"/>
                <a:gd name="T76" fmla="*/ 158 w 179"/>
                <a:gd name="T77" fmla="*/ 104 h 898"/>
                <a:gd name="T78" fmla="*/ 148 w 179"/>
                <a:gd name="T79" fmla="*/ 82 h 898"/>
                <a:gd name="T80" fmla="*/ 122 w 179"/>
                <a:gd name="T81" fmla="*/ 40 h 898"/>
                <a:gd name="T82" fmla="*/ 115 w 179"/>
                <a:gd name="T83" fmla="*/ 30 h 898"/>
                <a:gd name="T84" fmla="*/ 96 w 179"/>
                <a:gd name="T85" fmla="*/ 13 h 898"/>
                <a:gd name="T86" fmla="*/ 84 w 179"/>
                <a:gd name="T87" fmla="*/ 6 h 898"/>
                <a:gd name="T88" fmla="*/ 67 w 179"/>
                <a:gd name="T89" fmla="*/ 0 h 898"/>
                <a:gd name="T90" fmla="*/ 51 w 179"/>
                <a:gd name="T91" fmla="*/ 1 h 898"/>
                <a:gd name="T92" fmla="*/ 35 w 179"/>
                <a:gd name="T93" fmla="*/ 7 h 898"/>
                <a:gd name="T94" fmla="*/ 22 w 179"/>
                <a:gd name="T95" fmla="*/ 19 h 898"/>
                <a:gd name="T96" fmla="*/ 16 w 179"/>
                <a:gd name="T97" fmla="*/ 26 h 898"/>
                <a:gd name="T98" fmla="*/ 10 w 179"/>
                <a:gd name="T99" fmla="*/ 35 h 898"/>
                <a:gd name="T100" fmla="*/ 9 w 179"/>
                <a:gd name="T101" fmla="*/ 40 h 898"/>
                <a:gd name="T102" fmla="*/ 13 w 179"/>
                <a:gd name="T103" fmla="*/ 46 h 898"/>
                <a:gd name="T104" fmla="*/ 19 w 179"/>
                <a:gd name="T105" fmla="*/ 48 h 898"/>
                <a:gd name="T106" fmla="*/ 25 w 179"/>
                <a:gd name="T107" fmla="*/ 43 h 8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79" h="898">
                  <a:moveTo>
                    <a:pt x="25" y="43"/>
                  </a:moveTo>
                  <a:lnTo>
                    <a:pt x="25" y="43"/>
                  </a:lnTo>
                  <a:lnTo>
                    <a:pt x="34" y="32"/>
                  </a:lnTo>
                  <a:lnTo>
                    <a:pt x="39" y="26"/>
                  </a:lnTo>
                  <a:lnTo>
                    <a:pt x="45" y="22"/>
                  </a:lnTo>
                  <a:lnTo>
                    <a:pt x="51" y="19"/>
                  </a:lnTo>
                  <a:lnTo>
                    <a:pt x="58" y="17"/>
                  </a:lnTo>
                  <a:lnTo>
                    <a:pt x="66" y="17"/>
                  </a:lnTo>
                  <a:lnTo>
                    <a:pt x="73" y="19"/>
                  </a:lnTo>
                  <a:lnTo>
                    <a:pt x="73" y="19"/>
                  </a:lnTo>
                  <a:lnTo>
                    <a:pt x="83" y="24"/>
                  </a:lnTo>
                  <a:lnTo>
                    <a:pt x="92" y="32"/>
                  </a:lnTo>
                  <a:lnTo>
                    <a:pt x="100" y="40"/>
                  </a:lnTo>
                  <a:lnTo>
                    <a:pt x="108" y="49"/>
                  </a:lnTo>
                  <a:lnTo>
                    <a:pt x="108" y="49"/>
                  </a:lnTo>
                  <a:lnTo>
                    <a:pt x="121" y="69"/>
                  </a:lnTo>
                  <a:lnTo>
                    <a:pt x="134" y="90"/>
                  </a:lnTo>
                  <a:lnTo>
                    <a:pt x="134" y="90"/>
                  </a:lnTo>
                  <a:lnTo>
                    <a:pt x="142" y="112"/>
                  </a:lnTo>
                  <a:lnTo>
                    <a:pt x="148" y="132"/>
                  </a:lnTo>
                  <a:lnTo>
                    <a:pt x="154" y="154"/>
                  </a:lnTo>
                  <a:lnTo>
                    <a:pt x="158" y="175"/>
                  </a:lnTo>
                  <a:lnTo>
                    <a:pt x="160" y="199"/>
                  </a:lnTo>
                  <a:lnTo>
                    <a:pt x="161" y="220"/>
                  </a:lnTo>
                  <a:lnTo>
                    <a:pt x="161" y="244"/>
                  </a:lnTo>
                  <a:lnTo>
                    <a:pt x="160" y="265"/>
                  </a:lnTo>
                  <a:lnTo>
                    <a:pt x="160" y="265"/>
                  </a:lnTo>
                  <a:lnTo>
                    <a:pt x="158" y="290"/>
                  </a:lnTo>
                  <a:lnTo>
                    <a:pt x="155" y="316"/>
                  </a:lnTo>
                  <a:lnTo>
                    <a:pt x="148" y="367"/>
                  </a:lnTo>
                  <a:lnTo>
                    <a:pt x="137" y="416"/>
                  </a:lnTo>
                  <a:lnTo>
                    <a:pt x="125" y="466"/>
                  </a:lnTo>
                  <a:lnTo>
                    <a:pt x="125" y="466"/>
                  </a:lnTo>
                  <a:lnTo>
                    <a:pt x="112" y="514"/>
                  </a:lnTo>
                  <a:lnTo>
                    <a:pt x="97" y="560"/>
                  </a:lnTo>
                  <a:lnTo>
                    <a:pt x="66" y="653"/>
                  </a:lnTo>
                  <a:lnTo>
                    <a:pt x="66" y="653"/>
                  </a:lnTo>
                  <a:lnTo>
                    <a:pt x="50" y="701"/>
                  </a:lnTo>
                  <a:lnTo>
                    <a:pt x="34" y="747"/>
                  </a:lnTo>
                  <a:lnTo>
                    <a:pt x="34" y="747"/>
                  </a:lnTo>
                  <a:lnTo>
                    <a:pt x="24" y="782"/>
                  </a:lnTo>
                  <a:lnTo>
                    <a:pt x="15" y="817"/>
                  </a:lnTo>
                  <a:lnTo>
                    <a:pt x="8" y="852"/>
                  </a:lnTo>
                  <a:lnTo>
                    <a:pt x="0" y="888"/>
                  </a:lnTo>
                  <a:lnTo>
                    <a:pt x="0" y="888"/>
                  </a:lnTo>
                  <a:lnTo>
                    <a:pt x="0" y="891"/>
                  </a:lnTo>
                  <a:lnTo>
                    <a:pt x="2" y="894"/>
                  </a:lnTo>
                  <a:lnTo>
                    <a:pt x="5" y="897"/>
                  </a:lnTo>
                  <a:lnTo>
                    <a:pt x="8" y="898"/>
                  </a:lnTo>
                  <a:lnTo>
                    <a:pt x="10" y="898"/>
                  </a:lnTo>
                  <a:lnTo>
                    <a:pt x="13" y="897"/>
                  </a:lnTo>
                  <a:lnTo>
                    <a:pt x="15" y="895"/>
                  </a:lnTo>
                  <a:lnTo>
                    <a:pt x="16" y="892"/>
                  </a:lnTo>
                  <a:lnTo>
                    <a:pt x="16" y="892"/>
                  </a:lnTo>
                  <a:lnTo>
                    <a:pt x="31" y="827"/>
                  </a:lnTo>
                  <a:lnTo>
                    <a:pt x="38" y="795"/>
                  </a:lnTo>
                  <a:lnTo>
                    <a:pt x="48" y="763"/>
                  </a:lnTo>
                  <a:lnTo>
                    <a:pt x="48" y="763"/>
                  </a:lnTo>
                  <a:lnTo>
                    <a:pt x="63" y="717"/>
                  </a:lnTo>
                  <a:lnTo>
                    <a:pt x="79" y="670"/>
                  </a:lnTo>
                  <a:lnTo>
                    <a:pt x="79" y="670"/>
                  </a:lnTo>
                  <a:lnTo>
                    <a:pt x="110" y="575"/>
                  </a:lnTo>
                  <a:lnTo>
                    <a:pt x="126" y="527"/>
                  </a:lnTo>
                  <a:lnTo>
                    <a:pt x="139" y="477"/>
                  </a:lnTo>
                  <a:lnTo>
                    <a:pt x="139" y="477"/>
                  </a:lnTo>
                  <a:lnTo>
                    <a:pt x="152" y="426"/>
                  </a:lnTo>
                  <a:lnTo>
                    <a:pt x="164" y="374"/>
                  </a:lnTo>
                  <a:lnTo>
                    <a:pt x="173" y="321"/>
                  </a:lnTo>
                  <a:lnTo>
                    <a:pt x="176" y="294"/>
                  </a:lnTo>
                  <a:lnTo>
                    <a:pt x="177" y="268"/>
                  </a:lnTo>
                  <a:lnTo>
                    <a:pt x="177" y="268"/>
                  </a:lnTo>
                  <a:lnTo>
                    <a:pt x="179" y="245"/>
                  </a:lnTo>
                  <a:lnTo>
                    <a:pt x="179" y="220"/>
                  </a:lnTo>
                  <a:lnTo>
                    <a:pt x="177" y="197"/>
                  </a:lnTo>
                  <a:lnTo>
                    <a:pt x="174" y="174"/>
                  </a:lnTo>
                  <a:lnTo>
                    <a:pt x="171" y="151"/>
                  </a:lnTo>
                  <a:lnTo>
                    <a:pt x="165" y="127"/>
                  </a:lnTo>
                  <a:lnTo>
                    <a:pt x="158" y="104"/>
                  </a:lnTo>
                  <a:lnTo>
                    <a:pt x="148" y="82"/>
                  </a:lnTo>
                  <a:lnTo>
                    <a:pt x="148" y="82"/>
                  </a:lnTo>
                  <a:lnTo>
                    <a:pt x="137" y="61"/>
                  </a:lnTo>
                  <a:lnTo>
                    <a:pt x="122" y="40"/>
                  </a:lnTo>
                  <a:lnTo>
                    <a:pt x="122" y="40"/>
                  </a:lnTo>
                  <a:lnTo>
                    <a:pt x="115" y="30"/>
                  </a:lnTo>
                  <a:lnTo>
                    <a:pt x="105" y="22"/>
                  </a:lnTo>
                  <a:lnTo>
                    <a:pt x="96" y="13"/>
                  </a:lnTo>
                  <a:lnTo>
                    <a:pt x="84" y="6"/>
                  </a:lnTo>
                  <a:lnTo>
                    <a:pt x="84" y="6"/>
                  </a:lnTo>
                  <a:lnTo>
                    <a:pt x="76" y="3"/>
                  </a:lnTo>
                  <a:lnTo>
                    <a:pt x="67" y="0"/>
                  </a:lnTo>
                  <a:lnTo>
                    <a:pt x="60" y="0"/>
                  </a:lnTo>
                  <a:lnTo>
                    <a:pt x="51" y="1"/>
                  </a:lnTo>
                  <a:lnTo>
                    <a:pt x="44" y="3"/>
                  </a:lnTo>
                  <a:lnTo>
                    <a:pt x="35" y="7"/>
                  </a:lnTo>
                  <a:lnTo>
                    <a:pt x="28" y="13"/>
                  </a:lnTo>
                  <a:lnTo>
                    <a:pt x="22" y="19"/>
                  </a:lnTo>
                  <a:lnTo>
                    <a:pt x="22" y="19"/>
                  </a:lnTo>
                  <a:lnTo>
                    <a:pt x="16" y="26"/>
                  </a:lnTo>
                  <a:lnTo>
                    <a:pt x="10" y="35"/>
                  </a:lnTo>
                  <a:lnTo>
                    <a:pt x="10" y="35"/>
                  </a:lnTo>
                  <a:lnTo>
                    <a:pt x="9" y="37"/>
                  </a:lnTo>
                  <a:lnTo>
                    <a:pt x="9" y="40"/>
                  </a:lnTo>
                  <a:lnTo>
                    <a:pt x="10" y="43"/>
                  </a:lnTo>
                  <a:lnTo>
                    <a:pt x="13" y="46"/>
                  </a:lnTo>
                  <a:lnTo>
                    <a:pt x="16" y="48"/>
                  </a:lnTo>
                  <a:lnTo>
                    <a:pt x="19" y="48"/>
                  </a:lnTo>
                  <a:lnTo>
                    <a:pt x="22" y="46"/>
                  </a:lnTo>
                  <a:lnTo>
                    <a:pt x="25" y="43"/>
                  </a:lnTo>
                  <a:lnTo>
                    <a:pt x="25" y="4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3" name="Freeform 160">
              <a:extLst>
                <a:ext uri="{FF2B5EF4-FFF2-40B4-BE49-F238E27FC236}">
                  <a16:creationId xmlns:a16="http://schemas.microsoft.com/office/drawing/2014/main" id="{599C002F-8A71-15C2-2DAD-E69BF538E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98" y="3615"/>
              <a:ext cx="60" cy="194"/>
            </a:xfrm>
            <a:custGeom>
              <a:avLst/>
              <a:gdLst>
                <a:gd name="T0" fmla="*/ 16 w 178"/>
                <a:gd name="T1" fmla="*/ 576 h 582"/>
                <a:gd name="T2" fmla="*/ 16 w 178"/>
                <a:gd name="T3" fmla="*/ 576 h 582"/>
                <a:gd name="T4" fmla="*/ 54 w 178"/>
                <a:gd name="T5" fmla="*/ 452 h 582"/>
                <a:gd name="T6" fmla="*/ 87 w 178"/>
                <a:gd name="T7" fmla="*/ 327 h 582"/>
                <a:gd name="T8" fmla="*/ 87 w 178"/>
                <a:gd name="T9" fmla="*/ 327 h 582"/>
                <a:gd name="T10" fmla="*/ 119 w 178"/>
                <a:gd name="T11" fmla="*/ 202 h 582"/>
                <a:gd name="T12" fmla="*/ 119 w 178"/>
                <a:gd name="T13" fmla="*/ 202 h 582"/>
                <a:gd name="T14" fmla="*/ 129 w 178"/>
                <a:gd name="T15" fmla="*/ 157 h 582"/>
                <a:gd name="T16" fmla="*/ 141 w 178"/>
                <a:gd name="T17" fmla="*/ 112 h 582"/>
                <a:gd name="T18" fmla="*/ 141 w 178"/>
                <a:gd name="T19" fmla="*/ 112 h 582"/>
                <a:gd name="T20" fmla="*/ 147 w 178"/>
                <a:gd name="T21" fmla="*/ 86 h 582"/>
                <a:gd name="T22" fmla="*/ 155 w 178"/>
                <a:gd name="T23" fmla="*/ 61 h 582"/>
                <a:gd name="T24" fmla="*/ 164 w 178"/>
                <a:gd name="T25" fmla="*/ 37 h 582"/>
                <a:gd name="T26" fmla="*/ 171 w 178"/>
                <a:gd name="T27" fmla="*/ 25 h 582"/>
                <a:gd name="T28" fmla="*/ 177 w 178"/>
                <a:gd name="T29" fmla="*/ 13 h 582"/>
                <a:gd name="T30" fmla="*/ 177 w 178"/>
                <a:gd name="T31" fmla="*/ 13 h 582"/>
                <a:gd name="T32" fmla="*/ 178 w 178"/>
                <a:gd name="T33" fmla="*/ 9 h 582"/>
                <a:gd name="T34" fmla="*/ 178 w 178"/>
                <a:gd name="T35" fmla="*/ 6 h 582"/>
                <a:gd name="T36" fmla="*/ 177 w 178"/>
                <a:gd name="T37" fmla="*/ 3 h 582"/>
                <a:gd name="T38" fmla="*/ 174 w 178"/>
                <a:gd name="T39" fmla="*/ 2 h 582"/>
                <a:gd name="T40" fmla="*/ 171 w 178"/>
                <a:gd name="T41" fmla="*/ 0 h 582"/>
                <a:gd name="T42" fmla="*/ 168 w 178"/>
                <a:gd name="T43" fmla="*/ 0 h 582"/>
                <a:gd name="T44" fmla="*/ 164 w 178"/>
                <a:gd name="T45" fmla="*/ 2 h 582"/>
                <a:gd name="T46" fmla="*/ 162 w 178"/>
                <a:gd name="T47" fmla="*/ 5 h 582"/>
                <a:gd name="T48" fmla="*/ 162 w 178"/>
                <a:gd name="T49" fmla="*/ 5 h 582"/>
                <a:gd name="T50" fmla="*/ 151 w 178"/>
                <a:gd name="T51" fmla="*/ 25 h 582"/>
                <a:gd name="T52" fmla="*/ 141 w 178"/>
                <a:gd name="T53" fmla="*/ 47 h 582"/>
                <a:gd name="T54" fmla="*/ 133 w 178"/>
                <a:gd name="T55" fmla="*/ 70 h 582"/>
                <a:gd name="T56" fmla="*/ 128 w 178"/>
                <a:gd name="T57" fmla="*/ 93 h 582"/>
                <a:gd name="T58" fmla="*/ 128 w 178"/>
                <a:gd name="T59" fmla="*/ 93 h 582"/>
                <a:gd name="T60" fmla="*/ 116 w 178"/>
                <a:gd name="T61" fmla="*/ 135 h 582"/>
                <a:gd name="T62" fmla="*/ 107 w 178"/>
                <a:gd name="T63" fmla="*/ 179 h 582"/>
                <a:gd name="T64" fmla="*/ 107 w 178"/>
                <a:gd name="T65" fmla="*/ 179 h 582"/>
                <a:gd name="T66" fmla="*/ 76 w 178"/>
                <a:gd name="T67" fmla="*/ 305 h 582"/>
                <a:gd name="T68" fmla="*/ 42 w 178"/>
                <a:gd name="T69" fmla="*/ 430 h 582"/>
                <a:gd name="T70" fmla="*/ 42 w 178"/>
                <a:gd name="T71" fmla="*/ 430 h 582"/>
                <a:gd name="T72" fmla="*/ 0 w 178"/>
                <a:gd name="T73" fmla="*/ 572 h 582"/>
                <a:gd name="T74" fmla="*/ 0 w 178"/>
                <a:gd name="T75" fmla="*/ 572 h 582"/>
                <a:gd name="T76" fmla="*/ 0 w 178"/>
                <a:gd name="T77" fmla="*/ 575 h 582"/>
                <a:gd name="T78" fmla="*/ 0 w 178"/>
                <a:gd name="T79" fmla="*/ 578 h 582"/>
                <a:gd name="T80" fmla="*/ 3 w 178"/>
                <a:gd name="T81" fmla="*/ 581 h 582"/>
                <a:gd name="T82" fmla="*/ 6 w 178"/>
                <a:gd name="T83" fmla="*/ 582 h 582"/>
                <a:gd name="T84" fmla="*/ 9 w 178"/>
                <a:gd name="T85" fmla="*/ 582 h 582"/>
                <a:gd name="T86" fmla="*/ 12 w 178"/>
                <a:gd name="T87" fmla="*/ 582 h 582"/>
                <a:gd name="T88" fmla="*/ 15 w 178"/>
                <a:gd name="T89" fmla="*/ 579 h 582"/>
                <a:gd name="T90" fmla="*/ 16 w 178"/>
                <a:gd name="T91" fmla="*/ 576 h 582"/>
                <a:gd name="T92" fmla="*/ 16 w 178"/>
                <a:gd name="T93" fmla="*/ 576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78" h="582">
                  <a:moveTo>
                    <a:pt x="16" y="576"/>
                  </a:moveTo>
                  <a:lnTo>
                    <a:pt x="16" y="576"/>
                  </a:lnTo>
                  <a:lnTo>
                    <a:pt x="54" y="452"/>
                  </a:lnTo>
                  <a:lnTo>
                    <a:pt x="87" y="327"/>
                  </a:lnTo>
                  <a:lnTo>
                    <a:pt x="87" y="327"/>
                  </a:lnTo>
                  <a:lnTo>
                    <a:pt x="119" y="202"/>
                  </a:lnTo>
                  <a:lnTo>
                    <a:pt x="119" y="202"/>
                  </a:lnTo>
                  <a:lnTo>
                    <a:pt x="129" y="157"/>
                  </a:lnTo>
                  <a:lnTo>
                    <a:pt x="141" y="112"/>
                  </a:lnTo>
                  <a:lnTo>
                    <a:pt x="141" y="112"/>
                  </a:lnTo>
                  <a:lnTo>
                    <a:pt x="147" y="86"/>
                  </a:lnTo>
                  <a:lnTo>
                    <a:pt x="155" y="61"/>
                  </a:lnTo>
                  <a:lnTo>
                    <a:pt x="164" y="37"/>
                  </a:lnTo>
                  <a:lnTo>
                    <a:pt x="171" y="25"/>
                  </a:lnTo>
                  <a:lnTo>
                    <a:pt x="177" y="13"/>
                  </a:lnTo>
                  <a:lnTo>
                    <a:pt x="177" y="13"/>
                  </a:lnTo>
                  <a:lnTo>
                    <a:pt x="178" y="9"/>
                  </a:lnTo>
                  <a:lnTo>
                    <a:pt x="178" y="6"/>
                  </a:lnTo>
                  <a:lnTo>
                    <a:pt x="177" y="3"/>
                  </a:lnTo>
                  <a:lnTo>
                    <a:pt x="174" y="2"/>
                  </a:lnTo>
                  <a:lnTo>
                    <a:pt x="171" y="0"/>
                  </a:lnTo>
                  <a:lnTo>
                    <a:pt x="168" y="0"/>
                  </a:lnTo>
                  <a:lnTo>
                    <a:pt x="164" y="2"/>
                  </a:lnTo>
                  <a:lnTo>
                    <a:pt x="162" y="5"/>
                  </a:lnTo>
                  <a:lnTo>
                    <a:pt x="162" y="5"/>
                  </a:lnTo>
                  <a:lnTo>
                    <a:pt x="151" y="25"/>
                  </a:lnTo>
                  <a:lnTo>
                    <a:pt x="141" y="47"/>
                  </a:lnTo>
                  <a:lnTo>
                    <a:pt x="133" y="70"/>
                  </a:lnTo>
                  <a:lnTo>
                    <a:pt x="128" y="93"/>
                  </a:lnTo>
                  <a:lnTo>
                    <a:pt x="128" y="93"/>
                  </a:lnTo>
                  <a:lnTo>
                    <a:pt x="116" y="135"/>
                  </a:lnTo>
                  <a:lnTo>
                    <a:pt x="107" y="179"/>
                  </a:lnTo>
                  <a:lnTo>
                    <a:pt x="107" y="179"/>
                  </a:lnTo>
                  <a:lnTo>
                    <a:pt x="76" y="305"/>
                  </a:lnTo>
                  <a:lnTo>
                    <a:pt x="42" y="430"/>
                  </a:lnTo>
                  <a:lnTo>
                    <a:pt x="42" y="430"/>
                  </a:lnTo>
                  <a:lnTo>
                    <a:pt x="0" y="572"/>
                  </a:lnTo>
                  <a:lnTo>
                    <a:pt x="0" y="572"/>
                  </a:lnTo>
                  <a:lnTo>
                    <a:pt x="0" y="575"/>
                  </a:lnTo>
                  <a:lnTo>
                    <a:pt x="0" y="578"/>
                  </a:lnTo>
                  <a:lnTo>
                    <a:pt x="3" y="581"/>
                  </a:lnTo>
                  <a:lnTo>
                    <a:pt x="6" y="582"/>
                  </a:lnTo>
                  <a:lnTo>
                    <a:pt x="9" y="582"/>
                  </a:lnTo>
                  <a:lnTo>
                    <a:pt x="12" y="582"/>
                  </a:lnTo>
                  <a:lnTo>
                    <a:pt x="15" y="579"/>
                  </a:lnTo>
                  <a:lnTo>
                    <a:pt x="16" y="576"/>
                  </a:lnTo>
                  <a:lnTo>
                    <a:pt x="16" y="57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4" name="Freeform 161">
              <a:extLst>
                <a:ext uri="{FF2B5EF4-FFF2-40B4-BE49-F238E27FC236}">
                  <a16:creationId xmlns:a16="http://schemas.microsoft.com/office/drawing/2014/main" id="{E553B10A-7D41-C7ED-A85B-657791E0271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71" y="3674"/>
              <a:ext cx="93" cy="58"/>
            </a:xfrm>
            <a:custGeom>
              <a:avLst/>
              <a:gdLst>
                <a:gd name="T0" fmla="*/ 268 w 277"/>
                <a:gd name="T1" fmla="*/ 0 h 173"/>
                <a:gd name="T2" fmla="*/ 223 w 277"/>
                <a:gd name="T3" fmla="*/ 5 h 173"/>
                <a:gd name="T4" fmla="*/ 177 w 277"/>
                <a:gd name="T5" fmla="*/ 5 h 173"/>
                <a:gd name="T6" fmla="*/ 107 w 277"/>
                <a:gd name="T7" fmla="*/ 5 h 173"/>
                <a:gd name="T8" fmla="*/ 90 w 277"/>
                <a:gd name="T9" fmla="*/ 8 h 173"/>
                <a:gd name="T10" fmla="*/ 56 w 277"/>
                <a:gd name="T11" fmla="*/ 19 h 173"/>
                <a:gd name="T12" fmla="*/ 26 w 277"/>
                <a:gd name="T13" fmla="*/ 40 h 173"/>
                <a:gd name="T14" fmla="*/ 10 w 277"/>
                <a:gd name="T15" fmla="*/ 61 h 173"/>
                <a:gd name="T16" fmla="*/ 3 w 277"/>
                <a:gd name="T17" fmla="*/ 77 h 173"/>
                <a:gd name="T18" fmla="*/ 1 w 277"/>
                <a:gd name="T19" fmla="*/ 86 h 173"/>
                <a:gd name="T20" fmla="*/ 0 w 277"/>
                <a:gd name="T21" fmla="*/ 109 h 173"/>
                <a:gd name="T22" fmla="*/ 3 w 277"/>
                <a:gd name="T23" fmla="*/ 129 h 173"/>
                <a:gd name="T24" fmla="*/ 11 w 277"/>
                <a:gd name="T25" fmla="*/ 151 h 173"/>
                <a:gd name="T26" fmla="*/ 23 w 277"/>
                <a:gd name="T27" fmla="*/ 170 h 173"/>
                <a:gd name="T28" fmla="*/ 26 w 277"/>
                <a:gd name="T29" fmla="*/ 172 h 173"/>
                <a:gd name="T30" fmla="*/ 32 w 277"/>
                <a:gd name="T31" fmla="*/ 173 h 173"/>
                <a:gd name="T32" fmla="*/ 38 w 277"/>
                <a:gd name="T33" fmla="*/ 170 h 173"/>
                <a:gd name="T34" fmla="*/ 39 w 277"/>
                <a:gd name="T35" fmla="*/ 164 h 173"/>
                <a:gd name="T36" fmla="*/ 38 w 277"/>
                <a:gd name="T37" fmla="*/ 161 h 173"/>
                <a:gd name="T38" fmla="*/ 22 w 277"/>
                <a:gd name="T39" fmla="*/ 129 h 173"/>
                <a:gd name="T40" fmla="*/ 17 w 277"/>
                <a:gd name="T41" fmla="*/ 112 h 173"/>
                <a:gd name="T42" fmla="*/ 17 w 277"/>
                <a:gd name="T43" fmla="*/ 95 h 173"/>
                <a:gd name="T44" fmla="*/ 19 w 277"/>
                <a:gd name="T45" fmla="*/ 87 h 173"/>
                <a:gd name="T46" fmla="*/ 27 w 277"/>
                <a:gd name="T47" fmla="*/ 66 h 173"/>
                <a:gd name="T48" fmla="*/ 49 w 277"/>
                <a:gd name="T49" fmla="*/ 44 h 173"/>
                <a:gd name="T50" fmla="*/ 62 w 277"/>
                <a:gd name="T51" fmla="*/ 35 h 173"/>
                <a:gd name="T52" fmla="*/ 93 w 277"/>
                <a:gd name="T53" fmla="*/ 25 h 173"/>
                <a:gd name="T54" fmla="*/ 124 w 277"/>
                <a:gd name="T55" fmla="*/ 22 h 173"/>
                <a:gd name="T56" fmla="*/ 172 w 277"/>
                <a:gd name="T57" fmla="*/ 22 h 173"/>
                <a:gd name="T58" fmla="*/ 220 w 277"/>
                <a:gd name="T59" fmla="*/ 22 h 173"/>
                <a:gd name="T60" fmla="*/ 268 w 277"/>
                <a:gd name="T61" fmla="*/ 18 h 173"/>
                <a:gd name="T62" fmla="*/ 272 w 277"/>
                <a:gd name="T63" fmla="*/ 18 h 173"/>
                <a:gd name="T64" fmla="*/ 277 w 277"/>
                <a:gd name="T65" fmla="*/ 12 h 173"/>
                <a:gd name="T66" fmla="*/ 277 w 277"/>
                <a:gd name="T67" fmla="*/ 6 h 173"/>
                <a:gd name="T68" fmla="*/ 272 w 277"/>
                <a:gd name="T69" fmla="*/ 2 h 173"/>
                <a:gd name="T70" fmla="*/ 268 w 277"/>
                <a:gd name="T7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7" h="173">
                  <a:moveTo>
                    <a:pt x="268" y="0"/>
                  </a:moveTo>
                  <a:lnTo>
                    <a:pt x="268" y="0"/>
                  </a:lnTo>
                  <a:lnTo>
                    <a:pt x="245" y="3"/>
                  </a:lnTo>
                  <a:lnTo>
                    <a:pt x="223" y="5"/>
                  </a:lnTo>
                  <a:lnTo>
                    <a:pt x="177" y="5"/>
                  </a:lnTo>
                  <a:lnTo>
                    <a:pt x="177" y="5"/>
                  </a:lnTo>
                  <a:lnTo>
                    <a:pt x="142" y="5"/>
                  </a:lnTo>
                  <a:lnTo>
                    <a:pt x="107" y="5"/>
                  </a:lnTo>
                  <a:lnTo>
                    <a:pt x="107" y="5"/>
                  </a:lnTo>
                  <a:lnTo>
                    <a:pt x="90" y="8"/>
                  </a:lnTo>
                  <a:lnTo>
                    <a:pt x="72" y="12"/>
                  </a:lnTo>
                  <a:lnTo>
                    <a:pt x="56" y="19"/>
                  </a:lnTo>
                  <a:lnTo>
                    <a:pt x="40" y="28"/>
                  </a:lnTo>
                  <a:lnTo>
                    <a:pt x="26" y="40"/>
                  </a:lnTo>
                  <a:lnTo>
                    <a:pt x="16" y="54"/>
                  </a:lnTo>
                  <a:lnTo>
                    <a:pt x="10" y="61"/>
                  </a:lnTo>
                  <a:lnTo>
                    <a:pt x="7" y="69"/>
                  </a:lnTo>
                  <a:lnTo>
                    <a:pt x="3" y="77"/>
                  </a:lnTo>
                  <a:lnTo>
                    <a:pt x="1" y="86"/>
                  </a:lnTo>
                  <a:lnTo>
                    <a:pt x="1" y="86"/>
                  </a:lnTo>
                  <a:lnTo>
                    <a:pt x="0" y="98"/>
                  </a:lnTo>
                  <a:lnTo>
                    <a:pt x="0" y="109"/>
                  </a:lnTo>
                  <a:lnTo>
                    <a:pt x="1" y="119"/>
                  </a:lnTo>
                  <a:lnTo>
                    <a:pt x="3" y="129"/>
                  </a:lnTo>
                  <a:lnTo>
                    <a:pt x="7" y="141"/>
                  </a:lnTo>
                  <a:lnTo>
                    <a:pt x="11" y="151"/>
                  </a:lnTo>
                  <a:lnTo>
                    <a:pt x="17" y="160"/>
                  </a:lnTo>
                  <a:lnTo>
                    <a:pt x="23" y="170"/>
                  </a:lnTo>
                  <a:lnTo>
                    <a:pt x="23" y="170"/>
                  </a:lnTo>
                  <a:lnTo>
                    <a:pt x="26" y="172"/>
                  </a:lnTo>
                  <a:lnTo>
                    <a:pt x="29" y="173"/>
                  </a:lnTo>
                  <a:lnTo>
                    <a:pt x="32" y="173"/>
                  </a:lnTo>
                  <a:lnTo>
                    <a:pt x="35" y="172"/>
                  </a:lnTo>
                  <a:lnTo>
                    <a:pt x="38" y="170"/>
                  </a:lnTo>
                  <a:lnTo>
                    <a:pt x="39" y="167"/>
                  </a:lnTo>
                  <a:lnTo>
                    <a:pt x="39" y="164"/>
                  </a:lnTo>
                  <a:lnTo>
                    <a:pt x="38" y="161"/>
                  </a:lnTo>
                  <a:lnTo>
                    <a:pt x="38" y="161"/>
                  </a:lnTo>
                  <a:lnTo>
                    <a:pt x="29" y="145"/>
                  </a:lnTo>
                  <a:lnTo>
                    <a:pt x="22" y="129"/>
                  </a:lnTo>
                  <a:lnTo>
                    <a:pt x="19" y="121"/>
                  </a:lnTo>
                  <a:lnTo>
                    <a:pt x="17" y="112"/>
                  </a:lnTo>
                  <a:lnTo>
                    <a:pt x="17" y="103"/>
                  </a:lnTo>
                  <a:lnTo>
                    <a:pt x="17" y="95"/>
                  </a:lnTo>
                  <a:lnTo>
                    <a:pt x="17" y="95"/>
                  </a:lnTo>
                  <a:lnTo>
                    <a:pt x="19" y="87"/>
                  </a:lnTo>
                  <a:lnTo>
                    <a:pt x="22" y="80"/>
                  </a:lnTo>
                  <a:lnTo>
                    <a:pt x="27" y="66"/>
                  </a:lnTo>
                  <a:lnTo>
                    <a:pt x="38" y="54"/>
                  </a:lnTo>
                  <a:lnTo>
                    <a:pt x="49" y="44"/>
                  </a:lnTo>
                  <a:lnTo>
                    <a:pt x="49" y="44"/>
                  </a:lnTo>
                  <a:lnTo>
                    <a:pt x="62" y="35"/>
                  </a:lnTo>
                  <a:lnTo>
                    <a:pt x="77" y="29"/>
                  </a:lnTo>
                  <a:lnTo>
                    <a:pt x="93" y="25"/>
                  </a:lnTo>
                  <a:lnTo>
                    <a:pt x="109" y="24"/>
                  </a:lnTo>
                  <a:lnTo>
                    <a:pt x="124" y="22"/>
                  </a:lnTo>
                  <a:lnTo>
                    <a:pt x="140" y="22"/>
                  </a:lnTo>
                  <a:lnTo>
                    <a:pt x="172" y="22"/>
                  </a:lnTo>
                  <a:lnTo>
                    <a:pt x="172" y="22"/>
                  </a:lnTo>
                  <a:lnTo>
                    <a:pt x="220" y="22"/>
                  </a:lnTo>
                  <a:lnTo>
                    <a:pt x="245" y="21"/>
                  </a:lnTo>
                  <a:lnTo>
                    <a:pt x="268" y="18"/>
                  </a:lnTo>
                  <a:lnTo>
                    <a:pt x="268" y="18"/>
                  </a:lnTo>
                  <a:lnTo>
                    <a:pt x="272" y="18"/>
                  </a:lnTo>
                  <a:lnTo>
                    <a:pt x="275" y="15"/>
                  </a:lnTo>
                  <a:lnTo>
                    <a:pt x="277" y="12"/>
                  </a:lnTo>
                  <a:lnTo>
                    <a:pt x="277" y="9"/>
                  </a:lnTo>
                  <a:lnTo>
                    <a:pt x="277" y="6"/>
                  </a:lnTo>
                  <a:lnTo>
                    <a:pt x="275" y="3"/>
                  </a:lnTo>
                  <a:lnTo>
                    <a:pt x="272" y="2"/>
                  </a:lnTo>
                  <a:lnTo>
                    <a:pt x="268" y="0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5" name="Freeform 162">
              <a:extLst>
                <a:ext uri="{FF2B5EF4-FFF2-40B4-BE49-F238E27FC236}">
                  <a16:creationId xmlns:a16="http://schemas.microsoft.com/office/drawing/2014/main" id="{09DC6D4E-4486-17C6-100F-2C6817E52E2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58" y="3654"/>
              <a:ext cx="28" cy="26"/>
            </a:xfrm>
            <a:custGeom>
              <a:avLst/>
              <a:gdLst>
                <a:gd name="T0" fmla="*/ 52 w 86"/>
                <a:gd name="T1" fmla="*/ 14 h 77"/>
                <a:gd name="T2" fmla="*/ 63 w 86"/>
                <a:gd name="T3" fmla="*/ 24 h 77"/>
                <a:gd name="T4" fmla="*/ 63 w 86"/>
                <a:gd name="T5" fmla="*/ 26 h 77"/>
                <a:gd name="T6" fmla="*/ 65 w 86"/>
                <a:gd name="T7" fmla="*/ 27 h 77"/>
                <a:gd name="T8" fmla="*/ 68 w 86"/>
                <a:gd name="T9" fmla="*/ 33 h 77"/>
                <a:gd name="T10" fmla="*/ 67 w 86"/>
                <a:gd name="T11" fmla="*/ 33 h 77"/>
                <a:gd name="T12" fmla="*/ 68 w 86"/>
                <a:gd name="T13" fmla="*/ 35 h 77"/>
                <a:gd name="T14" fmla="*/ 68 w 86"/>
                <a:gd name="T15" fmla="*/ 36 h 77"/>
                <a:gd name="T16" fmla="*/ 68 w 86"/>
                <a:gd name="T17" fmla="*/ 36 h 77"/>
                <a:gd name="T18" fmla="*/ 68 w 86"/>
                <a:gd name="T19" fmla="*/ 38 h 77"/>
                <a:gd name="T20" fmla="*/ 68 w 86"/>
                <a:gd name="T21" fmla="*/ 38 h 77"/>
                <a:gd name="T22" fmla="*/ 68 w 86"/>
                <a:gd name="T23" fmla="*/ 40 h 77"/>
                <a:gd name="T24" fmla="*/ 68 w 86"/>
                <a:gd name="T25" fmla="*/ 40 h 77"/>
                <a:gd name="T26" fmla="*/ 67 w 86"/>
                <a:gd name="T27" fmla="*/ 42 h 77"/>
                <a:gd name="T28" fmla="*/ 67 w 86"/>
                <a:gd name="T29" fmla="*/ 42 h 77"/>
                <a:gd name="T30" fmla="*/ 67 w 86"/>
                <a:gd name="T31" fmla="*/ 42 h 77"/>
                <a:gd name="T32" fmla="*/ 64 w 86"/>
                <a:gd name="T33" fmla="*/ 43 h 77"/>
                <a:gd name="T34" fmla="*/ 64 w 86"/>
                <a:gd name="T35" fmla="*/ 45 h 77"/>
                <a:gd name="T36" fmla="*/ 63 w 86"/>
                <a:gd name="T37" fmla="*/ 45 h 77"/>
                <a:gd name="T38" fmla="*/ 58 w 86"/>
                <a:gd name="T39" fmla="*/ 48 h 77"/>
                <a:gd name="T40" fmla="*/ 57 w 86"/>
                <a:gd name="T41" fmla="*/ 49 h 77"/>
                <a:gd name="T42" fmla="*/ 55 w 86"/>
                <a:gd name="T43" fmla="*/ 49 h 77"/>
                <a:gd name="T44" fmla="*/ 54 w 86"/>
                <a:gd name="T45" fmla="*/ 51 h 77"/>
                <a:gd name="T46" fmla="*/ 51 w 86"/>
                <a:gd name="T47" fmla="*/ 51 h 77"/>
                <a:gd name="T48" fmla="*/ 39 w 86"/>
                <a:gd name="T49" fmla="*/ 55 h 77"/>
                <a:gd name="T50" fmla="*/ 25 w 86"/>
                <a:gd name="T51" fmla="*/ 58 h 77"/>
                <a:gd name="T52" fmla="*/ 16 w 86"/>
                <a:gd name="T53" fmla="*/ 59 h 77"/>
                <a:gd name="T54" fmla="*/ 9 w 86"/>
                <a:gd name="T55" fmla="*/ 59 h 77"/>
                <a:gd name="T56" fmla="*/ 6 w 86"/>
                <a:gd name="T57" fmla="*/ 61 h 77"/>
                <a:gd name="T58" fmla="*/ 2 w 86"/>
                <a:gd name="T59" fmla="*/ 65 h 77"/>
                <a:gd name="T60" fmla="*/ 0 w 86"/>
                <a:gd name="T61" fmla="*/ 68 h 77"/>
                <a:gd name="T62" fmla="*/ 3 w 86"/>
                <a:gd name="T63" fmla="*/ 75 h 77"/>
                <a:gd name="T64" fmla="*/ 9 w 86"/>
                <a:gd name="T65" fmla="*/ 77 h 77"/>
                <a:gd name="T66" fmla="*/ 23 w 86"/>
                <a:gd name="T67" fmla="*/ 75 h 77"/>
                <a:gd name="T68" fmla="*/ 54 w 86"/>
                <a:gd name="T69" fmla="*/ 69 h 77"/>
                <a:gd name="T70" fmla="*/ 67 w 86"/>
                <a:gd name="T71" fmla="*/ 64 h 77"/>
                <a:gd name="T72" fmla="*/ 80 w 86"/>
                <a:gd name="T73" fmla="*/ 54 h 77"/>
                <a:gd name="T74" fmla="*/ 83 w 86"/>
                <a:gd name="T75" fmla="*/ 49 h 77"/>
                <a:gd name="T76" fmla="*/ 86 w 86"/>
                <a:gd name="T77" fmla="*/ 39 h 77"/>
                <a:gd name="T78" fmla="*/ 84 w 86"/>
                <a:gd name="T79" fmla="*/ 29 h 77"/>
                <a:gd name="T80" fmla="*/ 81 w 86"/>
                <a:gd name="T81" fmla="*/ 22 h 77"/>
                <a:gd name="T82" fmla="*/ 65 w 86"/>
                <a:gd name="T83" fmla="*/ 3 h 77"/>
                <a:gd name="T84" fmla="*/ 63 w 86"/>
                <a:gd name="T85" fmla="*/ 1 h 77"/>
                <a:gd name="T86" fmla="*/ 55 w 86"/>
                <a:gd name="T87" fmla="*/ 1 h 77"/>
                <a:gd name="T88" fmla="*/ 52 w 86"/>
                <a:gd name="T89" fmla="*/ 3 h 77"/>
                <a:gd name="T90" fmla="*/ 51 w 86"/>
                <a:gd name="T91" fmla="*/ 9 h 77"/>
                <a:gd name="T92" fmla="*/ 52 w 86"/>
                <a:gd name="T93" fmla="*/ 1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6" h="77">
                  <a:moveTo>
                    <a:pt x="52" y="14"/>
                  </a:moveTo>
                  <a:lnTo>
                    <a:pt x="52" y="14"/>
                  </a:lnTo>
                  <a:lnTo>
                    <a:pt x="63" y="24"/>
                  </a:lnTo>
                  <a:lnTo>
                    <a:pt x="63" y="24"/>
                  </a:lnTo>
                  <a:lnTo>
                    <a:pt x="63" y="26"/>
                  </a:lnTo>
                  <a:lnTo>
                    <a:pt x="63" y="26"/>
                  </a:lnTo>
                  <a:lnTo>
                    <a:pt x="65" y="27"/>
                  </a:lnTo>
                  <a:lnTo>
                    <a:pt x="65" y="27"/>
                  </a:lnTo>
                  <a:lnTo>
                    <a:pt x="67" y="32"/>
                  </a:lnTo>
                  <a:lnTo>
                    <a:pt x="68" y="33"/>
                  </a:lnTo>
                  <a:lnTo>
                    <a:pt x="68" y="33"/>
                  </a:lnTo>
                  <a:lnTo>
                    <a:pt x="67" y="33"/>
                  </a:lnTo>
                  <a:lnTo>
                    <a:pt x="67" y="33"/>
                  </a:lnTo>
                  <a:lnTo>
                    <a:pt x="68" y="35"/>
                  </a:lnTo>
                  <a:lnTo>
                    <a:pt x="68" y="35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68" y="36"/>
                  </a:lnTo>
                  <a:lnTo>
                    <a:pt x="68" y="38"/>
                  </a:lnTo>
                  <a:lnTo>
                    <a:pt x="68" y="38"/>
                  </a:lnTo>
                  <a:lnTo>
                    <a:pt x="68" y="38"/>
                  </a:lnTo>
                  <a:lnTo>
                    <a:pt x="68" y="39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68" y="40"/>
                  </a:lnTo>
                  <a:lnTo>
                    <a:pt x="67" y="42"/>
                  </a:lnTo>
                  <a:lnTo>
                    <a:pt x="67" y="42"/>
                  </a:lnTo>
                  <a:lnTo>
                    <a:pt x="67" y="42"/>
                  </a:lnTo>
                  <a:lnTo>
                    <a:pt x="67" y="42"/>
                  </a:lnTo>
                  <a:lnTo>
                    <a:pt x="67" y="42"/>
                  </a:lnTo>
                  <a:lnTo>
                    <a:pt x="67" y="42"/>
                  </a:lnTo>
                  <a:lnTo>
                    <a:pt x="64" y="43"/>
                  </a:lnTo>
                  <a:lnTo>
                    <a:pt x="64" y="43"/>
                  </a:lnTo>
                  <a:lnTo>
                    <a:pt x="64" y="45"/>
                  </a:lnTo>
                  <a:lnTo>
                    <a:pt x="64" y="45"/>
                  </a:lnTo>
                  <a:lnTo>
                    <a:pt x="64" y="45"/>
                  </a:lnTo>
                  <a:lnTo>
                    <a:pt x="63" y="45"/>
                  </a:lnTo>
                  <a:lnTo>
                    <a:pt x="63" y="45"/>
                  </a:lnTo>
                  <a:lnTo>
                    <a:pt x="58" y="48"/>
                  </a:lnTo>
                  <a:lnTo>
                    <a:pt x="58" y="48"/>
                  </a:lnTo>
                  <a:lnTo>
                    <a:pt x="57" y="49"/>
                  </a:lnTo>
                  <a:lnTo>
                    <a:pt x="57" y="49"/>
                  </a:lnTo>
                  <a:lnTo>
                    <a:pt x="55" y="49"/>
                  </a:lnTo>
                  <a:lnTo>
                    <a:pt x="55" y="49"/>
                  </a:lnTo>
                  <a:lnTo>
                    <a:pt x="54" y="51"/>
                  </a:lnTo>
                  <a:lnTo>
                    <a:pt x="54" y="51"/>
                  </a:lnTo>
                  <a:lnTo>
                    <a:pt x="51" y="51"/>
                  </a:lnTo>
                  <a:lnTo>
                    <a:pt x="51" y="51"/>
                  </a:lnTo>
                  <a:lnTo>
                    <a:pt x="39" y="55"/>
                  </a:lnTo>
                  <a:lnTo>
                    <a:pt x="39" y="55"/>
                  </a:lnTo>
                  <a:lnTo>
                    <a:pt x="25" y="58"/>
                  </a:lnTo>
                  <a:lnTo>
                    <a:pt x="25" y="58"/>
                  </a:lnTo>
                  <a:lnTo>
                    <a:pt x="16" y="59"/>
                  </a:lnTo>
                  <a:lnTo>
                    <a:pt x="16" y="59"/>
                  </a:lnTo>
                  <a:lnTo>
                    <a:pt x="9" y="59"/>
                  </a:lnTo>
                  <a:lnTo>
                    <a:pt x="9" y="59"/>
                  </a:lnTo>
                  <a:lnTo>
                    <a:pt x="6" y="61"/>
                  </a:lnTo>
                  <a:lnTo>
                    <a:pt x="3" y="62"/>
                  </a:lnTo>
                  <a:lnTo>
                    <a:pt x="2" y="65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2" y="72"/>
                  </a:lnTo>
                  <a:lnTo>
                    <a:pt x="3" y="75"/>
                  </a:lnTo>
                  <a:lnTo>
                    <a:pt x="6" y="77"/>
                  </a:lnTo>
                  <a:lnTo>
                    <a:pt x="9" y="77"/>
                  </a:lnTo>
                  <a:lnTo>
                    <a:pt x="9" y="77"/>
                  </a:lnTo>
                  <a:lnTo>
                    <a:pt x="23" y="75"/>
                  </a:lnTo>
                  <a:lnTo>
                    <a:pt x="39" y="72"/>
                  </a:lnTo>
                  <a:lnTo>
                    <a:pt x="54" y="69"/>
                  </a:lnTo>
                  <a:lnTo>
                    <a:pt x="67" y="64"/>
                  </a:lnTo>
                  <a:lnTo>
                    <a:pt x="67" y="64"/>
                  </a:lnTo>
                  <a:lnTo>
                    <a:pt x="76" y="58"/>
                  </a:lnTo>
                  <a:lnTo>
                    <a:pt x="80" y="54"/>
                  </a:lnTo>
                  <a:lnTo>
                    <a:pt x="83" y="49"/>
                  </a:lnTo>
                  <a:lnTo>
                    <a:pt x="83" y="49"/>
                  </a:lnTo>
                  <a:lnTo>
                    <a:pt x="84" y="45"/>
                  </a:lnTo>
                  <a:lnTo>
                    <a:pt x="86" y="39"/>
                  </a:lnTo>
                  <a:lnTo>
                    <a:pt x="86" y="33"/>
                  </a:lnTo>
                  <a:lnTo>
                    <a:pt x="84" y="29"/>
                  </a:lnTo>
                  <a:lnTo>
                    <a:pt x="84" y="29"/>
                  </a:lnTo>
                  <a:lnTo>
                    <a:pt x="81" y="22"/>
                  </a:lnTo>
                  <a:lnTo>
                    <a:pt x="77" y="14"/>
                  </a:lnTo>
                  <a:lnTo>
                    <a:pt x="65" y="3"/>
                  </a:lnTo>
                  <a:lnTo>
                    <a:pt x="65" y="3"/>
                  </a:lnTo>
                  <a:lnTo>
                    <a:pt x="63" y="1"/>
                  </a:lnTo>
                  <a:lnTo>
                    <a:pt x="58" y="0"/>
                  </a:lnTo>
                  <a:lnTo>
                    <a:pt x="55" y="1"/>
                  </a:lnTo>
                  <a:lnTo>
                    <a:pt x="52" y="3"/>
                  </a:lnTo>
                  <a:lnTo>
                    <a:pt x="52" y="3"/>
                  </a:lnTo>
                  <a:lnTo>
                    <a:pt x="51" y="6"/>
                  </a:lnTo>
                  <a:lnTo>
                    <a:pt x="51" y="9"/>
                  </a:lnTo>
                  <a:lnTo>
                    <a:pt x="51" y="11"/>
                  </a:lnTo>
                  <a:lnTo>
                    <a:pt x="52" y="14"/>
                  </a:lnTo>
                  <a:lnTo>
                    <a:pt x="52" y="14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6" name="Freeform 163">
              <a:extLst>
                <a:ext uri="{FF2B5EF4-FFF2-40B4-BE49-F238E27FC236}">
                  <a16:creationId xmlns:a16="http://schemas.microsoft.com/office/drawing/2014/main" id="{ABBC7F50-F116-B5EE-48EC-B09425F5F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" y="3739"/>
              <a:ext cx="49" cy="16"/>
            </a:xfrm>
            <a:custGeom>
              <a:avLst/>
              <a:gdLst>
                <a:gd name="T0" fmla="*/ 139 w 145"/>
                <a:gd name="T1" fmla="*/ 32 h 49"/>
                <a:gd name="T2" fmla="*/ 139 w 145"/>
                <a:gd name="T3" fmla="*/ 32 h 49"/>
                <a:gd name="T4" fmla="*/ 106 w 145"/>
                <a:gd name="T5" fmla="*/ 24 h 49"/>
                <a:gd name="T6" fmla="*/ 74 w 145"/>
                <a:gd name="T7" fmla="*/ 17 h 49"/>
                <a:gd name="T8" fmla="*/ 10 w 145"/>
                <a:gd name="T9" fmla="*/ 0 h 49"/>
                <a:gd name="T10" fmla="*/ 10 w 145"/>
                <a:gd name="T11" fmla="*/ 0 h 49"/>
                <a:gd name="T12" fmla="*/ 7 w 145"/>
                <a:gd name="T13" fmla="*/ 0 h 49"/>
                <a:gd name="T14" fmla="*/ 4 w 145"/>
                <a:gd name="T15" fmla="*/ 1 h 49"/>
                <a:gd name="T16" fmla="*/ 2 w 145"/>
                <a:gd name="T17" fmla="*/ 4 h 49"/>
                <a:gd name="T18" fmla="*/ 0 w 145"/>
                <a:gd name="T19" fmla="*/ 7 h 49"/>
                <a:gd name="T20" fmla="*/ 0 w 145"/>
                <a:gd name="T21" fmla="*/ 10 h 49"/>
                <a:gd name="T22" fmla="*/ 2 w 145"/>
                <a:gd name="T23" fmla="*/ 13 h 49"/>
                <a:gd name="T24" fmla="*/ 3 w 145"/>
                <a:gd name="T25" fmla="*/ 16 h 49"/>
                <a:gd name="T26" fmla="*/ 6 w 145"/>
                <a:gd name="T27" fmla="*/ 17 h 49"/>
                <a:gd name="T28" fmla="*/ 6 w 145"/>
                <a:gd name="T29" fmla="*/ 17 h 49"/>
                <a:gd name="T30" fmla="*/ 70 w 145"/>
                <a:gd name="T31" fmla="*/ 33 h 49"/>
                <a:gd name="T32" fmla="*/ 102 w 145"/>
                <a:gd name="T33" fmla="*/ 42 h 49"/>
                <a:gd name="T34" fmla="*/ 133 w 145"/>
                <a:gd name="T35" fmla="*/ 49 h 49"/>
                <a:gd name="T36" fmla="*/ 133 w 145"/>
                <a:gd name="T37" fmla="*/ 49 h 49"/>
                <a:gd name="T38" fmla="*/ 138 w 145"/>
                <a:gd name="T39" fmla="*/ 49 h 49"/>
                <a:gd name="T40" fmla="*/ 141 w 145"/>
                <a:gd name="T41" fmla="*/ 48 h 49"/>
                <a:gd name="T42" fmla="*/ 144 w 145"/>
                <a:gd name="T43" fmla="*/ 45 h 49"/>
                <a:gd name="T44" fmla="*/ 145 w 145"/>
                <a:gd name="T45" fmla="*/ 42 h 49"/>
                <a:gd name="T46" fmla="*/ 145 w 145"/>
                <a:gd name="T47" fmla="*/ 39 h 49"/>
                <a:gd name="T48" fmla="*/ 144 w 145"/>
                <a:gd name="T49" fmla="*/ 36 h 49"/>
                <a:gd name="T50" fmla="*/ 142 w 145"/>
                <a:gd name="T51" fmla="*/ 33 h 49"/>
                <a:gd name="T52" fmla="*/ 139 w 145"/>
                <a:gd name="T53" fmla="*/ 32 h 49"/>
                <a:gd name="T54" fmla="*/ 139 w 145"/>
                <a:gd name="T55" fmla="*/ 3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45" h="49">
                  <a:moveTo>
                    <a:pt x="139" y="32"/>
                  </a:moveTo>
                  <a:lnTo>
                    <a:pt x="139" y="32"/>
                  </a:lnTo>
                  <a:lnTo>
                    <a:pt x="106" y="24"/>
                  </a:lnTo>
                  <a:lnTo>
                    <a:pt x="74" y="17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2" y="4"/>
                  </a:lnTo>
                  <a:lnTo>
                    <a:pt x="0" y="7"/>
                  </a:lnTo>
                  <a:lnTo>
                    <a:pt x="0" y="10"/>
                  </a:lnTo>
                  <a:lnTo>
                    <a:pt x="2" y="13"/>
                  </a:lnTo>
                  <a:lnTo>
                    <a:pt x="3" y="16"/>
                  </a:lnTo>
                  <a:lnTo>
                    <a:pt x="6" y="17"/>
                  </a:lnTo>
                  <a:lnTo>
                    <a:pt x="6" y="17"/>
                  </a:lnTo>
                  <a:lnTo>
                    <a:pt x="70" y="33"/>
                  </a:lnTo>
                  <a:lnTo>
                    <a:pt x="102" y="42"/>
                  </a:lnTo>
                  <a:lnTo>
                    <a:pt x="133" y="49"/>
                  </a:lnTo>
                  <a:lnTo>
                    <a:pt x="133" y="49"/>
                  </a:lnTo>
                  <a:lnTo>
                    <a:pt x="138" y="49"/>
                  </a:lnTo>
                  <a:lnTo>
                    <a:pt x="141" y="48"/>
                  </a:lnTo>
                  <a:lnTo>
                    <a:pt x="144" y="45"/>
                  </a:lnTo>
                  <a:lnTo>
                    <a:pt x="145" y="42"/>
                  </a:lnTo>
                  <a:lnTo>
                    <a:pt x="145" y="39"/>
                  </a:lnTo>
                  <a:lnTo>
                    <a:pt x="144" y="36"/>
                  </a:lnTo>
                  <a:lnTo>
                    <a:pt x="142" y="33"/>
                  </a:lnTo>
                  <a:lnTo>
                    <a:pt x="139" y="32"/>
                  </a:lnTo>
                  <a:lnTo>
                    <a:pt x="139" y="3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7" name="Freeform 164">
              <a:extLst>
                <a:ext uri="{FF2B5EF4-FFF2-40B4-BE49-F238E27FC236}">
                  <a16:creationId xmlns:a16="http://schemas.microsoft.com/office/drawing/2014/main" id="{F536CB77-A53D-7A1B-084D-2A42F1BBC8C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0" y="3641"/>
              <a:ext cx="107" cy="118"/>
            </a:xfrm>
            <a:custGeom>
              <a:avLst/>
              <a:gdLst>
                <a:gd name="T0" fmla="*/ 117 w 321"/>
                <a:gd name="T1" fmla="*/ 26 h 354"/>
                <a:gd name="T2" fmla="*/ 123 w 321"/>
                <a:gd name="T3" fmla="*/ 20 h 354"/>
                <a:gd name="T4" fmla="*/ 130 w 321"/>
                <a:gd name="T5" fmla="*/ 17 h 354"/>
                <a:gd name="T6" fmla="*/ 136 w 321"/>
                <a:gd name="T7" fmla="*/ 17 h 354"/>
                <a:gd name="T8" fmla="*/ 153 w 321"/>
                <a:gd name="T9" fmla="*/ 21 h 354"/>
                <a:gd name="T10" fmla="*/ 168 w 321"/>
                <a:gd name="T11" fmla="*/ 27 h 354"/>
                <a:gd name="T12" fmla="*/ 208 w 321"/>
                <a:gd name="T13" fmla="*/ 53 h 354"/>
                <a:gd name="T14" fmla="*/ 236 w 321"/>
                <a:gd name="T15" fmla="*/ 75 h 354"/>
                <a:gd name="T16" fmla="*/ 260 w 321"/>
                <a:gd name="T17" fmla="*/ 98 h 354"/>
                <a:gd name="T18" fmla="*/ 279 w 321"/>
                <a:gd name="T19" fmla="*/ 126 h 354"/>
                <a:gd name="T20" fmla="*/ 294 w 321"/>
                <a:gd name="T21" fmla="*/ 158 h 354"/>
                <a:gd name="T22" fmla="*/ 299 w 321"/>
                <a:gd name="T23" fmla="*/ 174 h 354"/>
                <a:gd name="T24" fmla="*/ 304 w 321"/>
                <a:gd name="T25" fmla="*/ 210 h 354"/>
                <a:gd name="T26" fmla="*/ 302 w 321"/>
                <a:gd name="T27" fmla="*/ 246 h 354"/>
                <a:gd name="T28" fmla="*/ 289 w 321"/>
                <a:gd name="T29" fmla="*/ 278 h 354"/>
                <a:gd name="T30" fmla="*/ 278 w 321"/>
                <a:gd name="T31" fmla="*/ 293 h 354"/>
                <a:gd name="T32" fmla="*/ 268 w 321"/>
                <a:gd name="T33" fmla="*/ 303 h 354"/>
                <a:gd name="T34" fmla="*/ 242 w 321"/>
                <a:gd name="T35" fmla="*/ 317 h 354"/>
                <a:gd name="T36" fmla="*/ 214 w 321"/>
                <a:gd name="T37" fmla="*/ 328 h 354"/>
                <a:gd name="T38" fmla="*/ 171 w 321"/>
                <a:gd name="T39" fmla="*/ 335 h 354"/>
                <a:gd name="T40" fmla="*/ 150 w 321"/>
                <a:gd name="T41" fmla="*/ 336 h 354"/>
                <a:gd name="T42" fmla="*/ 89 w 321"/>
                <a:gd name="T43" fmla="*/ 335 h 354"/>
                <a:gd name="T44" fmla="*/ 11 w 321"/>
                <a:gd name="T45" fmla="*/ 325 h 354"/>
                <a:gd name="T46" fmla="*/ 7 w 321"/>
                <a:gd name="T47" fmla="*/ 325 h 354"/>
                <a:gd name="T48" fmla="*/ 1 w 321"/>
                <a:gd name="T49" fmla="*/ 329 h 354"/>
                <a:gd name="T50" fmla="*/ 0 w 321"/>
                <a:gd name="T51" fmla="*/ 335 h 354"/>
                <a:gd name="T52" fmla="*/ 2 w 321"/>
                <a:gd name="T53" fmla="*/ 341 h 354"/>
                <a:gd name="T54" fmla="*/ 5 w 321"/>
                <a:gd name="T55" fmla="*/ 342 h 354"/>
                <a:gd name="T56" fmla="*/ 84 w 321"/>
                <a:gd name="T57" fmla="*/ 352 h 354"/>
                <a:gd name="T58" fmla="*/ 162 w 321"/>
                <a:gd name="T59" fmla="*/ 352 h 354"/>
                <a:gd name="T60" fmla="*/ 195 w 321"/>
                <a:gd name="T61" fmla="*/ 349 h 354"/>
                <a:gd name="T62" fmla="*/ 227 w 321"/>
                <a:gd name="T63" fmla="*/ 341 h 354"/>
                <a:gd name="T64" fmla="*/ 259 w 321"/>
                <a:gd name="T65" fmla="*/ 329 h 354"/>
                <a:gd name="T66" fmla="*/ 286 w 321"/>
                <a:gd name="T67" fmla="*/ 309 h 354"/>
                <a:gd name="T68" fmla="*/ 294 w 321"/>
                <a:gd name="T69" fmla="*/ 302 h 354"/>
                <a:gd name="T70" fmla="*/ 305 w 321"/>
                <a:gd name="T71" fmla="*/ 287 h 354"/>
                <a:gd name="T72" fmla="*/ 315 w 321"/>
                <a:gd name="T73" fmla="*/ 261 h 354"/>
                <a:gd name="T74" fmla="*/ 321 w 321"/>
                <a:gd name="T75" fmla="*/ 222 h 354"/>
                <a:gd name="T76" fmla="*/ 318 w 321"/>
                <a:gd name="T77" fmla="*/ 184 h 354"/>
                <a:gd name="T78" fmla="*/ 314 w 321"/>
                <a:gd name="T79" fmla="*/ 165 h 354"/>
                <a:gd name="T80" fmla="*/ 301 w 321"/>
                <a:gd name="T81" fmla="*/ 127 h 354"/>
                <a:gd name="T82" fmla="*/ 279 w 321"/>
                <a:gd name="T83" fmla="*/ 95 h 354"/>
                <a:gd name="T84" fmla="*/ 253 w 321"/>
                <a:gd name="T85" fmla="*/ 68 h 354"/>
                <a:gd name="T86" fmla="*/ 224 w 321"/>
                <a:gd name="T87" fmla="*/ 43 h 354"/>
                <a:gd name="T88" fmla="*/ 208 w 321"/>
                <a:gd name="T89" fmla="*/ 32 h 354"/>
                <a:gd name="T90" fmla="*/ 175 w 321"/>
                <a:gd name="T91" fmla="*/ 11 h 354"/>
                <a:gd name="T92" fmla="*/ 158 w 321"/>
                <a:gd name="T93" fmla="*/ 4 h 354"/>
                <a:gd name="T94" fmla="*/ 134 w 321"/>
                <a:gd name="T95" fmla="*/ 0 h 354"/>
                <a:gd name="T96" fmla="*/ 120 w 321"/>
                <a:gd name="T97" fmla="*/ 3 h 354"/>
                <a:gd name="T98" fmla="*/ 107 w 321"/>
                <a:gd name="T99" fmla="*/ 10 h 354"/>
                <a:gd name="T100" fmla="*/ 102 w 321"/>
                <a:gd name="T101" fmla="*/ 17 h 354"/>
                <a:gd name="T102" fmla="*/ 101 w 321"/>
                <a:gd name="T103" fmla="*/ 24 h 354"/>
                <a:gd name="T104" fmla="*/ 105 w 321"/>
                <a:gd name="T105" fmla="*/ 29 h 354"/>
                <a:gd name="T106" fmla="*/ 113 w 321"/>
                <a:gd name="T107" fmla="*/ 30 h 354"/>
                <a:gd name="T108" fmla="*/ 117 w 321"/>
                <a:gd name="T109" fmla="*/ 26 h 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21" h="354">
                  <a:moveTo>
                    <a:pt x="117" y="26"/>
                  </a:moveTo>
                  <a:lnTo>
                    <a:pt x="117" y="26"/>
                  </a:lnTo>
                  <a:lnTo>
                    <a:pt x="120" y="23"/>
                  </a:lnTo>
                  <a:lnTo>
                    <a:pt x="123" y="20"/>
                  </a:lnTo>
                  <a:lnTo>
                    <a:pt x="126" y="17"/>
                  </a:lnTo>
                  <a:lnTo>
                    <a:pt x="130" y="17"/>
                  </a:lnTo>
                  <a:lnTo>
                    <a:pt x="130" y="17"/>
                  </a:lnTo>
                  <a:lnTo>
                    <a:pt x="136" y="17"/>
                  </a:lnTo>
                  <a:lnTo>
                    <a:pt x="142" y="17"/>
                  </a:lnTo>
                  <a:lnTo>
                    <a:pt x="153" y="21"/>
                  </a:lnTo>
                  <a:lnTo>
                    <a:pt x="153" y="21"/>
                  </a:lnTo>
                  <a:lnTo>
                    <a:pt x="168" y="27"/>
                  </a:lnTo>
                  <a:lnTo>
                    <a:pt x="182" y="34"/>
                  </a:lnTo>
                  <a:lnTo>
                    <a:pt x="208" y="53"/>
                  </a:lnTo>
                  <a:lnTo>
                    <a:pt x="208" y="53"/>
                  </a:lnTo>
                  <a:lnTo>
                    <a:pt x="236" y="75"/>
                  </a:lnTo>
                  <a:lnTo>
                    <a:pt x="249" y="87"/>
                  </a:lnTo>
                  <a:lnTo>
                    <a:pt x="260" y="98"/>
                  </a:lnTo>
                  <a:lnTo>
                    <a:pt x="271" y="111"/>
                  </a:lnTo>
                  <a:lnTo>
                    <a:pt x="279" y="126"/>
                  </a:lnTo>
                  <a:lnTo>
                    <a:pt x="288" y="140"/>
                  </a:lnTo>
                  <a:lnTo>
                    <a:pt x="294" y="158"/>
                  </a:lnTo>
                  <a:lnTo>
                    <a:pt x="294" y="158"/>
                  </a:lnTo>
                  <a:lnTo>
                    <a:pt x="299" y="174"/>
                  </a:lnTo>
                  <a:lnTo>
                    <a:pt x="302" y="191"/>
                  </a:lnTo>
                  <a:lnTo>
                    <a:pt x="304" y="210"/>
                  </a:lnTo>
                  <a:lnTo>
                    <a:pt x="304" y="227"/>
                  </a:lnTo>
                  <a:lnTo>
                    <a:pt x="302" y="246"/>
                  </a:lnTo>
                  <a:lnTo>
                    <a:pt x="297" y="262"/>
                  </a:lnTo>
                  <a:lnTo>
                    <a:pt x="289" y="278"/>
                  </a:lnTo>
                  <a:lnTo>
                    <a:pt x="284" y="286"/>
                  </a:lnTo>
                  <a:lnTo>
                    <a:pt x="278" y="293"/>
                  </a:lnTo>
                  <a:lnTo>
                    <a:pt x="278" y="293"/>
                  </a:lnTo>
                  <a:lnTo>
                    <a:pt x="268" y="303"/>
                  </a:lnTo>
                  <a:lnTo>
                    <a:pt x="255" y="310"/>
                  </a:lnTo>
                  <a:lnTo>
                    <a:pt x="242" y="317"/>
                  </a:lnTo>
                  <a:lnTo>
                    <a:pt x="229" y="323"/>
                  </a:lnTo>
                  <a:lnTo>
                    <a:pt x="214" y="328"/>
                  </a:lnTo>
                  <a:lnTo>
                    <a:pt x="200" y="331"/>
                  </a:lnTo>
                  <a:lnTo>
                    <a:pt x="171" y="335"/>
                  </a:lnTo>
                  <a:lnTo>
                    <a:pt x="171" y="335"/>
                  </a:lnTo>
                  <a:lnTo>
                    <a:pt x="150" y="336"/>
                  </a:lnTo>
                  <a:lnTo>
                    <a:pt x="130" y="336"/>
                  </a:lnTo>
                  <a:lnTo>
                    <a:pt x="89" y="335"/>
                  </a:lnTo>
                  <a:lnTo>
                    <a:pt x="50" y="332"/>
                  </a:lnTo>
                  <a:lnTo>
                    <a:pt x="11" y="325"/>
                  </a:lnTo>
                  <a:lnTo>
                    <a:pt x="11" y="325"/>
                  </a:lnTo>
                  <a:lnTo>
                    <a:pt x="7" y="325"/>
                  </a:lnTo>
                  <a:lnTo>
                    <a:pt x="4" y="326"/>
                  </a:lnTo>
                  <a:lnTo>
                    <a:pt x="1" y="329"/>
                  </a:lnTo>
                  <a:lnTo>
                    <a:pt x="0" y="332"/>
                  </a:lnTo>
                  <a:lnTo>
                    <a:pt x="0" y="335"/>
                  </a:lnTo>
                  <a:lnTo>
                    <a:pt x="1" y="338"/>
                  </a:lnTo>
                  <a:lnTo>
                    <a:pt x="2" y="341"/>
                  </a:lnTo>
                  <a:lnTo>
                    <a:pt x="5" y="342"/>
                  </a:lnTo>
                  <a:lnTo>
                    <a:pt x="5" y="342"/>
                  </a:lnTo>
                  <a:lnTo>
                    <a:pt x="45" y="348"/>
                  </a:lnTo>
                  <a:lnTo>
                    <a:pt x="84" y="352"/>
                  </a:lnTo>
                  <a:lnTo>
                    <a:pt x="123" y="354"/>
                  </a:lnTo>
                  <a:lnTo>
                    <a:pt x="162" y="352"/>
                  </a:lnTo>
                  <a:lnTo>
                    <a:pt x="162" y="352"/>
                  </a:lnTo>
                  <a:lnTo>
                    <a:pt x="195" y="349"/>
                  </a:lnTo>
                  <a:lnTo>
                    <a:pt x="211" y="345"/>
                  </a:lnTo>
                  <a:lnTo>
                    <a:pt x="227" y="341"/>
                  </a:lnTo>
                  <a:lnTo>
                    <a:pt x="243" y="335"/>
                  </a:lnTo>
                  <a:lnTo>
                    <a:pt x="259" y="329"/>
                  </a:lnTo>
                  <a:lnTo>
                    <a:pt x="273" y="320"/>
                  </a:lnTo>
                  <a:lnTo>
                    <a:pt x="286" y="309"/>
                  </a:lnTo>
                  <a:lnTo>
                    <a:pt x="286" y="309"/>
                  </a:lnTo>
                  <a:lnTo>
                    <a:pt x="294" y="302"/>
                  </a:lnTo>
                  <a:lnTo>
                    <a:pt x="299" y="294"/>
                  </a:lnTo>
                  <a:lnTo>
                    <a:pt x="305" y="287"/>
                  </a:lnTo>
                  <a:lnTo>
                    <a:pt x="310" y="278"/>
                  </a:lnTo>
                  <a:lnTo>
                    <a:pt x="315" y="261"/>
                  </a:lnTo>
                  <a:lnTo>
                    <a:pt x="320" y="242"/>
                  </a:lnTo>
                  <a:lnTo>
                    <a:pt x="321" y="222"/>
                  </a:lnTo>
                  <a:lnTo>
                    <a:pt x="321" y="203"/>
                  </a:lnTo>
                  <a:lnTo>
                    <a:pt x="318" y="184"/>
                  </a:lnTo>
                  <a:lnTo>
                    <a:pt x="314" y="165"/>
                  </a:lnTo>
                  <a:lnTo>
                    <a:pt x="314" y="165"/>
                  </a:lnTo>
                  <a:lnTo>
                    <a:pt x="308" y="146"/>
                  </a:lnTo>
                  <a:lnTo>
                    <a:pt x="301" y="127"/>
                  </a:lnTo>
                  <a:lnTo>
                    <a:pt x="291" y="111"/>
                  </a:lnTo>
                  <a:lnTo>
                    <a:pt x="279" y="95"/>
                  </a:lnTo>
                  <a:lnTo>
                    <a:pt x="268" y="81"/>
                  </a:lnTo>
                  <a:lnTo>
                    <a:pt x="253" y="68"/>
                  </a:lnTo>
                  <a:lnTo>
                    <a:pt x="239" y="55"/>
                  </a:lnTo>
                  <a:lnTo>
                    <a:pt x="224" y="43"/>
                  </a:lnTo>
                  <a:lnTo>
                    <a:pt x="224" y="43"/>
                  </a:lnTo>
                  <a:lnTo>
                    <a:pt x="208" y="32"/>
                  </a:lnTo>
                  <a:lnTo>
                    <a:pt x="192" y="20"/>
                  </a:lnTo>
                  <a:lnTo>
                    <a:pt x="175" y="11"/>
                  </a:lnTo>
                  <a:lnTo>
                    <a:pt x="158" y="4"/>
                  </a:lnTo>
                  <a:lnTo>
                    <a:pt x="158" y="4"/>
                  </a:lnTo>
                  <a:lnTo>
                    <a:pt x="142" y="0"/>
                  </a:lnTo>
                  <a:lnTo>
                    <a:pt x="134" y="0"/>
                  </a:lnTo>
                  <a:lnTo>
                    <a:pt x="127" y="0"/>
                  </a:lnTo>
                  <a:lnTo>
                    <a:pt x="120" y="3"/>
                  </a:lnTo>
                  <a:lnTo>
                    <a:pt x="113" y="5"/>
                  </a:lnTo>
                  <a:lnTo>
                    <a:pt x="107" y="10"/>
                  </a:lnTo>
                  <a:lnTo>
                    <a:pt x="102" y="17"/>
                  </a:lnTo>
                  <a:lnTo>
                    <a:pt x="102" y="17"/>
                  </a:lnTo>
                  <a:lnTo>
                    <a:pt x="101" y="21"/>
                  </a:lnTo>
                  <a:lnTo>
                    <a:pt x="101" y="24"/>
                  </a:lnTo>
                  <a:lnTo>
                    <a:pt x="104" y="27"/>
                  </a:lnTo>
                  <a:lnTo>
                    <a:pt x="105" y="29"/>
                  </a:lnTo>
                  <a:lnTo>
                    <a:pt x="108" y="30"/>
                  </a:lnTo>
                  <a:lnTo>
                    <a:pt x="113" y="30"/>
                  </a:lnTo>
                  <a:lnTo>
                    <a:pt x="116" y="29"/>
                  </a:lnTo>
                  <a:lnTo>
                    <a:pt x="117" y="26"/>
                  </a:lnTo>
                  <a:lnTo>
                    <a:pt x="117" y="2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8" name="Freeform 165">
              <a:extLst>
                <a:ext uri="{FF2B5EF4-FFF2-40B4-BE49-F238E27FC236}">
                  <a16:creationId xmlns:a16="http://schemas.microsoft.com/office/drawing/2014/main" id="{6B38530F-D10F-5DB3-6610-7A9902D3F2DF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9" y="3718"/>
              <a:ext cx="55" cy="9"/>
            </a:xfrm>
            <a:custGeom>
              <a:avLst/>
              <a:gdLst>
                <a:gd name="T0" fmla="*/ 157 w 163"/>
                <a:gd name="T1" fmla="*/ 7 h 29"/>
                <a:gd name="T2" fmla="*/ 157 w 163"/>
                <a:gd name="T3" fmla="*/ 7 h 29"/>
                <a:gd name="T4" fmla="*/ 119 w 163"/>
                <a:gd name="T5" fmla="*/ 3 h 29"/>
                <a:gd name="T6" fmla="*/ 100 w 163"/>
                <a:gd name="T7" fmla="*/ 1 h 29"/>
                <a:gd name="T8" fmla="*/ 82 w 163"/>
                <a:gd name="T9" fmla="*/ 0 h 29"/>
                <a:gd name="T10" fmla="*/ 63 w 163"/>
                <a:gd name="T11" fmla="*/ 1 h 29"/>
                <a:gd name="T12" fmla="*/ 44 w 163"/>
                <a:gd name="T13" fmla="*/ 3 h 29"/>
                <a:gd name="T14" fmla="*/ 25 w 163"/>
                <a:gd name="T15" fmla="*/ 6 h 29"/>
                <a:gd name="T16" fmla="*/ 6 w 163"/>
                <a:gd name="T17" fmla="*/ 12 h 29"/>
                <a:gd name="T18" fmla="*/ 6 w 163"/>
                <a:gd name="T19" fmla="*/ 12 h 29"/>
                <a:gd name="T20" fmla="*/ 3 w 163"/>
                <a:gd name="T21" fmla="*/ 13 h 29"/>
                <a:gd name="T22" fmla="*/ 2 w 163"/>
                <a:gd name="T23" fmla="*/ 16 h 29"/>
                <a:gd name="T24" fmla="*/ 0 w 163"/>
                <a:gd name="T25" fmla="*/ 20 h 29"/>
                <a:gd name="T26" fmla="*/ 2 w 163"/>
                <a:gd name="T27" fmla="*/ 23 h 29"/>
                <a:gd name="T28" fmla="*/ 2 w 163"/>
                <a:gd name="T29" fmla="*/ 26 h 29"/>
                <a:gd name="T30" fmla="*/ 5 w 163"/>
                <a:gd name="T31" fmla="*/ 28 h 29"/>
                <a:gd name="T32" fmla="*/ 8 w 163"/>
                <a:gd name="T33" fmla="*/ 29 h 29"/>
                <a:gd name="T34" fmla="*/ 12 w 163"/>
                <a:gd name="T35" fmla="*/ 29 h 29"/>
                <a:gd name="T36" fmla="*/ 12 w 163"/>
                <a:gd name="T37" fmla="*/ 29 h 29"/>
                <a:gd name="T38" fmla="*/ 28 w 163"/>
                <a:gd name="T39" fmla="*/ 23 h 29"/>
                <a:gd name="T40" fmla="*/ 45 w 163"/>
                <a:gd name="T41" fmla="*/ 20 h 29"/>
                <a:gd name="T42" fmla="*/ 63 w 163"/>
                <a:gd name="T43" fmla="*/ 19 h 29"/>
                <a:gd name="T44" fmla="*/ 82 w 163"/>
                <a:gd name="T45" fmla="*/ 17 h 29"/>
                <a:gd name="T46" fmla="*/ 99 w 163"/>
                <a:gd name="T47" fmla="*/ 19 h 29"/>
                <a:gd name="T48" fmla="*/ 116 w 163"/>
                <a:gd name="T49" fmla="*/ 20 h 29"/>
                <a:gd name="T50" fmla="*/ 151 w 163"/>
                <a:gd name="T51" fmla="*/ 25 h 29"/>
                <a:gd name="T52" fmla="*/ 151 w 163"/>
                <a:gd name="T53" fmla="*/ 25 h 29"/>
                <a:gd name="T54" fmla="*/ 155 w 163"/>
                <a:gd name="T55" fmla="*/ 25 h 29"/>
                <a:gd name="T56" fmla="*/ 158 w 163"/>
                <a:gd name="T57" fmla="*/ 23 h 29"/>
                <a:gd name="T58" fmla="*/ 161 w 163"/>
                <a:gd name="T59" fmla="*/ 20 h 29"/>
                <a:gd name="T60" fmla="*/ 163 w 163"/>
                <a:gd name="T61" fmla="*/ 17 h 29"/>
                <a:gd name="T62" fmla="*/ 163 w 163"/>
                <a:gd name="T63" fmla="*/ 14 h 29"/>
                <a:gd name="T64" fmla="*/ 161 w 163"/>
                <a:gd name="T65" fmla="*/ 12 h 29"/>
                <a:gd name="T66" fmla="*/ 160 w 163"/>
                <a:gd name="T67" fmla="*/ 9 h 29"/>
                <a:gd name="T68" fmla="*/ 157 w 163"/>
                <a:gd name="T69" fmla="*/ 7 h 29"/>
                <a:gd name="T70" fmla="*/ 157 w 163"/>
                <a:gd name="T71" fmla="*/ 7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63" h="29">
                  <a:moveTo>
                    <a:pt x="157" y="7"/>
                  </a:moveTo>
                  <a:lnTo>
                    <a:pt x="157" y="7"/>
                  </a:lnTo>
                  <a:lnTo>
                    <a:pt x="119" y="3"/>
                  </a:lnTo>
                  <a:lnTo>
                    <a:pt x="100" y="1"/>
                  </a:lnTo>
                  <a:lnTo>
                    <a:pt x="82" y="0"/>
                  </a:lnTo>
                  <a:lnTo>
                    <a:pt x="63" y="1"/>
                  </a:lnTo>
                  <a:lnTo>
                    <a:pt x="44" y="3"/>
                  </a:lnTo>
                  <a:lnTo>
                    <a:pt x="25" y="6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3" y="13"/>
                  </a:lnTo>
                  <a:lnTo>
                    <a:pt x="2" y="16"/>
                  </a:lnTo>
                  <a:lnTo>
                    <a:pt x="0" y="20"/>
                  </a:lnTo>
                  <a:lnTo>
                    <a:pt x="2" y="23"/>
                  </a:lnTo>
                  <a:lnTo>
                    <a:pt x="2" y="26"/>
                  </a:lnTo>
                  <a:lnTo>
                    <a:pt x="5" y="28"/>
                  </a:lnTo>
                  <a:lnTo>
                    <a:pt x="8" y="29"/>
                  </a:lnTo>
                  <a:lnTo>
                    <a:pt x="12" y="29"/>
                  </a:lnTo>
                  <a:lnTo>
                    <a:pt x="12" y="29"/>
                  </a:lnTo>
                  <a:lnTo>
                    <a:pt x="28" y="23"/>
                  </a:lnTo>
                  <a:lnTo>
                    <a:pt x="45" y="20"/>
                  </a:lnTo>
                  <a:lnTo>
                    <a:pt x="63" y="19"/>
                  </a:lnTo>
                  <a:lnTo>
                    <a:pt x="82" y="17"/>
                  </a:lnTo>
                  <a:lnTo>
                    <a:pt x="99" y="19"/>
                  </a:lnTo>
                  <a:lnTo>
                    <a:pt x="116" y="20"/>
                  </a:lnTo>
                  <a:lnTo>
                    <a:pt x="151" y="25"/>
                  </a:lnTo>
                  <a:lnTo>
                    <a:pt x="151" y="25"/>
                  </a:lnTo>
                  <a:lnTo>
                    <a:pt x="155" y="25"/>
                  </a:lnTo>
                  <a:lnTo>
                    <a:pt x="158" y="23"/>
                  </a:lnTo>
                  <a:lnTo>
                    <a:pt x="161" y="20"/>
                  </a:lnTo>
                  <a:lnTo>
                    <a:pt x="163" y="17"/>
                  </a:lnTo>
                  <a:lnTo>
                    <a:pt x="163" y="14"/>
                  </a:lnTo>
                  <a:lnTo>
                    <a:pt x="161" y="12"/>
                  </a:lnTo>
                  <a:lnTo>
                    <a:pt x="160" y="9"/>
                  </a:lnTo>
                  <a:lnTo>
                    <a:pt x="157" y="7"/>
                  </a:lnTo>
                  <a:lnTo>
                    <a:pt x="157" y="7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69" name="Freeform 166">
              <a:extLst>
                <a:ext uri="{FF2B5EF4-FFF2-40B4-BE49-F238E27FC236}">
                  <a16:creationId xmlns:a16="http://schemas.microsoft.com/office/drawing/2014/main" id="{810656A1-DB0C-54F8-CD7A-24F46786C0F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1" y="3761"/>
              <a:ext cx="64" cy="47"/>
            </a:xfrm>
            <a:custGeom>
              <a:avLst/>
              <a:gdLst>
                <a:gd name="T0" fmla="*/ 185 w 190"/>
                <a:gd name="T1" fmla="*/ 121 h 139"/>
                <a:gd name="T2" fmla="*/ 185 w 190"/>
                <a:gd name="T3" fmla="*/ 121 h 139"/>
                <a:gd name="T4" fmla="*/ 100 w 190"/>
                <a:gd name="T5" fmla="*/ 62 h 139"/>
                <a:gd name="T6" fmla="*/ 100 w 190"/>
                <a:gd name="T7" fmla="*/ 62 h 139"/>
                <a:gd name="T8" fmla="*/ 56 w 190"/>
                <a:gd name="T9" fmla="*/ 33 h 139"/>
                <a:gd name="T10" fmla="*/ 16 w 190"/>
                <a:gd name="T11" fmla="*/ 2 h 139"/>
                <a:gd name="T12" fmla="*/ 16 w 190"/>
                <a:gd name="T13" fmla="*/ 2 h 139"/>
                <a:gd name="T14" fmla="*/ 11 w 190"/>
                <a:gd name="T15" fmla="*/ 0 h 139"/>
                <a:gd name="T16" fmla="*/ 8 w 190"/>
                <a:gd name="T17" fmla="*/ 0 h 139"/>
                <a:gd name="T18" fmla="*/ 6 w 190"/>
                <a:gd name="T19" fmla="*/ 1 h 139"/>
                <a:gd name="T20" fmla="*/ 3 w 190"/>
                <a:gd name="T21" fmla="*/ 2 h 139"/>
                <a:gd name="T22" fmla="*/ 1 w 190"/>
                <a:gd name="T23" fmla="*/ 5 h 139"/>
                <a:gd name="T24" fmla="*/ 0 w 190"/>
                <a:gd name="T25" fmla="*/ 8 h 139"/>
                <a:gd name="T26" fmla="*/ 0 w 190"/>
                <a:gd name="T27" fmla="*/ 11 h 139"/>
                <a:gd name="T28" fmla="*/ 3 w 190"/>
                <a:gd name="T29" fmla="*/ 14 h 139"/>
                <a:gd name="T30" fmla="*/ 3 w 190"/>
                <a:gd name="T31" fmla="*/ 14 h 139"/>
                <a:gd name="T32" fmla="*/ 45 w 190"/>
                <a:gd name="T33" fmla="*/ 46 h 139"/>
                <a:gd name="T34" fmla="*/ 88 w 190"/>
                <a:gd name="T35" fmla="*/ 77 h 139"/>
                <a:gd name="T36" fmla="*/ 177 w 190"/>
                <a:gd name="T37" fmla="*/ 137 h 139"/>
                <a:gd name="T38" fmla="*/ 177 w 190"/>
                <a:gd name="T39" fmla="*/ 137 h 139"/>
                <a:gd name="T40" fmla="*/ 179 w 190"/>
                <a:gd name="T41" fmla="*/ 139 h 139"/>
                <a:gd name="T42" fmla="*/ 184 w 190"/>
                <a:gd name="T43" fmla="*/ 139 h 139"/>
                <a:gd name="T44" fmla="*/ 185 w 190"/>
                <a:gd name="T45" fmla="*/ 137 h 139"/>
                <a:gd name="T46" fmla="*/ 188 w 190"/>
                <a:gd name="T47" fmla="*/ 135 h 139"/>
                <a:gd name="T48" fmla="*/ 190 w 190"/>
                <a:gd name="T49" fmla="*/ 132 h 139"/>
                <a:gd name="T50" fmla="*/ 190 w 190"/>
                <a:gd name="T51" fmla="*/ 127 h 139"/>
                <a:gd name="T52" fmla="*/ 188 w 190"/>
                <a:gd name="T53" fmla="*/ 124 h 139"/>
                <a:gd name="T54" fmla="*/ 185 w 190"/>
                <a:gd name="T55" fmla="*/ 121 h 139"/>
                <a:gd name="T56" fmla="*/ 185 w 190"/>
                <a:gd name="T57" fmla="*/ 121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0" h="139">
                  <a:moveTo>
                    <a:pt x="185" y="121"/>
                  </a:moveTo>
                  <a:lnTo>
                    <a:pt x="185" y="121"/>
                  </a:lnTo>
                  <a:lnTo>
                    <a:pt x="100" y="62"/>
                  </a:lnTo>
                  <a:lnTo>
                    <a:pt x="100" y="62"/>
                  </a:lnTo>
                  <a:lnTo>
                    <a:pt x="56" y="33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1" y="0"/>
                  </a:lnTo>
                  <a:lnTo>
                    <a:pt x="8" y="0"/>
                  </a:lnTo>
                  <a:lnTo>
                    <a:pt x="6" y="1"/>
                  </a:lnTo>
                  <a:lnTo>
                    <a:pt x="3" y="2"/>
                  </a:lnTo>
                  <a:lnTo>
                    <a:pt x="1" y="5"/>
                  </a:lnTo>
                  <a:lnTo>
                    <a:pt x="0" y="8"/>
                  </a:lnTo>
                  <a:lnTo>
                    <a:pt x="0" y="11"/>
                  </a:lnTo>
                  <a:lnTo>
                    <a:pt x="3" y="14"/>
                  </a:lnTo>
                  <a:lnTo>
                    <a:pt x="3" y="14"/>
                  </a:lnTo>
                  <a:lnTo>
                    <a:pt x="45" y="46"/>
                  </a:lnTo>
                  <a:lnTo>
                    <a:pt x="88" y="77"/>
                  </a:lnTo>
                  <a:lnTo>
                    <a:pt x="177" y="137"/>
                  </a:lnTo>
                  <a:lnTo>
                    <a:pt x="177" y="137"/>
                  </a:lnTo>
                  <a:lnTo>
                    <a:pt x="179" y="139"/>
                  </a:lnTo>
                  <a:lnTo>
                    <a:pt x="184" y="139"/>
                  </a:lnTo>
                  <a:lnTo>
                    <a:pt x="185" y="137"/>
                  </a:lnTo>
                  <a:lnTo>
                    <a:pt x="188" y="135"/>
                  </a:lnTo>
                  <a:lnTo>
                    <a:pt x="190" y="132"/>
                  </a:lnTo>
                  <a:lnTo>
                    <a:pt x="190" y="127"/>
                  </a:lnTo>
                  <a:lnTo>
                    <a:pt x="188" y="124"/>
                  </a:lnTo>
                  <a:lnTo>
                    <a:pt x="185" y="121"/>
                  </a:lnTo>
                  <a:lnTo>
                    <a:pt x="185" y="12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0" name="Freeform 167">
              <a:extLst>
                <a:ext uri="{FF2B5EF4-FFF2-40B4-BE49-F238E27FC236}">
                  <a16:creationId xmlns:a16="http://schemas.microsoft.com/office/drawing/2014/main" id="{443E9189-1758-3D0E-26CC-CD7B8C89C5F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59" y="3763"/>
              <a:ext cx="91" cy="64"/>
            </a:xfrm>
            <a:custGeom>
              <a:avLst/>
              <a:gdLst>
                <a:gd name="T0" fmla="*/ 249 w 275"/>
                <a:gd name="T1" fmla="*/ 10 h 193"/>
                <a:gd name="T2" fmla="*/ 257 w 275"/>
                <a:gd name="T3" fmla="*/ 42 h 193"/>
                <a:gd name="T4" fmla="*/ 257 w 275"/>
                <a:gd name="T5" fmla="*/ 74 h 193"/>
                <a:gd name="T6" fmla="*/ 249 w 275"/>
                <a:gd name="T7" fmla="*/ 106 h 193"/>
                <a:gd name="T8" fmla="*/ 235 w 275"/>
                <a:gd name="T9" fmla="*/ 133 h 193"/>
                <a:gd name="T10" fmla="*/ 223 w 275"/>
                <a:gd name="T11" fmla="*/ 147 h 193"/>
                <a:gd name="T12" fmla="*/ 194 w 275"/>
                <a:gd name="T13" fmla="*/ 165 h 193"/>
                <a:gd name="T14" fmla="*/ 162 w 275"/>
                <a:gd name="T15" fmla="*/ 174 h 193"/>
                <a:gd name="T16" fmla="*/ 128 w 275"/>
                <a:gd name="T17" fmla="*/ 174 h 193"/>
                <a:gd name="T18" fmla="*/ 110 w 275"/>
                <a:gd name="T19" fmla="*/ 171 h 193"/>
                <a:gd name="T20" fmla="*/ 84 w 275"/>
                <a:gd name="T21" fmla="*/ 161 h 193"/>
                <a:gd name="T22" fmla="*/ 36 w 275"/>
                <a:gd name="T23" fmla="*/ 133 h 193"/>
                <a:gd name="T24" fmla="*/ 13 w 275"/>
                <a:gd name="T25" fmla="*/ 117 h 193"/>
                <a:gd name="T26" fmla="*/ 7 w 275"/>
                <a:gd name="T27" fmla="*/ 117 h 193"/>
                <a:gd name="T28" fmla="*/ 2 w 275"/>
                <a:gd name="T29" fmla="*/ 120 h 193"/>
                <a:gd name="T30" fmla="*/ 0 w 275"/>
                <a:gd name="T31" fmla="*/ 128 h 193"/>
                <a:gd name="T32" fmla="*/ 5 w 275"/>
                <a:gd name="T33" fmla="*/ 133 h 193"/>
                <a:gd name="T34" fmla="*/ 25 w 275"/>
                <a:gd name="T35" fmla="*/ 147 h 193"/>
                <a:gd name="T36" fmla="*/ 67 w 275"/>
                <a:gd name="T37" fmla="*/ 171 h 193"/>
                <a:gd name="T38" fmla="*/ 112 w 275"/>
                <a:gd name="T39" fmla="*/ 189 h 193"/>
                <a:gd name="T40" fmla="*/ 136 w 275"/>
                <a:gd name="T41" fmla="*/ 193 h 193"/>
                <a:gd name="T42" fmla="*/ 160 w 275"/>
                <a:gd name="T43" fmla="*/ 193 h 193"/>
                <a:gd name="T44" fmla="*/ 184 w 275"/>
                <a:gd name="T45" fmla="*/ 189 h 193"/>
                <a:gd name="T46" fmla="*/ 202 w 275"/>
                <a:gd name="T47" fmla="*/ 181 h 193"/>
                <a:gd name="T48" fmla="*/ 231 w 275"/>
                <a:gd name="T49" fmla="*/ 162 h 193"/>
                <a:gd name="T50" fmla="*/ 254 w 275"/>
                <a:gd name="T51" fmla="*/ 136 h 193"/>
                <a:gd name="T52" fmla="*/ 268 w 275"/>
                <a:gd name="T53" fmla="*/ 106 h 193"/>
                <a:gd name="T54" fmla="*/ 273 w 275"/>
                <a:gd name="T55" fmla="*/ 88 h 193"/>
                <a:gd name="T56" fmla="*/ 274 w 275"/>
                <a:gd name="T57" fmla="*/ 46 h 193"/>
                <a:gd name="T58" fmla="*/ 265 w 275"/>
                <a:gd name="T59" fmla="*/ 6 h 193"/>
                <a:gd name="T60" fmla="*/ 264 w 275"/>
                <a:gd name="T61" fmla="*/ 3 h 193"/>
                <a:gd name="T62" fmla="*/ 258 w 275"/>
                <a:gd name="T63" fmla="*/ 0 h 193"/>
                <a:gd name="T64" fmla="*/ 252 w 275"/>
                <a:gd name="T65" fmla="*/ 1 h 193"/>
                <a:gd name="T66" fmla="*/ 248 w 275"/>
                <a:gd name="T67" fmla="*/ 7 h 193"/>
                <a:gd name="T68" fmla="*/ 249 w 275"/>
                <a:gd name="T69" fmla="*/ 1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5" h="193">
                  <a:moveTo>
                    <a:pt x="249" y="10"/>
                  </a:moveTo>
                  <a:lnTo>
                    <a:pt x="249" y="10"/>
                  </a:lnTo>
                  <a:lnTo>
                    <a:pt x="254" y="26"/>
                  </a:lnTo>
                  <a:lnTo>
                    <a:pt x="257" y="42"/>
                  </a:lnTo>
                  <a:lnTo>
                    <a:pt x="258" y="58"/>
                  </a:lnTo>
                  <a:lnTo>
                    <a:pt x="257" y="74"/>
                  </a:lnTo>
                  <a:lnTo>
                    <a:pt x="254" y="90"/>
                  </a:lnTo>
                  <a:lnTo>
                    <a:pt x="249" y="106"/>
                  </a:lnTo>
                  <a:lnTo>
                    <a:pt x="244" y="120"/>
                  </a:lnTo>
                  <a:lnTo>
                    <a:pt x="235" y="133"/>
                  </a:lnTo>
                  <a:lnTo>
                    <a:pt x="235" y="133"/>
                  </a:lnTo>
                  <a:lnTo>
                    <a:pt x="223" y="147"/>
                  </a:lnTo>
                  <a:lnTo>
                    <a:pt x="209" y="158"/>
                  </a:lnTo>
                  <a:lnTo>
                    <a:pt x="194" y="165"/>
                  </a:lnTo>
                  <a:lnTo>
                    <a:pt x="178" y="171"/>
                  </a:lnTo>
                  <a:lnTo>
                    <a:pt x="162" y="174"/>
                  </a:lnTo>
                  <a:lnTo>
                    <a:pt x="145" y="176"/>
                  </a:lnTo>
                  <a:lnTo>
                    <a:pt x="128" y="174"/>
                  </a:lnTo>
                  <a:lnTo>
                    <a:pt x="110" y="171"/>
                  </a:lnTo>
                  <a:lnTo>
                    <a:pt x="110" y="171"/>
                  </a:lnTo>
                  <a:lnTo>
                    <a:pt x="97" y="167"/>
                  </a:lnTo>
                  <a:lnTo>
                    <a:pt x="84" y="161"/>
                  </a:lnTo>
                  <a:lnTo>
                    <a:pt x="60" y="148"/>
                  </a:lnTo>
                  <a:lnTo>
                    <a:pt x="36" y="133"/>
                  </a:lnTo>
                  <a:lnTo>
                    <a:pt x="13" y="117"/>
                  </a:lnTo>
                  <a:lnTo>
                    <a:pt x="13" y="117"/>
                  </a:lnTo>
                  <a:lnTo>
                    <a:pt x="10" y="116"/>
                  </a:lnTo>
                  <a:lnTo>
                    <a:pt x="7" y="117"/>
                  </a:lnTo>
                  <a:lnTo>
                    <a:pt x="5" y="119"/>
                  </a:lnTo>
                  <a:lnTo>
                    <a:pt x="2" y="120"/>
                  </a:lnTo>
                  <a:lnTo>
                    <a:pt x="2" y="123"/>
                  </a:lnTo>
                  <a:lnTo>
                    <a:pt x="0" y="128"/>
                  </a:lnTo>
                  <a:lnTo>
                    <a:pt x="2" y="131"/>
                  </a:lnTo>
                  <a:lnTo>
                    <a:pt x="5" y="133"/>
                  </a:lnTo>
                  <a:lnTo>
                    <a:pt x="5" y="133"/>
                  </a:lnTo>
                  <a:lnTo>
                    <a:pt x="25" y="147"/>
                  </a:lnTo>
                  <a:lnTo>
                    <a:pt x="45" y="160"/>
                  </a:lnTo>
                  <a:lnTo>
                    <a:pt x="67" y="171"/>
                  </a:lnTo>
                  <a:lnTo>
                    <a:pt x="90" y="181"/>
                  </a:lnTo>
                  <a:lnTo>
                    <a:pt x="112" y="189"/>
                  </a:lnTo>
                  <a:lnTo>
                    <a:pt x="123" y="192"/>
                  </a:lnTo>
                  <a:lnTo>
                    <a:pt x="136" y="193"/>
                  </a:lnTo>
                  <a:lnTo>
                    <a:pt x="148" y="193"/>
                  </a:lnTo>
                  <a:lnTo>
                    <a:pt x="160" y="193"/>
                  </a:lnTo>
                  <a:lnTo>
                    <a:pt x="173" y="192"/>
                  </a:lnTo>
                  <a:lnTo>
                    <a:pt x="184" y="189"/>
                  </a:lnTo>
                  <a:lnTo>
                    <a:pt x="184" y="189"/>
                  </a:lnTo>
                  <a:lnTo>
                    <a:pt x="202" y="181"/>
                  </a:lnTo>
                  <a:lnTo>
                    <a:pt x="216" y="174"/>
                  </a:lnTo>
                  <a:lnTo>
                    <a:pt x="231" y="162"/>
                  </a:lnTo>
                  <a:lnTo>
                    <a:pt x="242" y="151"/>
                  </a:lnTo>
                  <a:lnTo>
                    <a:pt x="254" y="136"/>
                  </a:lnTo>
                  <a:lnTo>
                    <a:pt x="261" y="122"/>
                  </a:lnTo>
                  <a:lnTo>
                    <a:pt x="268" y="106"/>
                  </a:lnTo>
                  <a:lnTo>
                    <a:pt x="273" y="88"/>
                  </a:lnTo>
                  <a:lnTo>
                    <a:pt x="273" y="88"/>
                  </a:lnTo>
                  <a:lnTo>
                    <a:pt x="275" y="68"/>
                  </a:lnTo>
                  <a:lnTo>
                    <a:pt x="274" y="46"/>
                  </a:lnTo>
                  <a:lnTo>
                    <a:pt x="271" y="26"/>
                  </a:lnTo>
                  <a:lnTo>
                    <a:pt x="265" y="6"/>
                  </a:lnTo>
                  <a:lnTo>
                    <a:pt x="265" y="6"/>
                  </a:lnTo>
                  <a:lnTo>
                    <a:pt x="264" y="3"/>
                  </a:lnTo>
                  <a:lnTo>
                    <a:pt x="261" y="0"/>
                  </a:lnTo>
                  <a:lnTo>
                    <a:pt x="258" y="0"/>
                  </a:lnTo>
                  <a:lnTo>
                    <a:pt x="255" y="0"/>
                  </a:lnTo>
                  <a:lnTo>
                    <a:pt x="252" y="1"/>
                  </a:lnTo>
                  <a:lnTo>
                    <a:pt x="249" y="4"/>
                  </a:lnTo>
                  <a:lnTo>
                    <a:pt x="248" y="7"/>
                  </a:lnTo>
                  <a:lnTo>
                    <a:pt x="249" y="10"/>
                  </a:lnTo>
                  <a:lnTo>
                    <a:pt x="249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1" name="Freeform 168">
              <a:extLst>
                <a:ext uri="{FF2B5EF4-FFF2-40B4-BE49-F238E27FC236}">
                  <a16:creationId xmlns:a16="http://schemas.microsoft.com/office/drawing/2014/main" id="{DBA128FC-1A0B-3710-1D18-2700F6BB85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9" y="3830"/>
              <a:ext cx="58" cy="48"/>
            </a:xfrm>
            <a:custGeom>
              <a:avLst/>
              <a:gdLst>
                <a:gd name="T0" fmla="*/ 166 w 175"/>
                <a:gd name="T1" fmla="*/ 125 h 142"/>
                <a:gd name="T2" fmla="*/ 166 w 175"/>
                <a:gd name="T3" fmla="*/ 125 h 142"/>
                <a:gd name="T4" fmla="*/ 155 w 175"/>
                <a:gd name="T5" fmla="*/ 124 h 142"/>
                <a:gd name="T6" fmla="*/ 143 w 175"/>
                <a:gd name="T7" fmla="*/ 121 h 142"/>
                <a:gd name="T8" fmla="*/ 132 w 175"/>
                <a:gd name="T9" fmla="*/ 118 h 142"/>
                <a:gd name="T10" fmla="*/ 120 w 175"/>
                <a:gd name="T11" fmla="*/ 112 h 142"/>
                <a:gd name="T12" fmla="*/ 120 w 175"/>
                <a:gd name="T13" fmla="*/ 112 h 142"/>
                <a:gd name="T14" fmla="*/ 110 w 175"/>
                <a:gd name="T15" fmla="*/ 106 h 142"/>
                <a:gd name="T16" fmla="*/ 100 w 175"/>
                <a:gd name="T17" fmla="*/ 97 h 142"/>
                <a:gd name="T18" fmla="*/ 90 w 175"/>
                <a:gd name="T19" fmla="*/ 89 h 142"/>
                <a:gd name="T20" fmla="*/ 81 w 175"/>
                <a:gd name="T21" fmla="*/ 80 h 142"/>
                <a:gd name="T22" fmla="*/ 81 w 175"/>
                <a:gd name="T23" fmla="*/ 80 h 142"/>
                <a:gd name="T24" fmla="*/ 65 w 175"/>
                <a:gd name="T25" fmla="*/ 60 h 142"/>
                <a:gd name="T26" fmla="*/ 49 w 175"/>
                <a:gd name="T27" fmla="*/ 39 h 142"/>
                <a:gd name="T28" fmla="*/ 33 w 175"/>
                <a:gd name="T29" fmla="*/ 20 h 142"/>
                <a:gd name="T30" fmla="*/ 14 w 175"/>
                <a:gd name="T31" fmla="*/ 3 h 142"/>
                <a:gd name="T32" fmla="*/ 14 w 175"/>
                <a:gd name="T33" fmla="*/ 3 h 142"/>
                <a:gd name="T34" fmla="*/ 11 w 175"/>
                <a:gd name="T35" fmla="*/ 0 h 142"/>
                <a:gd name="T36" fmla="*/ 8 w 175"/>
                <a:gd name="T37" fmla="*/ 0 h 142"/>
                <a:gd name="T38" fmla="*/ 5 w 175"/>
                <a:gd name="T39" fmla="*/ 2 h 142"/>
                <a:gd name="T40" fmla="*/ 3 w 175"/>
                <a:gd name="T41" fmla="*/ 3 h 142"/>
                <a:gd name="T42" fmla="*/ 1 w 175"/>
                <a:gd name="T43" fmla="*/ 6 h 142"/>
                <a:gd name="T44" fmla="*/ 0 w 175"/>
                <a:gd name="T45" fmla="*/ 9 h 142"/>
                <a:gd name="T46" fmla="*/ 0 w 175"/>
                <a:gd name="T47" fmla="*/ 12 h 142"/>
                <a:gd name="T48" fmla="*/ 3 w 175"/>
                <a:gd name="T49" fmla="*/ 15 h 142"/>
                <a:gd name="T50" fmla="*/ 3 w 175"/>
                <a:gd name="T51" fmla="*/ 15 h 142"/>
                <a:gd name="T52" fmla="*/ 13 w 175"/>
                <a:gd name="T53" fmla="*/ 25 h 142"/>
                <a:gd name="T54" fmla="*/ 21 w 175"/>
                <a:gd name="T55" fmla="*/ 34 h 142"/>
                <a:gd name="T56" fmla="*/ 39 w 175"/>
                <a:gd name="T57" fmla="*/ 55 h 142"/>
                <a:gd name="T58" fmla="*/ 56 w 175"/>
                <a:gd name="T59" fmla="*/ 77 h 142"/>
                <a:gd name="T60" fmla="*/ 74 w 175"/>
                <a:gd name="T61" fmla="*/ 97 h 142"/>
                <a:gd name="T62" fmla="*/ 74 w 175"/>
                <a:gd name="T63" fmla="*/ 97 h 142"/>
                <a:gd name="T64" fmla="*/ 82 w 175"/>
                <a:gd name="T65" fmla="*/ 106 h 142"/>
                <a:gd name="T66" fmla="*/ 92 w 175"/>
                <a:gd name="T67" fmla="*/ 115 h 142"/>
                <a:gd name="T68" fmla="*/ 104 w 175"/>
                <a:gd name="T69" fmla="*/ 124 h 142"/>
                <a:gd name="T70" fmla="*/ 116 w 175"/>
                <a:gd name="T71" fmla="*/ 129 h 142"/>
                <a:gd name="T72" fmla="*/ 116 w 175"/>
                <a:gd name="T73" fmla="*/ 129 h 142"/>
                <a:gd name="T74" fmla="*/ 127 w 175"/>
                <a:gd name="T75" fmla="*/ 135 h 142"/>
                <a:gd name="T76" fmla="*/ 140 w 175"/>
                <a:gd name="T77" fmla="*/ 138 h 142"/>
                <a:gd name="T78" fmla="*/ 153 w 175"/>
                <a:gd name="T79" fmla="*/ 141 h 142"/>
                <a:gd name="T80" fmla="*/ 166 w 175"/>
                <a:gd name="T81" fmla="*/ 142 h 142"/>
                <a:gd name="T82" fmla="*/ 166 w 175"/>
                <a:gd name="T83" fmla="*/ 142 h 142"/>
                <a:gd name="T84" fmla="*/ 171 w 175"/>
                <a:gd name="T85" fmla="*/ 141 h 142"/>
                <a:gd name="T86" fmla="*/ 174 w 175"/>
                <a:gd name="T87" fmla="*/ 139 h 142"/>
                <a:gd name="T88" fmla="*/ 175 w 175"/>
                <a:gd name="T89" fmla="*/ 137 h 142"/>
                <a:gd name="T90" fmla="*/ 175 w 175"/>
                <a:gd name="T91" fmla="*/ 134 h 142"/>
                <a:gd name="T92" fmla="*/ 175 w 175"/>
                <a:gd name="T93" fmla="*/ 131 h 142"/>
                <a:gd name="T94" fmla="*/ 172 w 175"/>
                <a:gd name="T95" fmla="*/ 128 h 142"/>
                <a:gd name="T96" fmla="*/ 171 w 175"/>
                <a:gd name="T97" fmla="*/ 125 h 142"/>
                <a:gd name="T98" fmla="*/ 166 w 175"/>
                <a:gd name="T99" fmla="*/ 125 h 142"/>
                <a:gd name="T100" fmla="*/ 166 w 175"/>
                <a:gd name="T101" fmla="*/ 12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75" h="142">
                  <a:moveTo>
                    <a:pt x="166" y="125"/>
                  </a:moveTo>
                  <a:lnTo>
                    <a:pt x="166" y="125"/>
                  </a:lnTo>
                  <a:lnTo>
                    <a:pt x="155" y="124"/>
                  </a:lnTo>
                  <a:lnTo>
                    <a:pt x="143" y="121"/>
                  </a:lnTo>
                  <a:lnTo>
                    <a:pt x="132" y="118"/>
                  </a:lnTo>
                  <a:lnTo>
                    <a:pt x="120" y="112"/>
                  </a:lnTo>
                  <a:lnTo>
                    <a:pt x="120" y="112"/>
                  </a:lnTo>
                  <a:lnTo>
                    <a:pt x="110" y="106"/>
                  </a:lnTo>
                  <a:lnTo>
                    <a:pt x="100" y="97"/>
                  </a:lnTo>
                  <a:lnTo>
                    <a:pt x="90" y="89"/>
                  </a:lnTo>
                  <a:lnTo>
                    <a:pt x="81" y="80"/>
                  </a:lnTo>
                  <a:lnTo>
                    <a:pt x="81" y="80"/>
                  </a:lnTo>
                  <a:lnTo>
                    <a:pt x="65" y="60"/>
                  </a:lnTo>
                  <a:lnTo>
                    <a:pt x="49" y="39"/>
                  </a:lnTo>
                  <a:lnTo>
                    <a:pt x="33" y="20"/>
                  </a:lnTo>
                  <a:lnTo>
                    <a:pt x="14" y="3"/>
                  </a:lnTo>
                  <a:lnTo>
                    <a:pt x="14" y="3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3" y="3"/>
                  </a:lnTo>
                  <a:lnTo>
                    <a:pt x="1" y="6"/>
                  </a:lnTo>
                  <a:lnTo>
                    <a:pt x="0" y="9"/>
                  </a:lnTo>
                  <a:lnTo>
                    <a:pt x="0" y="12"/>
                  </a:lnTo>
                  <a:lnTo>
                    <a:pt x="3" y="15"/>
                  </a:lnTo>
                  <a:lnTo>
                    <a:pt x="3" y="15"/>
                  </a:lnTo>
                  <a:lnTo>
                    <a:pt x="13" y="25"/>
                  </a:lnTo>
                  <a:lnTo>
                    <a:pt x="21" y="34"/>
                  </a:lnTo>
                  <a:lnTo>
                    <a:pt x="39" y="55"/>
                  </a:lnTo>
                  <a:lnTo>
                    <a:pt x="56" y="77"/>
                  </a:lnTo>
                  <a:lnTo>
                    <a:pt x="74" y="97"/>
                  </a:lnTo>
                  <a:lnTo>
                    <a:pt x="74" y="97"/>
                  </a:lnTo>
                  <a:lnTo>
                    <a:pt x="82" y="106"/>
                  </a:lnTo>
                  <a:lnTo>
                    <a:pt x="92" y="115"/>
                  </a:lnTo>
                  <a:lnTo>
                    <a:pt x="104" y="124"/>
                  </a:lnTo>
                  <a:lnTo>
                    <a:pt x="116" y="129"/>
                  </a:lnTo>
                  <a:lnTo>
                    <a:pt x="116" y="129"/>
                  </a:lnTo>
                  <a:lnTo>
                    <a:pt x="127" y="135"/>
                  </a:lnTo>
                  <a:lnTo>
                    <a:pt x="140" y="138"/>
                  </a:lnTo>
                  <a:lnTo>
                    <a:pt x="153" y="141"/>
                  </a:lnTo>
                  <a:lnTo>
                    <a:pt x="166" y="142"/>
                  </a:lnTo>
                  <a:lnTo>
                    <a:pt x="166" y="142"/>
                  </a:lnTo>
                  <a:lnTo>
                    <a:pt x="171" y="141"/>
                  </a:lnTo>
                  <a:lnTo>
                    <a:pt x="174" y="139"/>
                  </a:lnTo>
                  <a:lnTo>
                    <a:pt x="175" y="137"/>
                  </a:lnTo>
                  <a:lnTo>
                    <a:pt x="175" y="134"/>
                  </a:lnTo>
                  <a:lnTo>
                    <a:pt x="175" y="131"/>
                  </a:lnTo>
                  <a:lnTo>
                    <a:pt x="172" y="128"/>
                  </a:lnTo>
                  <a:lnTo>
                    <a:pt x="171" y="125"/>
                  </a:lnTo>
                  <a:lnTo>
                    <a:pt x="166" y="125"/>
                  </a:lnTo>
                  <a:lnTo>
                    <a:pt x="166" y="125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2" name="Freeform 169">
              <a:extLst>
                <a:ext uri="{FF2B5EF4-FFF2-40B4-BE49-F238E27FC236}">
                  <a16:creationId xmlns:a16="http://schemas.microsoft.com/office/drawing/2014/main" id="{485EB1D0-AE96-3350-29CB-024BB9EBF77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31" y="3817"/>
              <a:ext cx="54" cy="61"/>
            </a:xfrm>
            <a:custGeom>
              <a:avLst/>
              <a:gdLst>
                <a:gd name="T0" fmla="*/ 104 w 160"/>
                <a:gd name="T1" fmla="*/ 16 h 181"/>
                <a:gd name="T2" fmla="*/ 126 w 160"/>
                <a:gd name="T3" fmla="*/ 48 h 181"/>
                <a:gd name="T4" fmla="*/ 142 w 160"/>
                <a:gd name="T5" fmla="*/ 86 h 181"/>
                <a:gd name="T6" fmla="*/ 143 w 160"/>
                <a:gd name="T7" fmla="*/ 100 h 181"/>
                <a:gd name="T8" fmla="*/ 142 w 160"/>
                <a:gd name="T9" fmla="*/ 123 h 181"/>
                <a:gd name="T10" fmla="*/ 136 w 160"/>
                <a:gd name="T11" fmla="*/ 136 h 181"/>
                <a:gd name="T12" fmla="*/ 130 w 160"/>
                <a:gd name="T13" fmla="*/ 142 h 181"/>
                <a:gd name="T14" fmla="*/ 120 w 160"/>
                <a:gd name="T15" fmla="*/ 149 h 181"/>
                <a:gd name="T16" fmla="*/ 97 w 160"/>
                <a:gd name="T17" fmla="*/ 157 h 181"/>
                <a:gd name="T18" fmla="*/ 85 w 160"/>
                <a:gd name="T19" fmla="*/ 158 h 181"/>
                <a:gd name="T20" fmla="*/ 27 w 160"/>
                <a:gd name="T21" fmla="*/ 164 h 181"/>
                <a:gd name="T22" fmla="*/ 8 w 160"/>
                <a:gd name="T23" fmla="*/ 164 h 181"/>
                <a:gd name="T24" fmla="*/ 3 w 160"/>
                <a:gd name="T25" fmla="*/ 165 h 181"/>
                <a:gd name="T26" fmla="*/ 0 w 160"/>
                <a:gd name="T27" fmla="*/ 173 h 181"/>
                <a:gd name="T28" fmla="*/ 3 w 160"/>
                <a:gd name="T29" fmla="*/ 178 h 181"/>
                <a:gd name="T30" fmla="*/ 8 w 160"/>
                <a:gd name="T31" fmla="*/ 181 h 181"/>
                <a:gd name="T32" fmla="*/ 26 w 160"/>
                <a:gd name="T33" fmla="*/ 181 h 181"/>
                <a:gd name="T34" fmla="*/ 78 w 160"/>
                <a:gd name="T35" fmla="*/ 177 h 181"/>
                <a:gd name="T36" fmla="*/ 102 w 160"/>
                <a:gd name="T37" fmla="*/ 173 h 181"/>
                <a:gd name="T38" fmla="*/ 126 w 160"/>
                <a:gd name="T39" fmla="*/ 165 h 181"/>
                <a:gd name="T40" fmla="*/ 139 w 160"/>
                <a:gd name="T41" fmla="*/ 158 h 181"/>
                <a:gd name="T42" fmla="*/ 155 w 160"/>
                <a:gd name="T43" fmla="*/ 138 h 181"/>
                <a:gd name="T44" fmla="*/ 160 w 160"/>
                <a:gd name="T45" fmla="*/ 112 h 181"/>
                <a:gd name="T46" fmla="*/ 159 w 160"/>
                <a:gd name="T47" fmla="*/ 86 h 181"/>
                <a:gd name="T48" fmla="*/ 156 w 160"/>
                <a:gd name="T49" fmla="*/ 73 h 181"/>
                <a:gd name="T50" fmla="*/ 139 w 160"/>
                <a:gd name="T51" fmla="*/ 36 h 181"/>
                <a:gd name="T52" fmla="*/ 116 w 160"/>
                <a:gd name="T53" fmla="*/ 3 h 181"/>
                <a:gd name="T54" fmla="*/ 114 w 160"/>
                <a:gd name="T55" fmla="*/ 1 h 181"/>
                <a:gd name="T56" fmla="*/ 107 w 160"/>
                <a:gd name="T57" fmla="*/ 1 h 181"/>
                <a:gd name="T58" fmla="*/ 102 w 160"/>
                <a:gd name="T59" fmla="*/ 6 h 181"/>
                <a:gd name="T60" fmla="*/ 102 w 160"/>
                <a:gd name="T61" fmla="*/ 12 h 181"/>
                <a:gd name="T62" fmla="*/ 104 w 160"/>
                <a:gd name="T63" fmla="*/ 16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0" h="181">
                  <a:moveTo>
                    <a:pt x="104" y="16"/>
                  </a:moveTo>
                  <a:lnTo>
                    <a:pt x="104" y="16"/>
                  </a:lnTo>
                  <a:lnTo>
                    <a:pt x="116" y="32"/>
                  </a:lnTo>
                  <a:lnTo>
                    <a:pt x="126" y="48"/>
                  </a:lnTo>
                  <a:lnTo>
                    <a:pt x="136" y="67"/>
                  </a:lnTo>
                  <a:lnTo>
                    <a:pt x="142" y="86"/>
                  </a:lnTo>
                  <a:lnTo>
                    <a:pt x="142" y="86"/>
                  </a:lnTo>
                  <a:lnTo>
                    <a:pt x="143" y="100"/>
                  </a:lnTo>
                  <a:lnTo>
                    <a:pt x="143" y="115"/>
                  </a:lnTo>
                  <a:lnTo>
                    <a:pt x="142" y="123"/>
                  </a:lnTo>
                  <a:lnTo>
                    <a:pt x="139" y="129"/>
                  </a:lnTo>
                  <a:lnTo>
                    <a:pt x="136" y="136"/>
                  </a:lnTo>
                  <a:lnTo>
                    <a:pt x="130" y="142"/>
                  </a:lnTo>
                  <a:lnTo>
                    <a:pt x="130" y="142"/>
                  </a:lnTo>
                  <a:lnTo>
                    <a:pt x="126" y="145"/>
                  </a:lnTo>
                  <a:lnTo>
                    <a:pt x="120" y="149"/>
                  </a:lnTo>
                  <a:lnTo>
                    <a:pt x="108" y="154"/>
                  </a:lnTo>
                  <a:lnTo>
                    <a:pt x="97" y="157"/>
                  </a:lnTo>
                  <a:lnTo>
                    <a:pt x="85" y="158"/>
                  </a:lnTo>
                  <a:lnTo>
                    <a:pt x="85" y="158"/>
                  </a:lnTo>
                  <a:lnTo>
                    <a:pt x="46" y="163"/>
                  </a:lnTo>
                  <a:lnTo>
                    <a:pt x="27" y="164"/>
                  </a:lnTo>
                  <a:lnTo>
                    <a:pt x="8" y="164"/>
                  </a:lnTo>
                  <a:lnTo>
                    <a:pt x="8" y="164"/>
                  </a:lnTo>
                  <a:lnTo>
                    <a:pt x="5" y="164"/>
                  </a:lnTo>
                  <a:lnTo>
                    <a:pt x="3" y="165"/>
                  </a:lnTo>
                  <a:lnTo>
                    <a:pt x="1" y="168"/>
                  </a:lnTo>
                  <a:lnTo>
                    <a:pt x="0" y="173"/>
                  </a:lnTo>
                  <a:lnTo>
                    <a:pt x="1" y="176"/>
                  </a:lnTo>
                  <a:lnTo>
                    <a:pt x="3" y="178"/>
                  </a:lnTo>
                  <a:lnTo>
                    <a:pt x="5" y="180"/>
                  </a:lnTo>
                  <a:lnTo>
                    <a:pt x="8" y="181"/>
                  </a:lnTo>
                  <a:lnTo>
                    <a:pt x="8" y="181"/>
                  </a:lnTo>
                  <a:lnTo>
                    <a:pt x="26" y="181"/>
                  </a:lnTo>
                  <a:lnTo>
                    <a:pt x="43" y="180"/>
                  </a:lnTo>
                  <a:lnTo>
                    <a:pt x="78" y="177"/>
                  </a:lnTo>
                  <a:lnTo>
                    <a:pt x="78" y="177"/>
                  </a:lnTo>
                  <a:lnTo>
                    <a:pt x="102" y="173"/>
                  </a:lnTo>
                  <a:lnTo>
                    <a:pt x="114" y="170"/>
                  </a:lnTo>
                  <a:lnTo>
                    <a:pt x="126" y="165"/>
                  </a:lnTo>
                  <a:lnTo>
                    <a:pt x="126" y="165"/>
                  </a:lnTo>
                  <a:lnTo>
                    <a:pt x="139" y="158"/>
                  </a:lnTo>
                  <a:lnTo>
                    <a:pt x="147" y="148"/>
                  </a:lnTo>
                  <a:lnTo>
                    <a:pt x="155" y="138"/>
                  </a:lnTo>
                  <a:lnTo>
                    <a:pt x="159" y="125"/>
                  </a:lnTo>
                  <a:lnTo>
                    <a:pt x="160" y="112"/>
                  </a:lnTo>
                  <a:lnTo>
                    <a:pt x="160" y="99"/>
                  </a:lnTo>
                  <a:lnTo>
                    <a:pt x="159" y="86"/>
                  </a:lnTo>
                  <a:lnTo>
                    <a:pt x="156" y="73"/>
                  </a:lnTo>
                  <a:lnTo>
                    <a:pt x="156" y="73"/>
                  </a:lnTo>
                  <a:lnTo>
                    <a:pt x="149" y="54"/>
                  </a:lnTo>
                  <a:lnTo>
                    <a:pt x="139" y="36"/>
                  </a:lnTo>
                  <a:lnTo>
                    <a:pt x="129" y="19"/>
                  </a:lnTo>
                  <a:lnTo>
                    <a:pt x="116" y="3"/>
                  </a:lnTo>
                  <a:lnTo>
                    <a:pt x="116" y="3"/>
                  </a:lnTo>
                  <a:lnTo>
                    <a:pt x="114" y="1"/>
                  </a:lnTo>
                  <a:lnTo>
                    <a:pt x="110" y="0"/>
                  </a:lnTo>
                  <a:lnTo>
                    <a:pt x="107" y="1"/>
                  </a:lnTo>
                  <a:lnTo>
                    <a:pt x="105" y="3"/>
                  </a:lnTo>
                  <a:lnTo>
                    <a:pt x="102" y="6"/>
                  </a:lnTo>
                  <a:lnTo>
                    <a:pt x="102" y="9"/>
                  </a:lnTo>
                  <a:lnTo>
                    <a:pt x="102" y="12"/>
                  </a:lnTo>
                  <a:lnTo>
                    <a:pt x="104" y="16"/>
                  </a:lnTo>
                  <a:lnTo>
                    <a:pt x="104" y="1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3" name="Freeform 170">
              <a:extLst>
                <a:ext uri="{FF2B5EF4-FFF2-40B4-BE49-F238E27FC236}">
                  <a16:creationId xmlns:a16="http://schemas.microsoft.com/office/drawing/2014/main" id="{EBC2B0E1-2D80-E93C-A08E-F427ADB006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057" y="3880"/>
              <a:ext cx="80" cy="54"/>
            </a:xfrm>
            <a:custGeom>
              <a:avLst/>
              <a:gdLst>
                <a:gd name="T0" fmla="*/ 224 w 241"/>
                <a:gd name="T1" fmla="*/ 8 h 162"/>
                <a:gd name="T2" fmla="*/ 223 w 241"/>
                <a:gd name="T3" fmla="*/ 63 h 162"/>
                <a:gd name="T4" fmla="*/ 218 w 241"/>
                <a:gd name="T5" fmla="*/ 91 h 162"/>
                <a:gd name="T6" fmla="*/ 207 w 241"/>
                <a:gd name="T7" fmla="*/ 116 h 162"/>
                <a:gd name="T8" fmla="*/ 202 w 241"/>
                <a:gd name="T9" fmla="*/ 123 h 162"/>
                <a:gd name="T10" fmla="*/ 189 w 241"/>
                <a:gd name="T11" fmla="*/ 133 h 162"/>
                <a:gd name="T12" fmla="*/ 173 w 241"/>
                <a:gd name="T13" fmla="*/ 140 h 162"/>
                <a:gd name="T14" fmla="*/ 149 w 241"/>
                <a:gd name="T15" fmla="*/ 145 h 162"/>
                <a:gd name="T16" fmla="*/ 114 w 241"/>
                <a:gd name="T17" fmla="*/ 140 h 162"/>
                <a:gd name="T18" fmla="*/ 84 w 241"/>
                <a:gd name="T19" fmla="*/ 129 h 162"/>
                <a:gd name="T20" fmla="*/ 65 w 241"/>
                <a:gd name="T21" fmla="*/ 119 h 162"/>
                <a:gd name="T22" fmla="*/ 28 w 241"/>
                <a:gd name="T23" fmla="*/ 91 h 162"/>
                <a:gd name="T24" fmla="*/ 14 w 241"/>
                <a:gd name="T25" fmla="*/ 77 h 162"/>
                <a:gd name="T26" fmla="*/ 7 w 241"/>
                <a:gd name="T27" fmla="*/ 74 h 162"/>
                <a:gd name="T28" fmla="*/ 1 w 241"/>
                <a:gd name="T29" fmla="*/ 77 h 162"/>
                <a:gd name="T30" fmla="*/ 0 w 241"/>
                <a:gd name="T31" fmla="*/ 82 h 162"/>
                <a:gd name="T32" fmla="*/ 1 w 241"/>
                <a:gd name="T33" fmla="*/ 88 h 162"/>
                <a:gd name="T34" fmla="*/ 15 w 241"/>
                <a:gd name="T35" fmla="*/ 103 h 162"/>
                <a:gd name="T36" fmla="*/ 50 w 241"/>
                <a:gd name="T37" fmla="*/ 130 h 162"/>
                <a:gd name="T38" fmla="*/ 89 w 241"/>
                <a:gd name="T39" fmla="*/ 151 h 162"/>
                <a:gd name="T40" fmla="*/ 130 w 241"/>
                <a:gd name="T41" fmla="*/ 161 h 162"/>
                <a:gd name="T42" fmla="*/ 152 w 241"/>
                <a:gd name="T43" fmla="*/ 161 h 162"/>
                <a:gd name="T44" fmla="*/ 169 w 241"/>
                <a:gd name="T45" fmla="*/ 159 h 162"/>
                <a:gd name="T46" fmla="*/ 194 w 241"/>
                <a:gd name="T47" fmla="*/ 151 h 162"/>
                <a:gd name="T48" fmla="*/ 208 w 241"/>
                <a:gd name="T49" fmla="*/ 142 h 162"/>
                <a:gd name="T50" fmla="*/ 214 w 241"/>
                <a:gd name="T51" fmla="*/ 135 h 162"/>
                <a:gd name="T52" fmla="*/ 230 w 241"/>
                <a:gd name="T53" fmla="*/ 110 h 162"/>
                <a:gd name="T54" fmla="*/ 237 w 241"/>
                <a:gd name="T55" fmla="*/ 79 h 162"/>
                <a:gd name="T56" fmla="*/ 240 w 241"/>
                <a:gd name="T57" fmla="*/ 62 h 162"/>
                <a:gd name="T58" fmla="*/ 241 w 241"/>
                <a:gd name="T59" fmla="*/ 8 h 162"/>
                <a:gd name="T60" fmla="*/ 240 w 241"/>
                <a:gd name="T61" fmla="*/ 4 h 162"/>
                <a:gd name="T62" fmla="*/ 236 w 241"/>
                <a:gd name="T63" fmla="*/ 0 h 162"/>
                <a:gd name="T64" fmla="*/ 230 w 241"/>
                <a:gd name="T65" fmla="*/ 0 h 162"/>
                <a:gd name="T66" fmla="*/ 224 w 241"/>
                <a:gd name="T67" fmla="*/ 4 h 162"/>
                <a:gd name="T68" fmla="*/ 224 w 241"/>
                <a:gd name="T69" fmla="*/ 8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41" h="162">
                  <a:moveTo>
                    <a:pt x="224" y="8"/>
                  </a:moveTo>
                  <a:lnTo>
                    <a:pt x="224" y="8"/>
                  </a:lnTo>
                  <a:lnTo>
                    <a:pt x="224" y="34"/>
                  </a:lnTo>
                  <a:lnTo>
                    <a:pt x="223" y="63"/>
                  </a:lnTo>
                  <a:lnTo>
                    <a:pt x="221" y="78"/>
                  </a:lnTo>
                  <a:lnTo>
                    <a:pt x="218" y="91"/>
                  </a:lnTo>
                  <a:lnTo>
                    <a:pt x="214" y="104"/>
                  </a:lnTo>
                  <a:lnTo>
                    <a:pt x="207" y="116"/>
                  </a:lnTo>
                  <a:lnTo>
                    <a:pt x="207" y="116"/>
                  </a:lnTo>
                  <a:lnTo>
                    <a:pt x="202" y="123"/>
                  </a:lnTo>
                  <a:lnTo>
                    <a:pt x="195" y="129"/>
                  </a:lnTo>
                  <a:lnTo>
                    <a:pt x="189" y="133"/>
                  </a:lnTo>
                  <a:lnTo>
                    <a:pt x="182" y="138"/>
                  </a:lnTo>
                  <a:lnTo>
                    <a:pt x="173" y="140"/>
                  </a:lnTo>
                  <a:lnTo>
                    <a:pt x="166" y="142"/>
                  </a:lnTo>
                  <a:lnTo>
                    <a:pt x="149" y="145"/>
                  </a:lnTo>
                  <a:lnTo>
                    <a:pt x="131" y="143"/>
                  </a:lnTo>
                  <a:lnTo>
                    <a:pt x="114" y="140"/>
                  </a:lnTo>
                  <a:lnTo>
                    <a:pt x="98" y="135"/>
                  </a:lnTo>
                  <a:lnTo>
                    <a:pt x="84" y="129"/>
                  </a:lnTo>
                  <a:lnTo>
                    <a:pt x="84" y="129"/>
                  </a:lnTo>
                  <a:lnTo>
                    <a:pt x="65" y="119"/>
                  </a:lnTo>
                  <a:lnTo>
                    <a:pt x="46" y="106"/>
                  </a:lnTo>
                  <a:lnTo>
                    <a:pt x="28" y="91"/>
                  </a:lnTo>
                  <a:lnTo>
                    <a:pt x="14" y="77"/>
                  </a:lnTo>
                  <a:lnTo>
                    <a:pt x="14" y="77"/>
                  </a:lnTo>
                  <a:lnTo>
                    <a:pt x="11" y="74"/>
                  </a:lnTo>
                  <a:lnTo>
                    <a:pt x="7" y="74"/>
                  </a:lnTo>
                  <a:lnTo>
                    <a:pt x="4" y="74"/>
                  </a:lnTo>
                  <a:lnTo>
                    <a:pt x="1" y="77"/>
                  </a:lnTo>
                  <a:lnTo>
                    <a:pt x="0" y="78"/>
                  </a:lnTo>
                  <a:lnTo>
                    <a:pt x="0" y="82"/>
                  </a:lnTo>
                  <a:lnTo>
                    <a:pt x="0" y="85"/>
                  </a:lnTo>
                  <a:lnTo>
                    <a:pt x="1" y="88"/>
                  </a:lnTo>
                  <a:lnTo>
                    <a:pt x="1" y="88"/>
                  </a:lnTo>
                  <a:lnTo>
                    <a:pt x="15" y="103"/>
                  </a:lnTo>
                  <a:lnTo>
                    <a:pt x="33" y="117"/>
                  </a:lnTo>
                  <a:lnTo>
                    <a:pt x="50" y="130"/>
                  </a:lnTo>
                  <a:lnTo>
                    <a:pt x="69" y="142"/>
                  </a:lnTo>
                  <a:lnTo>
                    <a:pt x="89" y="151"/>
                  </a:lnTo>
                  <a:lnTo>
                    <a:pt x="110" y="156"/>
                  </a:lnTo>
                  <a:lnTo>
                    <a:pt x="130" y="161"/>
                  </a:lnTo>
                  <a:lnTo>
                    <a:pt x="140" y="162"/>
                  </a:lnTo>
                  <a:lnTo>
                    <a:pt x="152" y="161"/>
                  </a:lnTo>
                  <a:lnTo>
                    <a:pt x="152" y="161"/>
                  </a:lnTo>
                  <a:lnTo>
                    <a:pt x="169" y="159"/>
                  </a:lnTo>
                  <a:lnTo>
                    <a:pt x="185" y="155"/>
                  </a:lnTo>
                  <a:lnTo>
                    <a:pt x="194" y="151"/>
                  </a:lnTo>
                  <a:lnTo>
                    <a:pt x="201" y="146"/>
                  </a:lnTo>
                  <a:lnTo>
                    <a:pt x="208" y="142"/>
                  </a:lnTo>
                  <a:lnTo>
                    <a:pt x="214" y="135"/>
                  </a:lnTo>
                  <a:lnTo>
                    <a:pt x="214" y="135"/>
                  </a:lnTo>
                  <a:lnTo>
                    <a:pt x="223" y="123"/>
                  </a:lnTo>
                  <a:lnTo>
                    <a:pt x="230" y="110"/>
                  </a:lnTo>
                  <a:lnTo>
                    <a:pt x="234" y="95"/>
                  </a:lnTo>
                  <a:lnTo>
                    <a:pt x="237" y="79"/>
                  </a:lnTo>
                  <a:lnTo>
                    <a:pt x="237" y="79"/>
                  </a:lnTo>
                  <a:lnTo>
                    <a:pt x="240" y="62"/>
                  </a:lnTo>
                  <a:lnTo>
                    <a:pt x="240" y="45"/>
                  </a:lnTo>
                  <a:lnTo>
                    <a:pt x="241" y="8"/>
                  </a:lnTo>
                  <a:lnTo>
                    <a:pt x="241" y="8"/>
                  </a:lnTo>
                  <a:lnTo>
                    <a:pt x="240" y="4"/>
                  </a:lnTo>
                  <a:lnTo>
                    <a:pt x="239" y="1"/>
                  </a:lnTo>
                  <a:lnTo>
                    <a:pt x="236" y="0"/>
                  </a:lnTo>
                  <a:lnTo>
                    <a:pt x="233" y="0"/>
                  </a:lnTo>
                  <a:lnTo>
                    <a:pt x="230" y="0"/>
                  </a:lnTo>
                  <a:lnTo>
                    <a:pt x="227" y="1"/>
                  </a:lnTo>
                  <a:lnTo>
                    <a:pt x="224" y="4"/>
                  </a:lnTo>
                  <a:lnTo>
                    <a:pt x="224" y="8"/>
                  </a:lnTo>
                  <a:lnTo>
                    <a:pt x="224" y="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4" name="Freeform 171">
              <a:extLst>
                <a:ext uri="{FF2B5EF4-FFF2-40B4-BE49-F238E27FC236}">
                  <a16:creationId xmlns:a16="http://schemas.microsoft.com/office/drawing/2014/main" id="{F3C985AC-77AB-2ECE-63B3-0B8984CA42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2" y="2797"/>
              <a:ext cx="547" cy="6"/>
            </a:xfrm>
            <a:custGeom>
              <a:avLst/>
              <a:gdLst>
                <a:gd name="T0" fmla="*/ 9 w 1640"/>
                <a:gd name="T1" fmla="*/ 18 h 18"/>
                <a:gd name="T2" fmla="*/ 9 w 1640"/>
                <a:gd name="T3" fmla="*/ 18 h 18"/>
                <a:gd name="T4" fmla="*/ 643 w 1640"/>
                <a:gd name="T5" fmla="*/ 18 h 18"/>
                <a:gd name="T6" fmla="*/ 643 w 1640"/>
                <a:gd name="T7" fmla="*/ 18 h 18"/>
                <a:gd name="T8" fmla="*/ 1275 w 1640"/>
                <a:gd name="T9" fmla="*/ 18 h 18"/>
                <a:gd name="T10" fmla="*/ 1275 w 1640"/>
                <a:gd name="T11" fmla="*/ 18 h 18"/>
                <a:gd name="T12" fmla="*/ 1631 w 1640"/>
                <a:gd name="T13" fmla="*/ 18 h 18"/>
                <a:gd name="T14" fmla="*/ 1631 w 1640"/>
                <a:gd name="T15" fmla="*/ 18 h 18"/>
                <a:gd name="T16" fmla="*/ 1636 w 1640"/>
                <a:gd name="T17" fmla="*/ 16 h 18"/>
                <a:gd name="T18" fmla="*/ 1637 w 1640"/>
                <a:gd name="T19" fmla="*/ 15 h 18"/>
                <a:gd name="T20" fmla="*/ 1639 w 1640"/>
                <a:gd name="T21" fmla="*/ 12 h 18"/>
                <a:gd name="T22" fmla="*/ 1640 w 1640"/>
                <a:gd name="T23" fmla="*/ 9 h 18"/>
                <a:gd name="T24" fmla="*/ 1639 w 1640"/>
                <a:gd name="T25" fmla="*/ 6 h 18"/>
                <a:gd name="T26" fmla="*/ 1637 w 1640"/>
                <a:gd name="T27" fmla="*/ 3 h 18"/>
                <a:gd name="T28" fmla="*/ 1636 w 1640"/>
                <a:gd name="T29" fmla="*/ 0 h 18"/>
                <a:gd name="T30" fmla="*/ 1631 w 1640"/>
                <a:gd name="T31" fmla="*/ 0 h 18"/>
                <a:gd name="T32" fmla="*/ 1631 w 1640"/>
                <a:gd name="T33" fmla="*/ 0 h 18"/>
                <a:gd name="T34" fmla="*/ 997 w 1640"/>
                <a:gd name="T35" fmla="*/ 0 h 18"/>
                <a:gd name="T36" fmla="*/ 997 w 1640"/>
                <a:gd name="T37" fmla="*/ 0 h 18"/>
                <a:gd name="T38" fmla="*/ 365 w 1640"/>
                <a:gd name="T39" fmla="*/ 0 h 18"/>
                <a:gd name="T40" fmla="*/ 365 w 1640"/>
                <a:gd name="T41" fmla="*/ 0 h 18"/>
                <a:gd name="T42" fmla="*/ 9 w 1640"/>
                <a:gd name="T43" fmla="*/ 0 h 18"/>
                <a:gd name="T44" fmla="*/ 9 w 1640"/>
                <a:gd name="T45" fmla="*/ 0 h 18"/>
                <a:gd name="T46" fmla="*/ 6 w 1640"/>
                <a:gd name="T47" fmla="*/ 0 h 18"/>
                <a:gd name="T48" fmla="*/ 3 w 1640"/>
                <a:gd name="T49" fmla="*/ 3 h 18"/>
                <a:gd name="T50" fmla="*/ 2 w 1640"/>
                <a:gd name="T51" fmla="*/ 6 h 18"/>
                <a:gd name="T52" fmla="*/ 0 w 1640"/>
                <a:gd name="T53" fmla="*/ 9 h 18"/>
                <a:gd name="T54" fmla="*/ 2 w 1640"/>
                <a:gd name="T55" fmla="*/ 12 h 18"/>
                <a:gd name="T56" fmla="*/ 3 w 1640"/>
                <a:gd name="T57" fmla="*/ 15 h 18"/>
                <a:gd name="T58" fmla="*/ 6 w 1640"/>
                <a:gd name="T59" fmla="*/ 16 h 18"/>
                <a:gd name="T60" fmla="*/ 9 w 1640"/>
                <a:gd name="T61" fmla="*/ 18 h 18"/>
                <a:gd name="T62" fmla="*/ 9 w 1640"/>
                <a:gd name="T6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40" h="18">
                  <a:moveTo>
                    <a:pt x="9" y="18"/>
                  </a:moveTo>
                  <a:lnTo>
                    <a:pt x="9" y="18"/>
                  </a:lnTo>
                  <a:lnTo>
                    <a:pt x="643" y="18"/>
                  </a:lnTo>
                  <a:lnTo>
                    <a:pt x="643" y="18"/>
                  </a:lnTo>
                  <a:lnTo>
                    <a:pt x="1275" y="18"/>
                  </a:lnTo>
                  <a:lnTo>
                    <a:pt x="1275" y="18"/>
                  </a:lnTo>
                  <a:lnTo>
                    <a:pt x="1631" y="18"/>
                  </a:lnTo>
                  <a:lnTo>
                    <a:pt x="1631" y="18"/>
                  </a:lnTo>
                  <a:lnTo>
                    <a:pt x="1636" y="16"/>
                  </a:lnTo>
                  <a:lnTo>
                    <a:pt x="1637" y="15"/>
                  </a:lnTo>
                  <a:lnTo>
                    <a:pt x="1639" y="12"/>
                  </a:lnTo>
                  <a:lnTo>
                    <a:pt x="1640" y="9"/>
                  </a:lnTo>
                  <a:lnTo>
                    <a:pt x="1639" y="6"/>
                  </a:lnTo>
                  <a:lnTo>
                    <a:pt x="1637" y="3"/>
                  </a:lnTo>
                  <a:lnTo>
                    <a:pt x="1636" y="0"/>
                  </a:lnTo>
                  <a:lnTo>
                    <a:pt x="1631" y="0"/>
                  </a:lnTo>
                  <a:lnTo>
                    <a:pt x="1631" y="0"/>
                  </a:lnTo>
                  <a:lnTo>
                    <a:pt x="997" y="0"/>
                  </a:lnTo>
                  <a:lnTo>
                    <a:pt x="997" y="0"/>
                  </a:lnTo>
                  <a:lnTo>
                    <a:pt x="365" y="0"/>
                  </a:lnTo>
                  <a:lnTo>
                    <a:pt x="365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2" y="6"/>
                  </a:lnTo>
                  <a:lnTo>
                    <a:pt x="0" y="9"/>
                  </a:lnTo>
                  <a:lnTo>
                    <a:pt x="2" y="12"/>
                  </a:lnTo>
                  <a:lnTo>
                    <a:pt x="3" y="15"/>
                  </a:lnTo>
                  <a:lnTo>
                    <a:pt x="6" y="16"/>
                  </a:lnTo>
                  <a:lnTo>
                    <a:pt x="9" y="18"/>
                  </a:lnTo>
                  <a:lnTo>
                    <a:pt x="9" y="1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5" name="Freeform 172">
              <a:extLst>
                <a:ext uri="{FF2B5EF4-FFF2-40B4-BE49-F238E27FC236}">
                  <a16:creationId xmlns:a16="http://schemas.microsoft.com/office/drawing/2014/main" id="{82B2DEAF-EA98-0DB9-0C2A-AAB18AB76C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9" y="2797"/>
              <a:ext cx="559" cy="6"/>
            </a:xfrm>
            <a:custGeom>
              <a:avLst/>
              <a:gdLst>
                <a:gd name="T0" fmla="*/ 9 w 1677"/>
                <a:gd name="T1" fmla="*/ 18 h 18"/>
                <a:gd name="T2" fmla="*/ 9 w 1677"/>
                <a:gd name="T3" fmla="*/ 18 h 18"/>
                <a:gd name="T4" fmla="*/ 658 w 1677"/>
                <a:gd name="T5" fmla="*/ 18 h 18"/>
                <a:gd name="T6" fmla="*/ 658 w 1677"/>
                <a:gd name="T7" fmla="*/ 18 h 18"/>
                <a:gd name="T8" fmla="*/ 1304 w 1677"/>
                <a:gd name="T9" fmla="*/ 18 h 18"/>
                <a:gd name="T10" fmla="*/ 1304 w 1677"/>
                <a:gd name="T11" fmla="*/ 18 h 18"/>
                <a:gd name="T12" fmla="*/ 1668 w 1677"/>
                <a:gd name="T13" fmla="*/ 18 h 18"/>
                <a:gd name="T14" fmla="*/ 1668 w 1677"/>
                <a:gd name="T15" fmla="*/ 18 h 18"/>
                <a:gd name="T16" fmla="*/ 1672 w 1677"/>
                <a:gd name="T17" fmla="*/ 16 h 18"/>
                <a:gd name="T18" fmla="*/ 1675 w 1677"/>
                <a:gd name="T19" fmla="*/ 15 h 18"/>
                <a:gd name="T20" fmla="*/ 1677 w 1677"/>
                <a:gd name="T21" fmla="*/ 12 h 18"/>
                <a:gd name="T22" fmla="*/ 1677 w 1677"/>
                <a:gd name="T23" fmla="*/ 9 h 18"/>
                <a:gd name="T24" fmla="*/ 1677 w 1677"/>
                <a:gd name="T25" fmla="*/ 6 h 18"/>
                <a:gd name="T26" fmla="*/ 1675 w 1677"/>
                <a:gd name="T27" fmla="*/ 3 h 18"/>
                <a:gd name="T28" fmla="*/ 1672 w 1677"/>
                <a:gd name="T29" fmla="*/ 0 h 18"/>
                <a:gd name="T30" fmla="*/ 1668 w 1677"/>
                <a:gd name="T31" fmla="*/ 0 h 18"/>
                <a:gd name="T32" fmla="*/ 1668 w 1677"/>
                <a:gd name="T33" fmla="*/ 0 h 18"/>
                <a:gd name="T34" fmla="*/ 1019 w 1677"/>
                <a:gd name="T35" fmla="*/ 0 h 18"/>
                <a:gd name="T36" fmla="*/ 1019 w 1677"/>
                <a:gd name="T37" fmla="*/ 0 h 18"/>
                <a:gd name="T38" fmla="*/ 373 w 1677"/>
                <a:gd name="T39" fmla="*/ 0 h 18"/>
                <a:gd name="T40" fmla="*/ 373 w 1677"/>
                <a:gd name="T41" fmla="*/ 0 h 18"/>
                <a:gd name="T42" fmla="*/ 9 w 1677"/>
                <a:gd name="T43" fmla="*/ 0 h 18"/>
                <a:gd name="T44" fmla="*/ 9 w 1677"/>
                <a:gd name="T45" fmla="*/ 0 h 18"/>
                <a:gd name="T46" fmla="*/ 5 w 1677"/>
                <a:gd name="T47" fmla="*/ 0 h 18"/>
                <a:gd name="T48" fmla="*/ 2 w 1677"/>
                <a:gd name="T49" fmla="*/ 3 h 18"/>
                <a:gd name="T50" fmla="*/ 0 w 1677"/>
                <a:gd name="T51" fmla="*/ 6 h 18"/>
                <a:gd name="T52" fmla="*/ 0 w 1677"/>
                <a:gd name="T53" fmla="*/ 9 h 18"/>
                <a:gd name="T54" fmla="*/ 0 w 1677"/>
                <a:gd name="T55" fmla="*/ 12 h 18"/>
                <a:gd name="T56" fmla="*/ 2 w 1677"/>
                <a:gd name="T57" fmla="*/ 15 h 18"/>
                <a:gd name="T58" fmla="*/ 5 w 1677"/>
                <a:gd name="T59" fmla="*/ 16 h 18"/>
                <a:gd name="T60" fmla="*/ 9 w 1677"/>
                <a:gd name="T61" fmla="*/ 18 h 18"/>
                <a:gd name="T62" fmla="*/ 9 w 1677"/>
                <a:gd name="T6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677" h="18">
                  <a:moveTo>
                    <a:pt x="9" y="18"/>
                  </a:moveTo>
                  <a:lnTo>
                    <a:pt x="9" y="18"/>
                  </a:lnTo>
                  <a:lnTo>
                    <a:pt x="658" y="18"/>
                  </a:lnTo>
                  <a:lnTo>
                    <a:pt x="658" y="18"/>
                  </a:lnTo>
                  <a:lnTo>
                    <a:pt x="1304" y="18"/>
                  </a:lnTo>
                  <a:lnTo>
                    <a:pt x="1304" y="18"/>
                  </a:lnTo>
                  <a:lnTo>
                    <a:pt x="1668" y="18"/>
                  </a:lnTo>
                  <a:lnTo>
                    <a:pt x="1668" y="18"/>
                  </a:lnTo>
                  <a:lnTo>
                    <a:pt x="1672" y="16"/>
                  </a:lnTo>
                  <a:lnTo>
                    <a:pt x="1675" y="15"/>
                  </a:lnTo>
                  <a:lnTo>
                    <a:pt x="1677" y="12"/>
                  </a:lnTo>
                  <a:lnTo>
                    <a:pt x="1677" y="9"/>
                  </a:lnTo>
                  <a:lnTo>
                    <a:pt x="1677" y="6"/>
                  </a:lnTo>
                  <a:lnTo>
                    <a:pt x="1675" y="3"/>
                  </a:lnTo>
                  <a:lnTo>
                    <a:pt x="1672" y="0"/>
                  </a:lnTo>
                  <a:lnTo>
                    <a:pt x="1668" y="0"/>
                  </a:lnTo>
                  <a:lnTo>
                    <a:pt x="1668" y="0"/>
                  </a:lnTo>
                  <a:lnTo>
                    <a:pt x="1019" y="0"/>
                  </a:lnTo>
                  <a:lnTo>
                    <a:pt x="1019" y="0"/>
                  </a:lnTo>
                  <a:lnTo>
                    <a:pt x="373" y="0"/>
                  </a:lnTo>
                  <a:lnTo>
                    <a:pt x="373" y="0"/>
                  </a:lnTo>
                  <a:lnTo>
                    <a:pt x="9" y="0"/>
                  </a:lnTo>
                  <a:lnTo>
                    <a:pt x="9" y="0"/>
                  </a:lnTo>
                  <a:lnTo>
                    <a:pt x="5" y="0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9"/>
                  </a:lnTo>
                  <a:lnTo>
                    <a:pt x="0" y="12"/>
                  </a:lnTo>
                  <a:lnTo>
                    <a:pt x="2" y="15"/>
                  </a:lnTo>
                  <a:lnTo>
                    <a:pt x="5" y="16"/>
                  </a:lnTo>
                  <a:lnTo>
                    <a:pt x="9" y="18"/>
                  </a:lnTo>
                  <a:lnTo>
                    <a:pt x="9" y="18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6" name="Freeform 173">
              <a:extLst>
                <a:ext uri="{FF2B5EF4-FFF2-40B4-BE49-F238E27FC236}">
                  <a16:creationId xmlns:a16="http://schemas.microsoft.com/office/drawing/2014/main" id="{744FE451-7167-540C-359D-EA7560049E3F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3" y="2822"/>
              <a:ext cx="5" cy="1192"/>
            </a:xfrm>
            <a:custGeom>
              <a:avLst/>
              <a:gdLst>
                <a:gd name="T0" fmla="*/ 0 w 17"/>
                <a:gd name="T1" fmla="*/ 9 h 3576"/>
                <a:gd name="T2" fmla="*/ 0 w 17"/>
                <a:gd name="T3" fmla="*/ 9 h 3576"/>
                <a:gd name="T4" fmla="*/ 0 w 17"/>
                <a:gd name="T5" fmla="*/ 1401 h 3576"/>
                <a:gd name="T6" fmla="*/ 0 w 17"/>
                <a:gd name="T7" fmla="*/ 1401 h 3576"/>
                <a:gd name="T8" fmla="*/ 0 w 17"/>
                <a:gd name="T9" fmla="*/ 2791 h 3576"/>
                <a:gd name="T10" fmla="*/ 0 w 17"/>
                <a:gd name="T11" fmla="*/ 2791 h 3576"/>
                <a:gd name="T12" fmla="*/ 0 w 17"/>
                <a:gd name="T13" fmla="*/ 3568 h 3576"/>
                <a:gd name="T14" fmla="*/ 0 w 17"/>
                <a:gd name="T15" fmla="*/ 3568 h 3576"/>
                <a:gd name="T16" fmla="*/ 1 w 17"/>
                <a:gd name="T17" fmla="*/ 3572 h 3576"/>
                <a:gd name="T18" fmla="*/ 3 w 17"/>
                <a:gd name="T19" fmla="*/ 3575 h 3576"/>
                <a:gd name="T20" fmla="*/ 6 w 17"/>
                <a:gd name="T21" fmla="*/ 3576 h 3576"/>
                <a:gd name="T22" fmla="*/ 9 w 17"/>
                <a:gd name="T23" fmla="*/ 3576 h 3576"/>
                <a:gd name="T24" fmla="*/ 13 w 17"/>
                <a:gd name="T25" fmla="*/ 3576 h 3576"/>
                <a:gd name="T26" fmla="*/ 14 w 17"/>
                <a:gd name="T27" fmla="*/ 3575 h 3576"/>
                <a:gd name="T28" fmla="*/ 17 w 17"/>
                <a:gd name="T29" fmla="*/ 3572 h 3576"/>
                <a:gd name="T30" fmla="*/ 17 w 17"/>
                <a:gd name="T31" fmla="*/ 3568 h 3576"/>
                <a:gd name="T32" fmla="*/ 17 w 17"/>
                <a:gd name="T33" fmla="*/ 3568 h 3576"/>
                <a:gd name="T34" fmla="*/ 17 w 17"/>
                <a:gd name="T35" fmla="*/ 2181 h 3576"/>
                <a:gd name="T36" fmla="*/ 17 w 17"/>
                <a:gd name="T37" fmla="*/ 2181 h 3576"/>
                <a:gd name="T38" fmla="*/ 17 w 17"/>
                <a:gd name="T39" fmla="*/ 789 h 3576"/>
                <a:gd name="T40" fmla="*/ 17 w 17"/>
                <a:gd name="T41" fmla="*/ 789 h 3576"/>
                <a:gd name="T42" fmla="*/ 17 w 17"/>
                <a:gd name="T43" fmla="*/ 9 h 3576"/>
                <a:gd name="T44" fmla="*/ 17 w 17"/>
                <a:gd name="T45" fmla="*/ 9 h 3576"/>
                <a:gd name="T46" fmla="*/ 17 w 17"/>
                <a:gd name="T47" fmla="*/ 4 h 3576"/>
                <a:gd name="T48" fmla="*/ 14 w 17"/>
                <a:gd name="T49" fmla="*/ 3 h 3576"/>
                <a:gd name="T50" fmla="*/ 13 w 17"/>
                <a:gd name="T51" fmla="*/ 0 h 3576"/>
                <a:gd name="T52" fmla="*/ 9 w 17"/>
                <a:gd name="T53" fmla="*/ 0 h 3576"/>
                <a:gd name="T54" fmla="*/ 6 w 17"/>
                <a:gd name="T55" fmla="*/ 0 h 3576"/>
                <a:gd name="T56" fmla="*/ 3 w 17"/>
                <a:gd name="T57" fmla="*/ 3 h 3576"/>
                <a:gd name="T58" fmla="*/ 1 w 17"/>
                <a:gd name="T59" fmla="*/ 4 h 3576"/>
                <a:gd name="T60" fmla="*/ 0 w 17"/>
                <a:gd name="T61" fmla="*/ 9 h 3576"/>
                <a:gd name="T62" fmla="*/ 0 w 17"/>
                <a:gd name="T63" fmla="*/ 9 h 3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7" h="3576">
                  <a:moveTo>
                    <a:pt x="0" y="9"/>
                  </a:moveTo>
                  <a:lnTo>
                    <a:pt x="0" y="9"/>
                  </a:lnTo>
                  <a:lnTo>
                    <a:pt x="0" y="1401"/>
                  </a:lnTo>
                  <a:lnTo>
                    <a:pt x="0" y="1401"/>
                  </a:lnTo>
                  <a:lnTo>
                    <a:pt x="0" y="2791"/>
                  </a:lnTo>
                  <a:lnTo>
                    <a:pt x="0" y="2791"/>
                  </a:lnTo>
                  <a:lnTo>
                    <a:pt x="0" y="3568"/>
                  </a:lnTo>
                  <a:lnTo>
                    <a:pt x="0" y="3568"/>
                  </a:lnTo>
                  <a:lnTo>
                    <a:pt x="1" y="3572"/>
                  </a:lnTo>
                  <a:lnTo>
                    <a:pt x="3" y="3575"/>
                  </a:lnTo>
                  <a:lnTo>
                    <a:pt x="6" y="3576"/>
                  </a:lnTo>
                  <a:lnTo>
                    <a:pt x="9" y="3576"/>
                  </a:lnTo>
                  <a:lnTo>
                    <a:pt x="13" y="3576"/>
                  </a:lnTo>
                  <a:lnTo>
                    <a:pt x="14" y="3575"/>
                  </a:lnTo>
                  <a:lnTo>
                    <a:pt x="17" y="3572"/>
                  </a:lnTo>
                  <a:lnTo>
                    <a:pt x="17" y="3568"/>
                  </a:lnTo>
                  <a:lnTo>
                    <a:pt x="17" y="3568"/>
                  </a:lnTo>
                  <a:lnTo>
                    <a:pt x="17" y="2181"/>
                  </a:lnTo>
                  <a:lnTo>
                    <a:pt x="17" y="2181"/>
                  </a:lnTo>
                  <a:lnTo>
                    <a:pt x="17" y="789"/>
                  </a:lnTo>
                  <a:lnTo>
                    <a:pt x="17" y="789"/>
                  </a:lnTo>
                  <a:lnTo>
                    <a:pt x="17" y="9"/>
                  </a:lnTo>
                  <a:lnTo>
                    <a:pt x="17" y="9"/>
                  </a:lnTo>
                  <a:lnTo>
                    <a:pt x="17" y="4"/>
                  </a:lnTo>
                  <a:lnTo>
                    <a:pt x="14" y="3"/>
                  </a:lnTo>
                  <a:lnTo>
                    <a:pt x="13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1" y="4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7" name="Freeform 174">
              <a:extLst>
                <a:ext uri="{FF2B5EF4-FFF2-40B4-BE49-F238E27FC236}">
                  <a16:creationId xmlns:a16="http://schemas.microsoft.com/office/drawing/2014/main" id="{751A5BE0-D3EC-7F87-4E97-2C5ECDBD65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8" y="3835"/>
              <a:ext cx="190" cy="190"/>
            </a:xfrm>
            <a:custGeom>
              <a:avLst/>
              <a:gdLst>
                <a:gd name="T0" fmla="*/ 16 w 571"/>
                <a:gd name="T1" fmla="*/ 569 h 570"/>
                <a:gd name="T2" fmla="*/ 16 w 571"/>
                <a:gd name="T3" fmla="*/ 569 h 570"/>
                <a:gd name="T4" fmla="*/ 230 w 571"/>
                <a:gd name="T5" fmla="*/ 352 h 570"/>
                <a:gd name="T6" fmla="*/ 230 w 571"/>
                <a:gd name="T7" fmla="*/ 352 h 570"/>
                <a:gd name="T8" fmla="*/ 446 w 571"/>
                <a:gd name="T9" fmla="*/ 136 h 570"/>
                <a:gd name="T10" fmla="*/ 446 w 571"/>
                <a:gd name="T11" fmla="*/ 136 h 570"/>
                <a:gd name="T12" fmla="*/ 568 w 571"/>
                <a:gd name="T13" fmla="*/ 14 h 570"/>
                <a:gd name="T14" fmla="*/ 568 w 571"/>
                <a:gd name="T15" fmla="*/ 14 h 570"/>
                <a:gd name="T16" fmla="*/ 569 w 571"/>
                <a:gd name="T17" fmla="*/ 11 h 570"/>
                <a:gd name="T18" fmla="*/ 571 w 571"/>
                <a:gd name="T19" fmla="*/ 8 h 570"/>
                <a:gd name="T20" fmla="*/ 569 w 571"/>
                <a:gd name="T21" fmla="*/ 5 h 570"/>
                <a:gd name="T22" fmla="*/ 568 w 571"/>
                <a:gd name="T23" fmla="*/ 3 h 570"/>
                <a:gd name="T24" fmla="*/ 565 w 571"/>
                <a:gd name="T25" fmla="*/ 1 h 570"/>
                <a:gd name="T26" fmla="*/ 562 w 571"/>
                <a:gd name="T27" fmla="*/ 0 h 570"/>
                <a:gd name="T28" fmla="*/ 559 w 571"/>
                <a:gd name="T29" fmla="*/ 0 h 570"/>
                <a:gd name="T30" fmla="*/ 555 w 571"/>
                <a:gd name="T31" fmla="*/ 3 h 570"/>
                <a:gd name="T32" fmla="*/ 555 w 571"/>
                <a:gd name="T33" fmla="*/ 3 h 570"/>
                <a:gd name="T34" fmla="*/ 340 w 571"/>
                <a:gd name="T35" fmla="*/ 217 h 570"/>
                <a:gd name="T36" fmla="*/ 340 w 571"/>
                <a:gd name="T37" fmla="*/ 217 h 570"/>
                <a:gd name="T38" fmla="*/ 125 w 571"/>
                <a:gd name="T39" fmla="*/ 434 h 570"/>
                <a:gd name="T40" fmla="*/ 125 w 571"/>
                <a:gd name="T41" fmla="*/ 434 h 570"/>
                <a:gd name="T42" fmla="*/ 3 w 571"/>
                <a:gd name="T43" fmla="*/ 556 h 570"/>
                <a:gd name="T44" fmla="*/ 3 w 571"/>
                <a:gd name="T45" fmla="*/ 556 h 570"/>
                <a:gd name="T46" fmla="*/ 1 w 571"/>
                <a:gd name="T47" fmla="*/ 558 h 570"/>
                <a:gd name="T48" fmla="*/ 0 w 571"/>
                <a:gd name="T49" fmla="*/ 561 h 570"/>
                <a:gd name="T50" fmla="*/ 1 w 571"/>
                <a:gd name="T51" fmla="*/ 566 h 570"/>
                <a:gd name="T52" fmla="*/ 3 w 571"/>
                <a:gd name="T53" fmla="*/ 567 h 570"/>
                <a:gd name="T54" fmla="*/ 6 w 571"/>
                <a:gd name="T55" fmla="*/ 570 h 570"/>
                <a:gd name="T56" fmla="*/ 9 w 571"/>
                <a:gd name="T57" fmla="*/ 570 h 570"/>
                <a:gd name="T58" fmla="*/ 12 w 571"/>
                <a:gd name="T59" fmla="*/ 570 h 570"/>
                <a:gd name="T60" fmla="*/ 16 w 571"/>
                <a:gd name="T61" fmla="*/ 569 h 570"/>
                <a:gd name="T62" fmla="*/ 16 w 571"/>
                <a:gd name="T63" fmla="*/ 569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71" h="570">
                  <a:moveTo>
                    <a:pt x="16" y="569"/>
                  </a:moveTo>
                  <a:lnTo>
                    <a:pt x="16" y="569"/>
                  </a:lnTo>
                  <a:lnTo>
                    <a:pt x="230" y="352"/>
                  </a:lnTo>
                  <a:lnTo>
                    <a:pt x="230" y="352"/>
                  </a:lnTo>
                  <a:lnTo>
                    <a:pt x="446" y="136"/>
                  </a:lnTo>
                  <a:lnTo>
                    <a:pt x="446" y="136"/>
                  </a:lnTo>
                  <a:lnTo>
                    <a:pt x="568" y="14"/>
                  </a:lnTo>
                  <a:lnTo>
                    <a:pt x="568" y="14"/>
                  </a:lnTo>
                  <a:lnTo>
                    <a:pt x="569" y="11"/>
                  </a:lnTo>
                  <a:lnTo>
                    <a:pt x="571" y="8"/>
                  </a:lnTo>
                  <a:lnTo>
                    <a:pt x="569" y="5"/>
                  </a:lnTo>
                  <a:lnTo>
                    <a:pt x="568" y="3"/>
                  </a:lnTo>
                  <a:lnTo>
                    <a:pt x="565" y="1"/>
                  </a:lnTo>
                  <a:lnTo>
                    <a:pt x="562" y="0"/>
                  </a:lnTo>
                  <a:lnTo>
                    <a:pt x="559" y="0"/>
                  </a:lnTo>
                  <a:lnTo>
                    <a:pt x="555" y="3"/>
                  </a:lnTo>
                  <a:lnTo>
                    <a:pt x="555" y="3"/>
                  </a:lnTo>
                  <a:lnTo>
                    <a:pt x="340" y="217"/>
                  </a:lnTo>
                  <a:lnTo>
                    <a:pt x="340" y="217"/>
                  </a:lnTo>
                  <a:lnTo>
                    <a:pt x="125" y="434"/>
                  </a:lnTo>
                  <a:lnTo>
                    <a:pt x="125" y="434"/>
                  </a:lnTo>
                  <a:lnTo>
                    <a:pt x="3" y="556"/>
                  </a:lnTo>
                  <a:lnTo>
                    <a:pt x="3" y="556"/>
                  </a:lnTo>
                  <a:lnTo>
                    <a:pt x="1" y="558"/>
                  </a:lnTo>
                  <a:lnTo>
                    <a:pt x="0" y="561"/>
                  </a:lnTo>
                  <a:lnTo>
                    <a:pt x="1" y="566"/>
                  </a:lnTo>
                  <a:lnTo>
                    <a:pt x="3" y="567"/>
                  </a:lnTo>
                  <a:lnTo>
                    <a:pt x="6" y="570"/>
                  </a:lnTo>
                  <a:lnTo>
                    <a:pt x="9" y="570"/>
                  </a:lnTo>
                  <a:lnTo>
                    <a:pt x="12" y="570"/>
                  </a:lnTo>
                  <a:lnTo>
                    <a:pt x="16" y="569"/>
                  </a:lnTo>
                  <a:lnTo>
                    <a:pt x="16" y="56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8" name="Freeform 175">
              <a:extLst>
                <a:ext uri="{FF2B5EF4-FFF2-40B4-BE49-F238E27FC236}">
                  <a16:creationId xmlns:a16="http://schemas.microsoft.com/office/drawing/2014/main" id="{43AFA662-3D71-7249-87D9-EC9B37A1BB3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0" y="2797"/>
              <a:ext cx="249" cy="878"/>
            </a:xfrm>
            <a:custGeom>
              <a:avLst/>
              <a:gdLst>
                <a:gd name="T0" fmla="*/ 732 w 748"/>
                <a:gd name="T1" fmla="*/ 6 h 2632"/>
                <a:gd name="T2" fmla="*/ 712 w 748"/>
                <a:gd name="T3" fmla="*/ 76 h 2632"/>
                <a:gd name="T4" fmla="*/ 658 w 748"/>
                <a:gd name="T5" fmla="*/ 267 h 2632"/>
                <a:gd name="T6" fmla="*/ 580 w 748"/>
                <a:gd name="T7" fmla="*/ 549 h 2632"/>
                <a:gd name="T8" fmla="*/ 484 w 748"/>
                <a:gd name="T9" fmla="*/ 891 h 2632"/>
                <a:gd name="T10" fmla="*/ 379 w 748"/>
                <a:gd name="T11" fmla="*/ 1269 h 2632"/>
                <a:gd name="T12" fmla="*/ 273 w 748"/>
                <a:gd name="T13" fmla="*/ 1648 h 2632"/>
                <a:gd name="T14" fmla="*/ 174 w 748"/>
                <a:gd name="T15" fmla="*/ 2002 h 2632"/>
                <a:gd name="T16" fmla="*/ 90 w 748"/>
                <a:gd name="T17" fmla="*/ 2301 h 2632"/>
                <a:gd name="T18" fmla="*/ 31 w 748"/>
                <a:gd name="T19" fmla="*/ 2516 h 2632"/>
                <a:gd name="T20" fmla="*/ 2 w 748"/>
                <a:gd name="T21" fmla="*/ 2617 h 2632"/>
                <a:gd name="T22" fmla="*/ 0 w 748"/>
                <a:gd name="T23" fmla="*/ 2622 h 2632"/>
                <a:gd name="T24" fmla="*/ 0 w 748"/>
                <a:gd name="T25" fmla="*/ 2626 h 2632"/>
                <a:gd name="T26" fmla="*/ 5 w 748"/>
                <a:gd name="T27" fmla="*/ 2630 h 2632"/>
                <a:gd name="T28" fmla="*/ 11 w 748"/>
                <a:gd name="T29" fmla="*/ 2632 h 2632"/>
                <a:gd name="T30" fmla="*/ 16 w 748"/>
                <a:gd name="T31" fmla="*/ 2629 h 2632"/>
                <a:gd name="T32" fmla="*/ 18 w 748"/>
                <a:gd name="T33" fmla="*/ 2626 h 2632"/>
                <a:gd name="T34" fmla="*/ 37 w 748"/>
                <a:gd name="T35" fmla="*/ 2556 h 2632"/>
                <a:gd name="T36" fmla="*/ 90 w 748"/>
                <a:gd name="T37" fmla="*/ 2366 h 2632"/>
                <a:gd name="T38" fmla="*/ 169 w 748"/>
                <a:gd name="T39" fmla="*/ 2085 h 2632"/>
                <a:gd name="T40" fmla="*/ 266 w 748"/>
                <a:gd name="T41" fmla="*/ 1741 h 2632"/>
                <a:gd name="T42" fmla="*/ 370 w 748"/>
                <a:gd name="T43" fmla="*/ 1363 h 2632"/>
                <a:gd name="T44" fmla="*/ 476 w 748"/>
                <a:gd name="T45" fmla="*/ 984 h 2632"/>
                <a:gd name="T46" fmla="*/ 576 w 748"/>
                <a:gd name="T47" fmla="*/ 630 h 2632"/>
                <a:gd name="T48" fmla="*/ 658 w 748"/>
                <a:gd name="T49" fmla="*/ 333 h 2632"/>
                <a:gd name="T50" fmla="*/ 719 w 748"/>
                <a:gd name="T51" fmla="*/ 116 h 2632"/>
                <a:gd name="T52" fmla="*/ 747 w 748"/>
                <a:gd name="T53" fmla="*/ 15 h 2632"/>
                <a:gd name="T54" fmla="*/ 748 w 748"/>
                <a:gd name="T55" fmla="*/ 10 h 2632"/>
                <a:gd name="T56" fmla="*/ 748 w 748"/>
                <a:gd name="T57" fmla="*/ 8 h 2632"/>
                <a:gd name="T58" fmla="*/ 745 w 748"/>
                <a:gd name="T59" fmla="*/ 2 h 2632"/>
                <a:gd name="T60" fmla="*/ 739 w 748"/>
                <a:gd name="T61" fmla="*/ 0 h 2632"/>
                <a:gd name="T62" fmla="*/ 734 w 748"/>
                <a:gd name="T63" fmla="*/ 3 h 2632"/>
                <a:gd name="T64" fmla="*/ 732 w 748"/>
                <a:gd name="T65" fmla="*/ 6 h 26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48" h="2632">
                  <a:moveTo>
                    <a:pt x="732" y="6"/>
                  </a:moveTo>
                  <a:lnTo>
                    <a:pt x="732" y="6"/>
                  </a:lnTo>
                  <a:lnTo>
                    <a:pt x="712" y="76"/>
                  </a:lnTo>
                  <a:lnTo>
                    <a:pt x="712" y="76"/>
                  </a:lnTo>
                  <a:lnTo>
                    <a:pt x="658" y="267"/>
                  </a:lnTo>
                  <a:lnTo>
                    <a:pt x="658" y="267"/>
                  </a:lnTo>
                  <a:lnTo>
                    <a:pt x="580" y="549"/>
                  </a:lnTo>
                  <a:lnTo>
                    <a:pt x="580" y="549"/>
                  </a:lnTo>
                  <a:lnTo>
                    <a:pt x="484" y="891"/>
                  </a:lnTo>
                  <a:lnTo>
                    <a:pt x="484" y="891"/>
                  </a:lnTo>
                  <a:lnTo>
                    <a:pt x="379" y="1269"/>
                  </a:lnTo>
                  <a:lnTo>
                    <a:pt x="379" y="1269"/>
                  </a:lnTo>
                  <a:lnTo>
                    <a:pt x="273" y="1648"/>
                  </a:lnTo>
                  <a:lnTo>
                    <a:pt x="273" y="1648"/>
                  </a:lnTo>
                  <a:lnTo>
                    <a:pt x="174" y="2002"/>
                  </a:lnTo>
                  <a:lnTo>
                    <a:pt x="174" y="2002"/>
                  </a:lnTo>
                  <a:lnTo>
                    <a:pt x="90" y="2301"/>
                  </a:lnTo>
                  <a:lnTo>
                    <a:pt x="90" y="2301"/>
                  </a:lnTo>
                  <a:lnTo>
                    <a:pt x="31" y="2516"/>
                  </a:lnTo>
                  <a:lnTo>
                    <a:pt x="31" y="2516"/>
                  </a:lnTo>
                  <a:lnTo>
                    <a:pt x="16" y="2566"/>
                  </a:lnTo>
                  <a:lnTo>
                    <a:pt x="2" y="2617"/>
                  </a:lnTo>
                  <a:lnTo>
                    <a:pt x="2" y="2617"/>
                  </a:lnTo>
                  <a:lnTo>
                    <a:pt x="0" y="2622"/>
                  </a:lnTo>
                  <a:lnTo>
                    <a:pt x="0" y="2622"/>
                  </a:lnTo>
                  <a:lnTo>
                    <a:pt x="0" y="2626"/>
                  </a:lnTo>
                  <a:lnTo>
                    <a:pt x="2" y="2629"/>
                  </a:lnTo>
                  <a:lnTo>
                    <a:pt x="5" y="2630"/>
                  </a:lnTo>
                  <a:lnTo>
                    <a:pt x="8" y="2632"/>
                  </a:lnTo>
                  <a:lnTo>
                    <a:pt x="11" y="2632"/>
                  </a:lnTo>
                  <a:lnTo>
                    <a:pt x="13" y="2632"/>
                  </a:lnTo>
                  <a:lnTo>
                    <a:pt x="16" y="2629"/>
                  </a:lnTo>
                  <a:lnTo>
                    <a:pt x="18" y="2626"/>
                  </a:lnTo>
                  <a:lnTo>
                    <a:pt x="18" y="2626"/>
                  </a:lnTo>
                  <a:lnTo>
                    <a:pt x="37" y="2556"/>
                  </a:lnTo>
                  <a:lnTo>
                    <a:pt x="37" y="2556"/>
                  </a:lnTo>
                  <a:lnTo>
                    <a:pt x="90" y="2366"/>
                  </a:lnTo>
                  <a:lnTo>
                    <a:pt x="90" y="2366"/>
                  </a:lnTo>
                  <a:lnTo>
                    <a:pt x="169" y="2085"/>
                  </a:lnTo>
                  <a:lnTo>
                    <a:pt x="169" y="2085"/>
                  </a:lnTo>
                  <a:lnTo>
                    <a:pt x="266" y="1741"/>
                  </a:lnTo>
                  <a:lnTo>
                    <a:pt x="266" y="1741"/>
                  </a:lnTo>
                  <a:lnTo>
                    <a:pt x="370" y="1363"/>
                  </a:lnTo>
                  <a:lnTo>
                    <a:pt x="370" y="1363"/>
                  </a:lnTo>
                  <a:lnTo>
                    <a:pt x="476" y="984"/>
                  </a:lnTo>
                  <a:lnTo>
                    <a:pt x="476" y="984"/>
                  </a:lnTo>
                  <a:lnTo>
                    <a:pt x="576" y="630"/>
                  </a:lnTo>
                  <a:lnTo>
                    <a:pt x="576" y="630"/>
                  </a:lnTo>
                  <a:lnTo>
                    <a:pt x="658" y="333"/>
                  </a:lnTo>
                  <a:lnTo>
                    <a:pt x="658" y="333"/>
                  </a:lnTo>
                  <a:lnTo>
                    <a:pt x="719" y="116"/>
                  </a:lnTo>
                  <a:lnTo>
                    <a:pt x="719" y="116"/>
                  </a:lnTo>
                  <a:lnTo>
                    <a:pt x="734" y="66"/>
                  </a:lnTo>
                  <a:lnTo>
                    <a:pt x="747" y="15"/>
                  </a:lnTo>
                  <a:lnTo>
                    <a:pt x="747" y="15"/>
                  </a:lnTo>
                  <a:lnTo>
                    <a:pt x="748" y="10"/>
                  </a:lnTo>
                  <a:lnTo>
                    <a:pt x="748" y="10"/>
                  </a:lnTo>
                  <a:lnTo>
                    <a:pt x="748" y="8"/>
                  </a:lnTo>
                  <a:lnTo>
                    <a:pt x="747" y="5"/>
                  </a:lnTo>
                  <a:lnTo>
                    <a:pt x="745" y="2"/>
                  </a:lnTo>
                  <a:lnTo>
                    <a:pt x="742" y="0"/>
                  </a:lnTo>
                  <a:lnTo>
                    <a:pt x="739" y="0"/>
                  </a:lnTo>
                  <a:lnTo>
                    <a:pt x="735" y="0"/>
                  </a:lnTo>
                  <a:lnTo>
                    <a:pt x="734" y="3"/>
                  </a:lnTo>
                  <a:lnTo>
                    <a:pt x="732" y="6"/>
                  </a:lnTo>
                  <a:lnTo>
                    <a:pt x="732" y="6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79" name="Freeform 176">
              <a:extLst>
                <a:ext uri="{FF2B5EF4-FFF2-40B4-BE49-F238E27FC236}">
                  <a16:creationId xmlns:a16="http://schemas.microsoft.com/office/drawing/2014/main" id="{1414639A-F649-9C29-D545-B9983DBE1F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9" y="2668"/>
              <a:ext cx="548" cy="126"/>
            </a:xfrm>
            <a:custGeom>
              <a:avLst/>
              <a:gdLst>
                <a:gd name="T0" fmla="*/ 39 w 1645"/>
                <a:gd name="T1" fmla="*/ 376 h 379"/>
                <a:gd name="T2" fmla="*/ 123 w 1645"/>
                <a:gd name="T3" fmla="*/ 372 h 379"/>
                <a:gd name="T4" fmla="*/ 226 w 1645"/>
                <a:gd name="T5" fmla="*/ 356 h 379"/>
                <a:gd name="T6" fmla="*/ 331 w 1645"/>
                <a:gd name="T7" fmla="*/ 333 h 379"/>
                <a:gd name="T8" fmla="*/ 438 w 1645"/>
                <a:gd name="T9" fmla="*/ 312 h 379"/>
                <a:gd name="T10" fmla="*/ 648 w 1645"/>
                <a:gd name="T11" fmla="*/ 266 h 379"/>
                <a:gd name="T12" fmla="*/ 754 w 1645"/>
                <a:gd name="T13" fmla="*/ 244 h 379"/>
                <a:gd name="T14" fmla="*/ 854 w 1645"/>
                <a:gd name="T15" fmla="*/ 218 h 379"/>
                <a:gd name="T16" fmla="*/ 1051 w 1645"/>
                <a:gd name="T17" fmla="*/ 147 h 379"/>
                <a:gd name="T18" fmla="*/ 1246 w 1645"/>
                <a:gd name="T19" fmla="*/ 76 h 379"/>
                <a:gd name="T20" fmla="*/ 1353 w 1645"/>
                <a:gd name="T21" fmla="*/ 42 h 379"/>
                <a:gd name="T22" fmla="*/ 1427 w 1645"/>
                <a:gd name="T23" fmla="*/ 24 h 379"/>
                <a:gd name="T24" fmla="*/ 1484 w 1645"/>
                <a:gd name="T25" fmla="*/ 16 h 379"/>
                <a:gd name="T26" fmla="*/ 1539 w 1645"/>
                <a:gd name="T27" fmla="*/ 25 h 379"/>
                <a:gd name="T28" fmla="*/ 1572 w 1645"/>
                <a:gd name="T29" fmla="*/ 42 h 379"/>
                <a:gd name="T30" fmla="*/ 1606 w 1645"/>
                <a:gd name="T31" fmla="*/ 84 h 379"/>
                <a:gd name="T32" fmla="*/ 1623 w 1645"/>
                <a:gd name="T33" fmla="*/ 137 h 379"/>
                <a:gd name="T34" fmla="*/ 1627 w 1645"/>
                <a:gd name="T35" fmla="*/ 177 h 379"/>
                <a:gd name="T36" fmla="*/ 1624 w 1645"/>
                <a:gd name="T37" fmla="*/ 240 h 379"/>
                <a:gd name="T38" fmla="*/ 1610 w 1645"/>
                <a:gd name="T39" fmla="*/ 299 h 379"/>
                <a:gd name="T40" fmla="*/ 1592 w 1645"/>
                <a:gd name="T41" fmla="*/ 347 h 379"/>
                <a:gd name="T42" fmla="*/ 1595 w 1645"/>
                <a:gd name="T43" fmla="*/ 356 h 379"/>
                <a:gd name="T44" fmla="*/ 1606 w 1645"/>
                <a:gd name="T45" fmla="*/ 357 h 379"/>
                <a:gd name="T46" fmla="*/ 1610 w 1645"/>
                <a:gd name="T47" fmla="*/ 352 h 379"/>
                <a:gd name="T48" fmla="*/ 1639 w 1645"/>
                <a:gd name="T49" fmla="*/ 251 h 379"/>
                <a:gd name="T50" fmla="*/ 1645 w 1645"/>
                <a:gd name="T51" fmla="*/ 214 h 379"/>
                <a:gd name="T52" fmla="*/ 1645 w 1645"/>
                <a:gd name="T53" fmla="*/ 176 h 379"/>
                <a:gd name="T54" fmla="*/ 1636 w 1645"/>
                <a:gd name="T55" fmla="*/ 118 h 379"/>
                <a:gd name="T56" fmla="*/ 1614 w 1645"/>
                <a:gd name="T57" fmla="*/ 64 h 379"/>
                <a:gd name="T58" fmla="*/ 1590 w 1645"/>
                <a:gd name="T59" fmla="*/ 35 h 379"/>
                <a:gd name="T60" fmla="*/ 1542 w 1645"/>
                <a:gd name="T61" fmla="*/ 8 h 379"/>
                <a:gd name="T62" fmla="*/ 1487 w 1645"/>
                <a:gd name="T63" fmla="*/ 0 h 379"/>
                <a:gd name="T64" fmla="*/ 1449 w 1645"/>
                <a:gd name="T65" fmla="*/ 2 h 379"/>
                <a:gd name="T66" fmla="*/ 1371 w 1645"/>
                <a:gd name="T67" fmla="*/ 19 h 379"/>
                <a:gd name="T68" fmla="*/ 1294 w 1645"/>
                <a:gd name="T69" fmla="*/ 42 h 379"/>
                <a:gd name="T70" fmla="*/ 1167 w 1645"/>
                <a:gd name="T71" fmla="*/ 84 h 379"/>
                <a:gd name="T72" fmla="*/ 1016 w 1645"/>
                <a:gd name="T73" fmla="*/ 141 h 379"/>
                <a:gd name="T74" fmla="*/ 916 w 1645"/>
                <a:gd name="T75" fmla="*/ 179 h 379"/>
                <a:gd name="T76" fmla="*/ 764 w 1645"/>
                <a:gd name="T77" fmla="*/ 224 h 379"/>
                <a:gd name="T78" fmla="*/ 658 w 1645"/>
                <a:gd name="T79" fmla="*/ 246 h 379"/>
                <a:gd name="T80" fmla="*/ 496 w 1645"/>
                <a:gd name="T81" fmla="*/ 282 h 379"/>
                <a:gd name="T82" fmla="*/ 333 w 1645"/>
                <a:gd name="T83" fmla="*/ 315 h 379"/>
                <a:gd name="T84" fmla="*/ 226 w 1645"/>
                <a:gd name="T85" fmla="*/ 338 h 379"/>
                <a:gd name="T86" fmla="*/ 173 w 1645"/>
                <a:gd name="T87" fmla="*/ 349 h 379"/>
                <a:gd name="T88" fmla="*/ 61 w 1645"/>
                <a:gd name="T89" fmla="*/ 356 h 379"/>
                <a:gd name="T90" fmla="*/ 6 w 1645"/>
                <a:gd name="T91" fmla="*/ 363 h 379"/>
                <a:gd name="T92" fmla="*/ 0 w 1645"/>
                <a:gd name="T93" fmla="*/ 366 h 379"/>
                <a:gd name="T94" fmla="*/ 2 w 1645"/>
                <a:gd name="T95" fmla="*/ 376 h 379"/>
                <a:gd name="T96" fmla="*/ 10 w 1645"/>
                <a:gd name="T97" fmla="*/ 379 h 3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45" h="379">
                  <a:moveTo>
                    <a:pt x="10" y="379"/>
                  </a:moveTo>
                  <a:lnTo>
                    <a:pt x="10" y="379"/>
                  </a:lnTo>
                  <a:lnTo>
                    <a:pt x="39" y="376"/>
                  </a:lnTo>
                  <a:lnTo>
                    <a:pt x="67" y="373"/>
                  </a:lnTo>
                  <a:lnTo>
                    <a:pt x="123" y="372"/>
                  </a:lnTo>
                  <a:lnTo>
                    <a:pt x="123" y="372"/>
                  </a:lnTo>
                  <a:lnTo>
                    <a:pt x="149" y="370"/>
                  </a:lnTo>
                  <a:lnTo>
                    <a:pt x="176" y="366"/>
                  </a:lnTo>
                  <a:lnTo>
                    <a:pt x="226" y="356"/>
                  </a:lnTo>
                  <a:lnTo>
                    <a:pt x="226" y="356"/>
                  </a:lnTo>
                  <a:lnTo>
                    <a:pt x="278" y="344"/>
                  </a:lnTo>
                  <a:lnTo>
                    <a:pt x="331" y="333"/>
                  </a:lnTo>
                  <a:lnTo>
                    <a:pt x="331" y="333"/>
                  </a:lnTo>
                  <a:lnTo>
                    <a:pt x="384" y="323"/>
                  </a:lnTo>
                  <a:lnTo>
                    <a:pt x="438" y="312"/>
                  </a:lnTo>
                  <a:lnTo>
                    <a:pt x="438" y="312"/>
                  </a:lnTo>
                  <a:lnTo>
                    <a:pt x="544" y="289"/>
                  </a:lnTo>
                  <a:lnTo>
                    <a:pt x="648" y="266"/>
                  </a:lnTo>
                  <a:lnTo>
                    <a:pt x="648" y="266"/>
                  </a:lnTo>
                  <a:lnTo>
                    <a:pt x="754" y="244"/>
                  </a:lnTo>
                  <a:lnTo>
                    <a:pt x="754" y="244"/>
                  </a:lnTo>
                  <a:lnTo>
                    <a:pt x="804" y="231"/>
                  </a:lnTo>
                  <a:lnTo>
                    <a:pt x="854" y="218"/>
                  </a:lnTo>
                  <a:lnTo>
                    <a:pt x="854" y="218"/>
                  </a:lnTo>
                  <a:lnTo>
                    <a:pt x="903" y="201"/>
                  </a:lnTo>
                  <a:lnTo>
                    <a:pt x="952" y="183"/>
                  </a:lnTo>
                  <a:lnTo>
                    <a:pt x="1051" y="147"/>
                  </a:lnTo>
                  <a:lnTo>
                    <a:pt x="1148" y="109"/>
                  </a:lnTo>
                  <a:lnTo>
                    <a:pt x="1197" y="92"/>
                  </a:lnTo>
                  <a:lnTo>
                    <a:pt x="1246" y="76"/>
                  </a:lnTo>
                  <a:lnTo>
                    <a:pt x="1246" y="76"/>
                  </a:lnTo>
                  <a:lnTo>
                    <a:pt x="1319" y="53"/>
                  </a:lnTo>
                  <a:lnTo>
                    <a:pt x="1353" y="42"/>
                  </a:lnTo>
                  <a:lnTo>
                    <a:pt x="1390" y="32"/>
                  </a:lnTo>
                  <a:lnTo>
                    <a:pt x="1390" y="32"/>
                  </a:lnTo>
                  <a:lnTo>
                    <a:pt x="1427" y="24"/>
                  </a:lnTo>
                  <a:lnTo>
                    <a:pt x="1446" y="19"/>
                  </a:lnTo>
                  <a:lnTo>
                    <a:pt x="1465" y="18"/>
                  </a:lnTo>
                  <a:lnTo>
                    <a:pt x="1484" y="16"/>
                  </a:lnTo>
                  <a:lnTo>
                    <a:pt x="1503" y="18"/>
                  </a:lnTo>
                  <a:lnTo>
                    <a:pt x="1521" y="21"/>
                  </a:lnTo>
                  <a:lnTo>
                    <a:pt x="1539" y="25"/>
                  </a:lnTo>
                  <a:lnTo>
                    <a:pt x="1539" y="25"/>
                  </a:lnTo>
                  <a:lnTo>
                    <a:pt x="1556" y="32"/>
                  </a:lnTo>
                  <a:lnTo>
                    <a:pt x="1572" y="42"/>
                  </a:lnTo>
                  <a:lnTo>
                    <a:pt x="1585" y="55"/>
                  </a:lnTo>
                  <a:lnTo>
                    <a:pt x="1595" y="70"/>
                  </a:lnTo>
                  <a:lnTo>
                    <a:pt x="1606" y="84"/>
                  </a:lnTo>
                  <a:lnTo>
                    <a:pt x="1613" y="102"/>
                  </a:lnTo>
                  <a:lnTo>
                    <a:pt x="1619" y="119"/>
                  </a:lnTo>
                  <a:lnTo>
                    <a:pt x="1623" y="137"/>
                  </a:lnTo>
                  <a:lnTo>
                    <a:pt x="1623" y="137"/>
                  </a:lnTo>
                  <a:lnTo>
                    <a:pt x="1626" y="157"/>
                  </a:lnTo>
                  <a:lnTo>
                    <a:pt x="1627" y="177"/>
                  </a:lnTo>
                  <a:lnTo>
                    <a:pt x="1627" y="199"/>
                  </a:lnTo>
                  <a:lnTo>
                    <a:pt x="1627" y="219"/>
                  </a:lnTo>
                  <a:lnTo>
                    <a:pt x="1624" y="240"/>
                  </a:lnTo>
                  <a:lnTo>
                    <a:pt x="1620" y="260"/>
                  </a:lnTo>
                  <a:lnTo>
                    <a:pt x="1616" y="280"/>
                  </a:lnTo>
                  <a:lnTo>
                    <a:pt x="1610" y="299"/>
                  </a:lnTo>
                  <a:lnTo>
                    <a:pt x="1610" y="299"/>
                  </a:lnTo>
                  <a:lnTo>
                    <a:pt x="1592" y="347"/>
                  </a:lnTo>
                  <a:lnTo>
                    <a:pt x="1592" y="347"/>
                  </a:lnTo>
                  <a:lnTo>
                    <a:pt x="1592" y="352"/>
                  </a:lnTo>
                  <a:lnTo>
                    <a:pt x="1594" y="354"/>
                  </a:lnTo>
                  <a:lnTo>
                    <a:pt x="1595" y="356"/>
                  </a:lnTo>
                  <a:lnTo>
                    <a:pt x="1598" y="357"/>
                  </a:lnTo>
                  <a:lnTo>
                    <a:pt x="1603" y="357"/>
                  </a:lnTo>
                  <a:lnTo>
                    <a:pt x="1606" y="357"/>
                  </a:lnTo>
                  <a:lnTo>
                    <a:pt x="1608" y="354"/>
                  </a:lnTo>
                  <a:lnTo>
                    <a:pt x="1610" y="352"/>
                  </a:lnTo>
                  <a:lnTo>
                    <a:pt x="1610" y="352"/>
                  </a:lnTo>
                  <a:lnTo>
                    <a:pt x="1626" y="302"/>
                  </a:lnTo>
                  <a:lnTo>
                    <a:pt x="1634" y="278"/>
                  </a:lnTo>
                  <a:lnTo>
                    <a:pt x="1639" y="251"/>
                  </a:lnTo>
                  <a:lnTo>
                    <a:pt x="1639" y="251"/>
                  </a:lnTo>
                  <a:lnTo>
                    <a:pt x="1642" y="233"/>
                  </a:lnTo>
                  <a:lnTo>
                    <a:pt x="1645" y="214"/>
                  </a:lnTo>
                  <a:lnTo>
                    <a:pt x="1645" y="195"/>
                  </a:lnTo>
                  <a:lnTo>
                    <a:pt x="1645" y="176"/>
                  </a:lnTo>
                  <a:lnTo>
                    <a:pt x="1645" y="176"/>
                  </a:lnTo>
                  <a:lnTo>
                    <a:pt x="1643" y="156"/>
                  </a:lnTo>
                  <a:lnTo>
                    <a:pt x="1640" y="137"/>
                  </a:lnTo>
                  <a:lnTo>
                    <a:pt x="1636" y="118"/>
                  </a:lnTo>
                  <a:lnTo>
                    <a:pt x="1630" y="99"/>
                  </a:lnTo>
                  <a:lnTo>
                    <a:pt x="1623" y="82"/>
                  </a:lnTo>
                  <a:lnTo>
                    <a:pt x="1614" y="64"/>
                  </a:lnTo>
                  <a:lnTo>
                    <a:pt x="1603" y="48"/>
                  </a:lnTo>
                  <a:lnTo>
                    <a:pt x="1590" y="35"/>
                  </a:lnTo>
                  <a:lnTo>
                    <a:pt x="1590" y="35"/>
                  </a:lnTo>
                  <a:lnTo>
                    <a:pt x="1575" y="24"/>
                  </a:lnTo>
                  <a:lnTo>
                    <a:pt x="1558" y="13"/>
                  </a:lnTo>
                  <a:lnTo>
                    <a:pt x="1542" y="8"/>
                  </a:lnTo>
                  <a:lnTo>
                    <a:pt x="1523" y="3"/>
                  </a:lnTo>
                  <a:lnTo>
                    <a:pt x="1504" y="0"/>
                  </a:lnTo>
                  <a:lnTo>
                    <a:pt x="1487" y="0"/>
                  </a:lnTo>
                  <a:lnTo>
                    <a:pt x="1468" y="0"/>
                  </a:lnTo>
                  <a:lnTo>
                    <a:pt x="1449" y="2"/>
                  </a:lnTo>
                  <a:lnTo>
                    <a:pt x="1449" y="2"/>
                  </a:lnTo>
                  <a:lnTo>
                    <a:pt x="1429" y="5"/>
                  </a:lnTo>
                  <a:lnTo>
                    <a:pt x="1410" y="9"/>
                  </a:lnTo>
                  <a:lnTo>
                    <a:pt x="1371" y="19"/>
                  </a:lnTo>
                  <a:lnTo>
                    <a:pt x="1333" y="31"/>
                  </a:lnTo>
                  <a:lnTo>
                    <a:pt x="1294" y="42"/>
                  </a:lnTo>
                  <a:lnTo>
                    <a:pt x="1294" y="42"/>
                  </a:lnTo>
                  <a:lnTo>
                    <a:pt x="1217" y="67"/>
                  </a:lnTo>
                  <a:lnTo>
                    <a:pt x="1217" y="67"/>
                  </a:lnTo>
                  <a:lnTo>
                    <a:pt x="1167" y="84"/>
                  </a:lnTo>
                  <a:lnTo>
                    <a:pt x="1116" y="103"/>
                  </a:lnTo>
                  <a:lnTo>
                    <a:pt x="1116" y="103"/>
                  </a:lnTo>
                  <a:lnTo>
                    <a:pt x="1016" y="141"/>
                  </a:lnTo>
                  <a:lnTo>
                    <a:pt x="967" y="160"/>
                  </a:lnTo>
                  <a:lnTo>
                    <a:pt x="916" y="179"/>
                  </a:lnTo>
                  <a:lnTo>
                    <a:pt x="916" y="179"/>
                  </a:lnTo>
                  <a:lnTo>
                    <a:pt x="865" y="195"/>
                  </a:lnTo>
                  <a:lnTo>
                    <a:pt x="814" y="211"/>
                  </a:lnTo>
                  <a:lnTo>
                    <a:pt x="764" y="224"/>
                  </a:lnTo>
                  <a:lnTo>
                    <a:pt x="712" y="234"/>
                  </a:lnTo>
                  <a:lnTo>
                    <a:pt x="712" y="234"/>
                  </a:lnTo>
                  <a:lnTo>
                    <a:pt x="658" y="246"/>
                  </a:lnTo>
                  <a:lnTo>
                    <a:pt x="603" y="257"/>
                  </a:lnTo>
                  <a:lnTo>
                    <a:pt x="496" y="282"/>
                  </a:lnTo>
                  <a:lnTo>
                    <a:pt x="496" y="282"/>
                  </a:lnTo>
                  <a:lnTo>
                    <a:pt x="442" y="293"/>
                  </a:lnTo>
                  <a:lnTo>
                    <a:pt x="387" y="304"/>
                  </a:lnTo>
                  <a:lnTo>
                    <a:pt x="333" y="315"/>
                  </a:lnTo>
                  <a:lnTo>
                    <a:pt x="280" y="327"/>
                  </a:lnTo>
                  <a:lnTo>
                    <a:pt x="280" y="327"/>
                  </a:lnTo>
                  <a:lnTo>
                    <a:pt x="226" y="338"/>
                  </a:lnTo>
                  <a:lnTo>
                    <a:pt x="200" y="344"/>
                  </a:lnTo>
                  <a:lnTo>
                    <a:pt x="173" y="349"/>
                  </a:lnTo>
                  <a:lnTo>
                    <a:pt x="173" y="349"/>
                  </a:lnTo>
                  <a:lnTo>
                    <a:pt x="145" y="353"/>
                  </a:lnTo>
                  <a:lnTo>
                    <a:pt x="118" y="354"/>
                  </a:lnTo>
                  <a:lnTo>
                    <a:pt x="61" y="356"/>
                  </a:lnTo>
                  <a:lnTo>
                    <a:pt x="61" y="356"/>
                  </a:lnTo>
                  <a:lnTo>
                    <a:pt x="34" y="359"/>
                  </a:lnTo>
                  <a:lnTo>
                    <a:pt x="6" y="363"/>
                  </a:lnTo>
                  <a:lnTo>
                    <a:pt x="6" y="363"/>
                  </a:lnTo>
                  <a:lnTo>
                    <a:pt x="3" y="365"/>
                  </a:lnTo>
                  <a:lnTo>
                    <a:pt x="0" y="366"/>
                  </a:lnTo>
                  <a:lnTo>
                    <a:pt x="0" y="369"/>
                  </a:lnTo>
                  <a:lnTo>
                    <a:pt x="0" y="373"/>
                  </a:lnTo>
                  <a:lnTo>
                    <a:pt x="2" y="376"/>
                  </a:lnTo>
                  <a:lnTo>
                    <a:pt x="5" y="378"/>
                  </a:lnTo>
                  <a:lnTo>
                    <a:pt x="7" y="379"/>
                  </a:lnTo>
                  <a:lnTo>
                    <a:pt x="10" y="379"/>
                  </a:lnTo>
                  <a:lnTo>
                    <a:pt x="10" y="37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0" name="Freeform 177">
              <a:extLst>
                <a:ext uri="{FF2B5EF4-FFF2-40B4-BE49-F238E27FC236}">
                  <a16:creationId xmlns:a16="http://schemas.microsoft.com/office/drawing/2014/main" id="{95B269C0-ABC2-CAFD-A6E8-D48E0BA363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2" y="2397"/>
              <a:ext cx="486" cy="1888"/>
            </a:xfrm>
            <a:custGeom>
              <a:avLst/>
              <a:gdLst>
                <a:gd name="T0" fmla="*/ 13 w 1458"/>
                <a:gd name="T1" fmla="*/ 97 h 5662"/>
                <a:gd name="T2" fmla="*/ 66 w 1458"/>
                <a:gd name="T3" fmla="*/ 350 h 5662"/>
                <a:gd name="T4" fmla="*/ 136 w 1458"/>
                <a:gd name="T5" fmla="*/ 598 h 5662"/>
                <a:gd name="T6" fmla="*/ 220 w 1458"/>
                <a:gd name="T7" fmla="*/ 843 h 5662"/>
                <a:gd name="T8" fmla="*/ 314 w 1458"/>
                <a:gd name="T9" fmla="*/ 1084 h 5662"/>
                <a:gd name="T10" fmla="*/ 418 w 1458"/>
                <a:gd name="T11" fmla="*/ 1321 h 5662"/>
                <a:gd name="T12" fmla="*/ 634 w 1458"/>
                <a:gd name="T13" fmla="*/ 1811 h 5662"/>
                <a:gd name="T14" fmla="*/ 702 w 1458"/>
                <a:gd name="T15" fmla="*/ 1978 h 5662"/>
                <a:gd name="T16" fmla="*/ 889 w 1458"/>
                <a:gd name="T17" fmla="*/ 2476 h 5662"/>
                <a:gd name="T18" fmla="*/ 1004 w 1458"/>
                <a:gd name="T19" fmla="*/ 2810 h 5662"/>
                <a:gd name="T20" fmla="*/ 1164 w 1458"/>
                <a:gd name="T21" fmla="*/ 3309 h 5662"/>
                <a:gd name="T22" fmla="*/ 1318 w 1458"/>
                <a:gd name="T23" fmla="*/ 3801 h 5662"/>
                <a:gd name="T24" fmla="*/ 1354 w 1458"/>
                <a:gd name="T25" fmla="*/ 3939 h 5662"/>
                <a:gd name="T26" fmla="*/ 1401 w 1458"/>
                <a:gd name="T27" fmla="*/ 4148 h 5662"/>
                <a:gd name="T28" fmla="*/ 1431 w 1458"/>
                <a:gd name="T29" fmla="*/ 4360 h 5662"/>
                <a:gd name="T30" fmla="*/ 1438 w 1458"/>
                <a:gd name="T31" fmla="*/ 4492 h 5662"/>
                <a:gd name="T32" fmla="*/ 1432 w 1458"/>
                <a:gd name="T33" fmla="*/ 4659 h 5662"/>
                <a:gd name="T34" fmla="*/ 1418 w 1458"/>
                <a:gd name="T35" fmla="*/ 4758 h 5662"/>
                <a:gd name="T36" fmla="*/ 1395 w 1458"/>
                <a:gd name="T37" fmla="*/ 4855 h 5662"/>
                <a:gd name="T38" fmla="*/ 1372 w 1458"/>
                <a:gd name="T39" fmla="*/ 4919 h 5662"/>
                <a:gd name="T40" fmla="*/ 1325 w 1458"/>
                <a:gd name="T41" fmla="*/ 5012 h 5662"/>
                <a:gd name="T42" fmla="*/ 1269 w 1458"/>
                <a:gd name="T43" fmla="*/ 5097 h 5662"/>
                <a:gd name="T44" fmla="*/ 1204 w 1458"/>
                <a:gd name="T45" fmla="*/ 5176 h 5662"/>
                <a:gd name="T46" fmla="*/ 1130 w 1458"/>
                <a:gd name="T47" fmla="*/ 5248 h 5662"/>
                <a:gd name="T48" fmla="*/ 1048 w 1458"/>
                <a:gd name="T49" fmla="*/ 5312 h 5662"/>
                <a:gd name="T50" fmla="*/ 937 w 1458"/>
                <a:gd name="T51" fmla="*/ 5388 h 5662"/>
                <a:gd name="T52" fmla="*/ 701 w 1458"/>
                <a:gd name="T53" fmla="*/ 5517 h 5662"/>
                <a:gd name="T54" fmla="*/ 521 w 1458"/>
                <a:gd name="T55" fmla="*/ 5613 h 5662"/>
                <a:gd name="T56" fmla="*/ 459 w 1458"/>
                <a:gd name="T57" fmla="*/ 5649 h 5662"/>
                <a:gd name="T58" fmla="*/ 459 w 1458"/>
                <a:gd name="T59" fmla="*/ 5658 h 5662"/>
                <a:gd name="T60" fmla="*/ 468 w 1458"/>
                <a:gd name="T61" fmla="*/ 5662 h 5662"/>
                <a:gd name="T62" fmla="*/ 530 w 1458"/>
                <a:gd name="T63" fmla="*/ 5627 h 5662"/>
                <a:gd name="T64" fmla="*/ 831 w 1458"/>
                <a:gd name="T65" fmla="*/ 5466 h 5662"/>
                <a:gd name="T66" fmla="*/ 1006 w 1458"/>
                <a:gd name="T67" fmla="*/ 5360 h 5662"/>
                <a:gd name="T68" fmla="*/ 1114 w 1458"/>
                <a:gd name="T69" fmla="*/ 5280 h 5662"/>
                <a:gd name="T70" fmla="*/ 1189 w 1458"/>
                <a:gd name="T71" fmla="*/ 5214 h 5662"/>
                <a:gd name="T72" fmla="*/ 1259 w 1458"/>
                <a:gd name="T73" fmla="*/ 5138 h 5662"/>
                <a:gd name="T74" fmla="*/ 1319 w 1458"/>
                <a:gd name="T75" fmla="*/ 5055 h 5662"/>
                <a:gd name="T76" fmla="*/ 1354 w 1458"/>
                <a:gd name="T77" fmla="*/ 4994 h 5662"/>
                <a:gd name="T78" fmla="*/ 1395 w 1458"/>
                <a:gd name="T79" fmla="*/ 4903 h 5662"/>
                <a:gd name="T80" fmla="*/ 1425 w 1458"/>
                <a:gd name="T81" fmla="*/ 4809 h 5662"/>
                <a:gd name="T82" fmla="*/ 1445 w 1458"/>
                <a:gd name="T83" fmla="*/ 4710 h 5662"/>
                <a:gd name="T84" fmla="*/ 1456 w 1458"/>
                <a:gd name="T85" fmla="*/ 4611 h 5662"/>
                <a:gd name="T86" fmla="*/ 1456 w 1458"/>
                <a:gd name="T87" fmla="*/ 4441 h 5662"/>
                <a:gd name="T88" fmla="*/ 1434 w 1458"/>
                <a:gd name="T89" fmla="*/ 4240 h 5662"/>
                <a:gd name="T90" fmla="*/ 1396 w 1458"/>
                <a:gd name="T91" fmla="*/ 4042 h 5662"/>
                <a:gd name="T92" fmla="*/ 1366 w 1458"/>
                <a:gd name="T93" fmla="*/ 3912 h 5662"/>
                <a:gd name="T94" fmla="*/ 1270 w 1458"/>
                <a:gd name="T95" fmla="*/ 3581 h 5662"/>
                <a:gd name="T96" fmla="*/ 1133 w 1458"/>
                <a:gd name="T97" fmla="*/ 3148 h 5662"/>
                <a:gd name="T98" fmla="*/ 1034 w 1458"/>
                <a:gd name="T99" fmla="*/ 2846 h 5662"/>
                <a:gd name="T100" fmla="*/ 857 w 1458"/>
                <a:gd name="T101" fmla="*/ 2338 h 5662"/>
                <a:gd name="T102" fmla="*/ 663 w 1458"/>
                <a:gd name="T103" fmla="*/ 1835 h 5662"/>
                <a:gd name="T104" fmla="*/ 521 w 1458"/>
                <a:gd name="T105" fmla="*/ 1504 h 5662"/>
                <a:gd name="T106" fmla="*/ 341 w 1458"/>
                <a:gd name="T107" fmla="*/ 1100 h 5662"/>
                <a:gd name="T108" fmla="*/ 242 w 1458"/>
                <a:gd name="T109" fmla="*/ 855 h 5662"/>
                <a:gd name="T110" fmla="*/ 184 w 1458"/>
                <a:gd name="T111" fmla="*/ 689 h 5662"/>
                <a:gd name="T112" fmla="*/ 107 w 1458"/>
                <a:gd name="T113" fmla="*/ 438 h 5662"/>
                <a:gd name="T114" fmla="*/ 46 w 1458"/>
                <a:gd name="T115" fmla="*/ 183 h 5662"/>
                <a:gd name="T116" fmla="*/ 17 w 1458"/>
                <a:gd name="T117" fmla="*/ 6 h 5662"/>
                <a:gd name="T118" fmla="*/ 13 w 1458"/>
                <a:gd name="T119" fmla="*/ 1 h 5662"/>
                <a:gd name="T120" fmla="*/ 4 w 1458"/>
                <a:gd name="T121" fmla="*/ 1 h 5662"/>
                <a:gd name="T122" fmla="*/ 0 w 1458"/>
                <a:gd name="T123" fmla="*/ 12 h 56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458" h="5662">
                  <a:moveTo>
                    <a:pt x="0" y="12"/>
                  </a:moveTo>
                  <a:lnTo>
                    <a:pt x="0" y="12"/>
                  </a:lnTo>
                  <a:lnTo>
                    <a:pt x="13" y="97"/>
                  </a:lnTo>
                  <a:lnTo>
                    <a:pt x="29" y="181"/>
                  </a:lnTo>
                  <a:lnTo>
                    <a:pt x="46" y="266"/>
                  </a:lnTo>
                  <a:lnTo>
                    <a:pt x="66" y="350"/>
                  </a:lnTo>
                  <a:lnTo>
                    <a:pt x="86" y="432"/>
                  </a:lnTo>
                  <a:lnTo>
                    <a:pt x="110" y="517"/>
                  </a:lnTo>
                  <a:lnTo>
                    <a:pt x="136" y="598"/>
                  </a:lnTo>
                  <a:lnTo>
                    <a:pt x="162" y="681"/>
                  </a:lnTo>
                  <a:lnTo>
                    <a:pt x="189" y="762"/>
                  </a:lnTo>
                  <a:lnTo>
                    <a:pt x="220" y="843"/>
                  </a:lnTo>
                  <a:lnTo>
                    <a:pt x="250" y="925"/>
                  </a:lnTo>
                  <a:lnTo>
                    <a:pt x="282" y="1004"/>
                  </a:lnTo>
                  <a:lnTo>
                    <a:pt x="314" y="1084"/>
                  </a:lnTo>
                  <a:lnTo>
                    <a:pt x="347" y="1164"/>
                  </a:lnTo>
                  <a:lnTo>
                    <a:pt x="418" y="1321"/>
                  </a:lnTo>
                  <a:lnTo>
                    <a:pt x="418" y="1321"/>
                  </a:lnTo>
                  <a:lnTo>
                    <a:pt x="492" y="1485"/>
                  </a:lnTo>
                  <a:lnTo>
                    <a:pt x="563" y="1647"/>
                  </a:lnTo>
                  <a:lnTo>
                    <a:pt x="634" y="1811"/>
                  </a:lnTo>
                  <a:lnTo>
                    <a:pt x="669" y="1894"/>
                  </a:lnTo>
                  <a:lnTo>
                    <a:pt x="702" y="1978"/>
                  </a:lnTo>
                  <a:lnTo>
                    <a:pt x="702" y="1978"/>
                  </a:lnTo>
                  <a:lnTo>
                    <a:pt x="766" y="2144"/>
                  </a:lnTo>
                  <a:lnTo>
                    <a:pt x="828" y="2309"/>
                  </a:lnTo>
                  <a:lnTo>
                    <a:pt x="889" y="2476"/>
                  </a:lnTo>
                  <a:lnTo>
                    <a:pt x="947" y="2644"/>
                  </a:lnTo>
                  <a:lnTo>
                    <a:pt x="947" y="2644"/>
                  </a:lnTo>
                  <a:lnTo>
                    <a:pt x="1004" y="2810"/>
                  </a:lnTo>
                  <a:lnTo>
                    <a:pt x="1059" y="2975"/>
                  </a:lnTo>
                  <a:lnTo>
                    <a:pt x="1164" y="3309"/>
                  </a:lnTo>
                  <a:lnTo>
                    <a:pt x="1164" y="3309"/>
                  </a:lnTo>
                  <a:lnTo>
                    <a:pt x="1244" y="3555"/>
                  </a:lnTo>
                  <a:lnTo>
                    <a:pt x="1282" y="3678"/>
                  </a:lnTo>
                  <a:lnTo>
                    <a:pt x="1318" y="3801"/>
                  </a:lnTo>
                  <a:lnTo>
                    <a:pt x="1318" y="3801"/>
                  </a:lnTo>
                  <a:lnTo>
                    <a:pt x="1337" y="3870"/>
                  </a:lnTo>
                  <a:lnTo>
                    <a:pt x="1354" y="3939"/>
                  </a:lnTo>
                  <a:lnTo>
                    <a:pt x="1372" y="4007"/>
                  </a:lnTo>
                  <a:lnTo>
                    <a:pt x="1386" y="4077"/>
                  </a:lnTo>
                  <a:lnTo>
                    <a:pt x="1401" y="4148"/>
                  </a:lnTo>
                  <a:lnTo>
                    <a:pt x="1412" y="4218"/>
                  </a:lnTo>
                  <a:lnTo>
                    <a:pt x="1422" y="4289"/>
                  </a:lnTo>
                  <a:lnTo>
                    <a:pt x="1431" y="4360"/>
                  </a:lnTo>
                  <a:lnTo>
                    <a:pt x="1431" y="4360"/>
                  </a:lnTo>
                  <a:lnTo>
                    <a:pt x="1435" y="4425"/>
                  </a:lnTo>
                  <a:lnTo>
                    <a:pt x="1438" y="4492"/>
                  </a:lnTo>
                  <a:lnTo>
                    <a:pt x="1438" y="4559"/>
                  </a:lnTo>
                  <a:lnTo>
                    <a:pt x="1435" y="4626"/>
                  </a:lnTo>
                  <a:lnTo>
                    <a:pt x="1432" y="4659"/>
                  </a:lnTo>
                  <a:lnTo>
                    <a:pt x="1430" y="4692"/>
                  </a:lnTo>
                  <a:lnTo>
                    <a:pt x="1424" y="4724"/>
                  </a:lnTo>
                  <a:lnTo>
                    <a:pt x="1418" y="4758"/>
                  </a:lnTo>
                  <a:lnTo>
                    <a:pt x="1412" y="4790"/>
                  </a:lnTo>
                  <a:lnTo>
                    <a:pt x="1403" y="4823"/>
                  </a:lnTo>
                  <a:lnTo>
                    <a:pt x="1395" y="4855"/>
                  </a:lnTo>
                  <a:lnTo>
                    <a:pt x="1383" y="4886"/>
                  </a:lnTo>
                  <a:lnTo>
                    <a:pt x="1383" y="4886"/>
                  </a:lnTo>
                  <a:lnTo>
                    <a:pt x="1372" y="4919"/>
                  </a:lnTo>
                  <a:lnTo>
                    <a:pt x="1357" y="4949"/>
                  </a:lnTo>
                  <a:lnTo>
                    <a:pt x="1343" y="4981"/>
                  </a:lnTo>
                  <a:lnTo>
                    <a:pt x="1325" y="5012"/>
                  </a:lnTo>
                  <a:lnTo>
                    <a:pt x="1308" y="5041"/>
                  </a:lnTo>
                  <a:lnTo>
                    <a:pt x="1289" y="5070"/>
                  </a:lnTo>
                  <a:lnTo>
                    <a:pt x="1269" y="5097"/>
                  </a:lnTo>
                  <a:lnTo>
                    <a:pt x="1248" y="5124"/>
                  </a:lnTo>
                  <a:lnTo>
                    <a:pt x="1227" y="5151"/>
                  </a:lnTo>
                  <a:lnTo>
                    <a:pt x="1204" y="5176"/>
                  </a:lnTo>
                  <a:lnTo>
                    <a:pt x="1179" y="5200"/>
                  </a:lnTo>
                  <a:lnTo>
                    <a:pt x="1154" y="5225"/>
                  </a:lnTo>
                  <a:lnTo>
                    <a:pt x="1130" y="5248"/>
                  </a:lnTo>
                  <a:lnTo>
                    <a:pt x="1102" y="5270"/>
                  </a:lnTo>
                  <a:lnTo>
                    <a:pt x="1076" y="5292"/>
                  </a:lnTo>
                  <a:lnTo>
                    <a:pt x="1048" y="5312"/>
                  </a:lnTo>
                  <a:lnTo>
                    <a:pt x="1048" y="5312"/>
                  </a:lnTo>
                  <a:lnTo>
                    <a:pt x="993" y="5351"/>
                  </a:lnTo>
                  <a:lnTo>
                    <a:pt x="937" y="5388"/>
                  </a:lnTo>
                  <a:lnTo>
                    <a:pt x="879" y="5421"/>
                  </a:lnTo>
                  <a:lnTo>
                    <a:pt x="820" y="5454"/>
                  </a:lnTo>
                  <a:lnTo>
                    <a:pt x="701" y="5517"/>
                  </a:lnTo>
                  <a:lnTo>
                    <a:pt x="581" y="5579"/>
                  </a:lnTo>
                  <a:lnTo>
                    <a:pt x="581" y="5579"/>
                  </a:lnTo>
                  <a:lnTo>
                    <a:pt x="521" y="5613"/>
                  </a:lnTo>
                  <a:lnTo>
                    <a:pt x="462" y="5646"/>
                  </a:lnTo>
                  <a:lnTo>
                    <a:pt x="462" y="5646"/>
                  </a:lnTo>
                  <a:lnTo>
                    <a:pt x="459" y="5649"/>
                  </a:lnTo>
                  <a:lnTo>
                    <a:pt x="459" y="5652"/>
                  </a:lnTo>
                  <a:lnTo>
                    <a:pt x="459" y="5655"/>
                  </a:lnTo>
                  <a:lnTo>
                    <a:pt x="459" y="5658"/>
                  </a:lnTo>
                  <a:lnTo>
                    <a:pt x="462" y="5661"/>
                  </a:lnTo>
                  <a:lnTo>
                    <a:pt x="465" y="5662"/>
                  </a:lnTo>
                  <a:lnTo>
                    <a:pt x="468" y="5662"/>
                  </a:lnTo>
                  <a:lnTo>
                    <a:pt x="470" y="5662"/>
                  </a:lnTo>
                  <a:lnTo>
                    <a:pt x="470" y="5662"/>
                  </a:lnTo>
                  <a:lnTo>
                    <a:pt x="530" y="5627"/>
                  </a:lnTo>
                  <a:lnTo>
                    <a:pt x="589" y="5595"/>
                  </a:lnTo>
                  <a:lnTo>
                    <a:pt x="711" y="5530"/>
                  </a:lnTo>
                  <a:lnTo>
                    <a:pt x="831" y="5466"/>
                  </a:lnTo>
                  <a:lnTo>
                    <a:pt x="891" y="5433"/>
                  </a:lnTo>
                  <a:lnTo>
                    <a:pt x="949" y="5398"/>
                  </a:lnTo>
                  <a:lnTo>
                    <a:pt x="1006" y="5360"/>
                  </a:lnTo>
                  <a:lnTo>
                    <a:pt x="1062" y="5322"/>
                  </a:lnTo>
                  <a:lnTo>
                    <a:pt x="1088" y="5302"/>
                  </a:lnTo>
                  <a:lnTo>
                    <a:pt x="1114" y="5280"/>
                  </a:lnTo>
                  <a:lnTo>
                    <a:pt x="1140" y="5259"/>
                  </a:lnTo>
                  <a:lnTo>
                    <a:pt x="1164" y="5237"/>
                  </a:lnTo>
                  <a:lnTo>
                    <a:pt x="1189" y="5214"/>
                  </a:lnTo>
                  <a:lnTo>
                    <a:pt x="1214" y="5190"/>
                  </a:lnTo>
                  <a:lnTo>
                    <a:pt x="1235" y="5164"/>
                  </a:lnTo>
                  <a:lnTo>
                    <a:pt x="1259" y="5138"/>
                  </a:lnTo>
                  <a:lnTo>
                    <a:pt x="1279" y="5112"/>
                  </a:lnTo>
                  <a:lnTo>
                    <a:pt x="1299" y="5084"/>
                  </a:lnTo>
                  <a:lnTo>
                    <a:pt x="1319" y="5055"/>
                  </a:lnTo>
                  <a:lnTo>
                    <a:pt x="1338" y="5025"/>
                  </a:lnTo>
                  <a:lnTo>
                    <a:pt x="1338" y="5025"/>
                  </a:lnTo>
                  <a:lnTo>
                    <a:pt x="1354" y="4994"/>
                  </a:lnTo>
                  <a:lnTo>
                    <a:pt x="1369" y="4965"/>
                  </a:lnTo>
                  <a:lnTo>
                    <a:pt x="1383" y="4935"/>
                  </a:lnTo>
                  <a:lnTo>
                    <a:pt x="1395" y="4903"/>
                  </a:lnTo>
                  <a:lnTo>
                    <a:pt x="1406" y="4872"/>
                  </a:lnTo>
                  <a:lnTo>
                    <a:pt x="1416" y="4841"/>
                  </a:lnTo>
                  <a:lnTo>
                    <a:pt x="1425" y="4809"/>
                  </a:lnTo>
                  <a:lnTo>
                    <a:pt x="1432" y="4777"/>
                  </a:lnTo>
                  <a:lnTo>
                    <a:pt x="1440" y="4743"/>
                  </a:lnTo>
                  <a:lnTo>
                    <a:pt x="1445" y="4710"/>
                  </a:lnTo>
                  <a:lnTo>
                    <a:pt x="1450" y="4678"/>
                  </a:lnTo>
                  <a:lnTo>
                    <a:pt x="1453" y="4645"/>
                  </a:lnTo>
                  <a:lnTo>
                    <a:pt x="1456" y="4611"/>
                  </a:lnTo>
                  <a:lnTo>
                    <a:pt x="1457" y="4578"/>
                  </a:lnTo>
                  <a:lnTo>
                    <a:pt x="1458" y="4510"/>
                  </a:lnTo>
                  <a:lnTo>
                    <a:pt x="1456" y="4441"/>
                  </a:lnTo>
                  <a:lnTo>
                    <a:pt x="1451" y="4375"/>
                  </a:lnTo>
                  <a:lnTo>
                    <a:pt x="1444" y="4306"/>
                  </a:lnTo>
                  <a:lnTo>
                    <a:pt x="1434" y="4240"/>
                  </a:lnTo>
                  <a:lnTo>
                    <a:pt x="1424" y="4173"/>
                  </a:lnTo>
                  <a:lnTo>
                    <a:pt x="1411" y="4108"/>
                  </a:lnTo>
                  <a:lnTo>
                    <a:pt x="1396" y="4042"/>
                  </a:lnTo>
                  <a:lnTo>
                    <a:pt x="1382" y="3978"/>
                  </a:lnTo>
                  <a:lnTo>
                    <a:pt x="1382" y="3978"/>
                  </a:lnTo>
                  <a:lnTo>
                    <a:pt x="1366" y="3912"/>
                  </a:lnTo>
                  <a:lnTo>
                    <a:pt x="1348" y="3845"/>
                  </a:lnTo>
                  <a:lnTo>
                    <a:pt x="1311" y="3713"/>
                  </a:lnTo>
                  <a:lnTo>
                    <a:pt x="1270" y="3581"/>
                  </a:lnTo>
                  <a:lnTo>
                    <a:pt x="1228" y="3450"/>
                  </a:lnTo>
                  <a:lnTo>
                    <a:pt x="1228" y="3450"/>
                  </a:lnTo>
                  <a:lnTo>
                    <a:pt x="1133" y="3148"/>
                  </a:lnTo>
                  <a:lnTo>
                    <a:pt x="1083" y="2997"/>
                  </a:lnTo>
                  <a:lnTo>
                    <a:pt x="1034" y="2846"/>
                  </a:lnTo>
                  <a:lnTo>
                    <a:pt x="1034" y="2846"/>
                  </a:lnTo>
                  <a:lnTo>
                    <a:pt x="977" y="2676"/>
                  </a:lnTo>
                  <a:lnTo>
                    <a:pt x="918" y="2507"/>
                  </a:lnTo>
                  <a:lnTo>
                    <a:pt x="857" y="2338"/>
                  </a:lnTo>
                  <a:lnTo>
                    <a:pt x="795" y="2168"/>
                  </a:lnTo>
                  <a:lnTo>
                    <a:pt x="730" y="2001"/>
                  </a:lnTo>
                  <a:lnTo>
                    <a:pt x="663" y="1835"/>
                  </a:lnTo>
                  <a:lnTo>
                    <a:pt x="594" y="1669"/>
                  </a:lnTo>
                  <a:lnTo>
                    <a:pt x="521" y="1504"/>
                  </a:lnTo>
                  <a:lnTo>
                    <a:pt x="521" y="1504"/>
                  </a:lnTo>
                  <a:lnTo>
                    <a:pt x="449" y="1343"/>
                  </a:lnTo>
                  <a:lnTo>
                    <a:pt x="376" y="1181"/>
                  </a:lnTo>
                  <a:lnTo>
                    <a:pt x="341" y="1100"/>
                  </a:lnTo>
                  <a:lnTo>
                    <a:pt x="307" y="1019"/>
                  </a:lnTo>
                  <a:lnTo>
                    <a:pt x="273" y="938"/>
                  </a:lnTo>
                  <a:lnTo>
                    <a:pt x="242" y="855"/>
                  </a:lnTo>
                  <a:lnTo>
                    <a:pt x="242" y="855"/>
                  </a:lnTo>
                  <a:lnTo>
                    <a:pt x="211" y="772"/>
                  </a:lnTo>
                  <a:lnTo>
                    <a:pt x="184" y="689"/>
                  </a:lnTo>
                  <a:lnTo>
                    <a:pt x="156" y="607"/>
                  </a:lnTo>
                  <a:lnTo>
                    <a:pt x="130" y="522"/>
                  </a:lnTo>
                  <a:lnTo>
                    <a:pt x="107" y="438"/>
                  </a:lnTo>
                  <a:lnTo>
                    <a:pt x="84" y="353"/>
                  </a:lnTo>
                  <a:lnTo>
                    <a:pt x="63" y="268"/>
                  </a:lnTo>
                  <a:lnTo>
                    <a:pt x="46" y="183"/>
                  </a:lnTo>
                  <a:lnTo>
                    <a:pt x="46" y="183"/>
                  </a:lnTo>
                  <a:lnTo>
                    <a:pt x="30" y="94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5" y="3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4"/>
                  </a:lnTo>
                  <a:lnTo>
                    <a:pt x="0" y="7"/>
                  </a:lnTo>
                  <a:lnTo>
                    <a:pt x="0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1" name="Freeform 178">
              <a:extLst>
                <a:ext uri="{FF2B5EF4-FFF2-40B4-BE49-F238E27FC236}">
                  <a16:creationId xmlns:a16="http://schemas.microsoft.com/office/drawing/2014/main" id="{8750489F-63F7-C142-A066-FBD80BFD1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93" y="3256"/>
              <a:ext cx="170" cy="340"/>
            </a:xfrm>
            <a:custGeom>
              <a:avLst/>
              <a:gdLst>
                <a:gd name="T0" fmla="*/ 0 w 511"/>
                <a:gd name="T1" fmla="*/ 11 h 1020"/>
                <a:gd name="T2" fmla="*/ 0 w 511"/>
                <a:gd name="T3" fmla="*/ 11 h 1020"/>
                <a:gd name="T4" fmla="*/ 39 w 511"/>
                <a:gd name="T5" fmla="*/ 113 h 1020"/>
                <a:gd name="T6" fmla="*/ 79 w 511"/>
                <a:gd name="T7" fmla="*/ 213 h 1020"/>
                <a:gd name="T8" fmla="*/ 120 w 511"/>
                <a:gd name="T9" fmla="*/ 315 h 1020"/>
                <a:gd name="T10" fmla="*/ 163 w 511"/>
                <a:gd name="T11" fmla="*/ 415 h 1020"/>
                <a:gd name="T12" fmla="*/ 163 w 511"/>
                <a:gd name="T13" fmla="*/ 415 h 1020"/>
                <a:gd name="T14" fmla="*/ 210 w 511"/>
                <a:gd name="T15" fmla="*/ 518 h 1020"/>
                <a:gd name="T16" fmla="*/ 259 w 511"/>
                <a:gd name="T17" fmla="*/ 621 h 1020"/>
                <a:gd name="T18" fmla="*/ 284 w 511"/>
                <a:gd name="T19" fmla="*/ 672 h 1020"/>
                <a:gd name="T20" fmla="*/ 310 w 511"/>
                <a:gd name="T21" fmla="*/ 721 h 1020"/>
                <a:gd name="T22" fmla="*/ 337 w 511"/>
                <a:gd name="T23" fmla="*/ 772 h 1020"/>
                <a:gd name="T24" fmla="*/ 365 w 511"/>
                <a:gd name="T25" fmla="*/ 821 h 1020"/>
                <a:gd name="T26" fmla="*/ 365 w 511"/>
                <a:gd name="T27" fmla="*/ 821 h 1020"/>
                <a:gd name="T28" fmla="*/ 395 w 511"/>
                <a:gd name="T29" fmla="*/ 871 h 1020"/>
                <a:gd name="T30" fmla="*/ 427 w 511"/>
                <a:gd name="T31" fmla="*/ 920 h 1020"/>
                <a:gd name="T32" fmla="*/ 460 w 511"/>
                <a:gd name="T33" fmla="*/ 969 h 1020"/>
                <a:gd name="T34" fmla="*/ 495 w 511"/>
                <a:gd name="T35" fmla="*/ 1016 h 1020"/>
                <a:gd name="T36" fmla="*/ 495 w 511"/>
                <a:gd name="T37" fmla="*/ 1016 h 1020"/>
                <a:gd name="T38" fmla="*/ 498 w 511"/>
                <a:gd name="T39" fmla="*/ 1019 h 1020"/>
                <a:gd name="T40" fmla="*/ 501 w 511"/>
                <a:gd name="T41" fmla="*/ 1020 h 1020"/>
                <a:gd name="T42" fmla="*/ 504 w 511"/>
                <a:gd name="T43" fmla="*/ 1020 h 1020"/>
                <a:gd name="T44" fmla="*/ 507 w 511"/>
                <a:gd name="T45" fmla="*/ 1019 h 1020"/>
                <a:gd name="T46" fmla="*/ 507 w 511"/>
                <a:gd name="T47" fmla="*/ 1019 h 1020"/>
                <a:gd name="T48" fmla="*/ 510 w 511"/>
                <a:gd name="T49" fmla="*/ 1017 h 1020"/>
                <a:gd name="T50" fmla="*/ 511 w 511"/>
                <a:gd name="T51" fmla="*/ 1014 h 1020"/>
                <a:gd name="T52" fmla="*/ 511 w 511"/>
                <a:gd name="T53" fmla="*/ 1010 h 1020"/>
                <a:gd name="T54" fmla="*/ 510 w 511"/>
                <a:gd name="T55" fmla="*/ 1007 h 1020"/>
                <a:gd name="T56" fmla="*/ 510 w 511"/>
                <a:gd name="T57" fmla="*/ 1007 h 1020"/>
                <a:gd name="T58" fmla="*/ 478 w 511"/>
                <a:gd name="T59" fmla="*/ 964 h 1020"/>
                <a:gd name="T60" fmla="*/ 447 w 511"/>
                <a:gd name="T61" fmla="*/ 920 h 1020"/>
                <a:gd name="T62" fmla="*/ 418 w 511"/>
                <a:gd name="T63" fmla="*/ 875 h 1020"/>
                <a:gd name="T64" fmla="*/ 391 w 511"/>
                <a:gd name="T65" fmla="*/ 829 h 1020"/>
                <a:gd name="T66" fmla="*/ 363 w 511"/>
                <a:gd name="T67" fmla="*/ 782 h 1020"/>
                <a:gd name="T68" fmla="*/ 337 w 511"/>
                <a:gd name="T69" fmla="*/ 736 h 1020"/>
                <a:gd name="T70" fmla="*/ 288 w 511"/>
                <a:gd name="T71" fmla="*/ 640 h 1020"/>
                <a:gd name="T72" fmla="*/ 288 w 511"/>
                <a:gd name="T73" fmla="*/ 640 h 1020"/>
                <a:gd name="T74" fmla="*/ 237 w 511"/>
                <a:gd name="T75" fmla="*/ 538 h 1020"/>
                <a:gd name="T76" fmla="*/ 191 w 511"/>
                <a:gd name="T77" fmla="*/ 435 h 1020"/>
                <a:gd name="T78" fmla="*/ 146 w 511"/>
                <a:gd name="T79" fmla="*/ 331 h 1020"/>
                <a:gd name="T80" fmla="*/ 103 w 511"/>
                <a:gd name="T81" fmla="*/ 226 h 1020"/>
                <a:gd name="T82" fmla="*/ 103 w 511"/>
                <a:gd name="T83" fmla="*/ 226 h 1020"/>
                <a:gd name="T84" fmla="*/ 59 w 511"/>
                <a:gd name="T85" fmla="*/ 116 h 1020"/>
                <a:gd name="T86" fmla="*/ 17 w 511"/>
                <a:gd name="T87" fmla="*/ 6 h 1020"/>
                <a:gd name="T88" fmla="*/ 17 w 511"/>
                <a:gd name="T89" fmla="*/ 6 h 1020"/>
                <a:gd name="T90" fmla="*/ 14 w 511"/>
                <a:gd name="T91" fmla="*/ 3 h 1020"/>
                <a:gd name="T92" fmla="*/ 11 w 511"/>
                <a:gd name="T93" fmla="*/ 1 h 1020"/>
                <a:gd name="T94" fmla="*/ 8 w 511"/>
                <a:gd name="T95" fmla="*/ 0 h 1020"/>
                <a:gd name="T96" fmla="*/ 5 w 511"/>
                <a:gd name="T97" fmla="*/ 1 h 1020"/>
                <a:gd name="T98" fmla="*/ 3 w 511"/>
                <a:gd name="T99" fmla="*/ 1 h 1020"/>
                <a:gd name="T100" fmla="*/ 0 w 511"/>
                <a:gd name="T101" fmla="*/ 4 h 1020"/>
                <a:gd name="T102" fmla="*/ 0 w 511"/>
                <a:gd name="T103" fmla="*/ 7 h 1020"/>
                <a:gd name="T104" fmla="*/ 0 w 511"/>
                <a:gd name="T105" fmla="*/ 11 h 1020"/>
                <a:gd name="T106" fmla="*/ 0 w 511"/>
                <a:gd name="T107" fmla="*/ 11 h 10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11" h="1020">
                  <a:moveTo>
                    <a:pt x="0" y="11"/>
                  </a:moveTo>
                  <a:lnTo>
                    <a:pt x="0" y="11"/>
                  </a:lnTo>
                  <a:lnTo>
                    <a:pt x="39" y="113"/>
                  </a:lnTo>
                  <a:lnTo>
                    <a:pt x="79" y="213"/>
                  </a:lnTo>
                  <a:lnTo>
                    <a:pt x="120" y="315"/>
                  </a:lnTo>
                  <a:lnTo>
                    <a:pt x="163" y="415"/>
                  </a:lnTo>
                  <a:lnTo>
                    <a:pt x="163" y="415"/>
                  </a:lnTo>
                  <a:lnTo>
                    <a:pt x="210" y="518"/>
                  </a:lnTo>
                  <a:lnTo>
                    <a:pt x="259" y="621"/>
                  </a:lnTo>
                  <a:lnTo>
                    <a:pt x="284" y="672"/>
                  </a:lnTo>
                  <a:lnTo>
                    <a:pt x="310" y="721"/>
                  </a:lnTo>
                  <a:lnTo>
                    <a:pt x="337" y="772"/>
                  </a:lnTo>
                  <a:lnTo>
                    <a:pt x="365" y="821"/>
                  </a:lnTo>
                  <a:lnTo>
                    <a:pt x="365" y="821"/>
                  </a:lnTo>
                  <a:lnTo>
                    <a:pt x="395" y="871"/>
                  </a:lnTo>
                  <a:lnTo>
                    <a:pt x="427" y="920"/>
                  </a:lnTo>
                  <a:lnTo>
                    <a:pt x="460" y="969"/>
                  </a:lnTo>
                  <a:lnTo>
                    <a:pt x="495" y="1016"/>
                  </a:lnTo>
                  <a:lnTo>
                    <a:pt x="495" y="1016"/>
                  </a:lnTo>
                  <a:lnTo>
                    <a:pt x="498" y="1019"/>
                  </a:lnTo>
                  <a:lnTo>
                    <a:pt x="501" y="1020"/>
                  </a:lnTo>
                  <a:lnTo>
                    <a:pt x="504" y="1020"/>
                  </a:lnTo>
                  <a:lnTo>
                    <a:pt x="507" y="1019"/>
                  </a:lnTo>
                  <a:lnTo>
                    <a:pt x="507" y="1019"/>
                  </a:lnTo>
                  <a:lnTo>
                    <a:pt x="510" y="1017"/>
                  </a:lnTo>
                  <a:lnTo>
                    <a:pt x="511" y="1014"/>
                  </a:lnTo>
                  <a:lnTo>
                    <a:pt x="511" y="1010"/>
                  </a:lnTo>
                  <a:lnTo>
                    <a:pt x="510" y="1007"/>
                  </a:lnTo>
                  <a:lnTo>
                    <a:pt x="510" y="1007"/>
                  </a:lnTo>
                  <a:lnTo>
                    <a:pt x="478" y="964"/>
                  </a:lnTo>
                  <a:lnTo>
                    <a:pt x="447" y="920"/>
                  </a:lnTo>
                  <a:lnTo>
                    <a:pt x="418" y="875"/>
                  </a:lnTo>
                  <a:lnTo>
                    <a:pt x="391" y="829"/>
                  </a:lnTo>
                  <a:lnTo>
                    <a:pt x="363" y="782"/>
                  </a:lnTo>
                  <a:lnTo>
                    <a:pt x="337" y="736"/>
                  </a:lnTo>
                  <a:lnTo>
                    <a:pt x="288" y="640"/>
                  </a:lnTo>
                  <a:lnTo>
                    <a:pt x="288" y="640"/>
                  </a:lnTo>
                  <a:lnTo>
                    <a:pt x="237" y="538"/>
                  </a:lnTo>
                  <a:lnTo>
                    <a:pt x="191" y="435"/>
                  </a:lnTo>
                  <a:lnTo>
                    <a:pt x="146" y="331"/>
                  </a:lnTo>
                  <a:lnTo>
                    <a:pt x="103" y="226"/>
                  </a:lnTo>
                  <a:lnTo>
                    <a:pt x="103" y="226"/>
                  </a:lnTo>
                  <a:lnTo>
                    <a:pt x="59" y="116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4" y="3"/>
                  </a:lnTo>
                  <a:lnTo>
                    <a:pt x="11" y="1"/>
                  </a:lnTo>
                  <a:lnTo>
                    <a:pt x="8" y="0"/>
                  </a:lnTo>
                  <a:lnTo>
                    <a:pt x="5" y="1"/>
                  </a:lnTo>
                  <a:lnTo>
                    <a:pt x="3" y="1"/>
                  </a:lnTo>
                  <a:lnTo>
                    <a:pt x="0" y="4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2" name="Freeform 179">
              <a:extLst>
                <a:ext uri="{FF2B5EF4-FFF2-40B4-BE49-F238E27FC236}">
                  <a16:creationId xmlns:a16="http://schemas.microsoft.com/office/drawing/2014/main" id="{4B11E124-48AE-B708-5B9F-F09BCAD012E0}"/>
                </a:ext>
              </a:extLst>
            </p:cNvPr>
            <p:cNvSpPr>
              <a:spLocks/>
            </p:cNvSpPr>
            <p:nvPr/>
          </p:nvSpPr>
          <p:spPr bwMode="auto">
            <a:xfrm>
              <a:off x="5496" y="2660"/>
              <a:ext cx="114" cy="198"/>
            </a:xfrm>
            <a:custGeom>
              <a:avLst/>
              <a:gdLst>
                <a:gd name="T0" fmla="*/ 1 w 343"/>
                <a:gd name="T1" fmla="*/ 11 h 596"/>
                <a:gd name="T2" fmla="*/ 1 w 343"/>
                <a:gd name="T3" fmla="*/ 11 h 596"/>
                <a:gd name="T4" fmla="*/ 20 w 343"/>
                <a:gd name="T5" fmla="*/ 39 h 596"/>
                <a:gd name="T6" fmla="*/ 38 w 343"/>
                <a:gd name="T7" fmla="*/ 66 h 596"/>
                <a:gd name="T8" fmla="*/ 72 w 343"/>
                <a:gd name="T9" fmla="*/ 122 h 596"/>
                <a:gd name="T10" fmla="*/ 104 w 343"/>
                <a:gd name="T11" fmla="*/ 178 h 596"/>
                <a:gd name="T12" fmla="*/ 135 w 343"/>
                <a:gd name="T13" fmla="*/ 236 h 596"/>
                <a:gd name="T14" fmla="*/ 135 w 343"/>
                <a:gd name="T15" fmla="*/ 236 h 596"/>
                <a:gd name="T16" fmla="*/ 194 w 343"/>
                <a:gd name="T17" fmla="*/ 352 h 596"/>
                <a:gd name="T18" fmla="*/ 223 w 343"/>
                <a:gd name="T19" fmla="*/ 410 h 596"/>
                <a:gd name="T20" fmla="*/ 253 w 343"/>
                <a:gd name="T21" fmla="*/ 468 h 596"/>
                <a:gd name="T22" fmla="*/ 253 w 343"/>
                <a:gd name="T23" fmla="*/ 468 h 596"/>
                <a:gd name="T24" fmla="*/ 288 w 343"/>
                <a:gd name="T25" fmla="*/ 531 h 596"/>
                <a:gd name="T26" fmla="*/ 307 w 343"/>
                <a:gd name="T27" fmla="*/ 561 h 596"/>
                <a:gd name="T28" fmla="*/ 327 w 343"/>
                <a:gd name="T29" fmla="*/ 592 h 596"/>
                <a:gd name="T30" fmla="*/ 327 w 343"/>
                <a:gd name="T31" fmla="*/ 592 h 596"/>
                <a:gd name="T32" fmla="*/ 329 w 343"/>
                <a:gd name="T33" fmla="*/ 595 h 596"/>
                <a:gd name="T34" fmla="*/ 333 w 343"/>
                <a:gd name="T35" fmla="*/ 596 h 596"/>
                <a:gd name="T36" fmla="*/ 336 w 343"/>
                <a:gd name="T37" fmla="*/ 596 h 596"/>
                <a:gd name="T38" fmla="*/ 339 w 343"/>
                <a:gd name="T39" fmla="*/ 595 h 596"/>
                <a:gd name="T40" fmla="*/ 342 w 343"/>
                <a:gd name="T41" fmla="*/ 593 h 596"/>
                <a:gd name="T42" fmla="*/ 343 w 343"/>
                <a:gd name="T43" fmla="*/ 590 h 596"/>
                <a:gd name="T44" fmla="*/ 343 w 343"/>
                <a:gd name="T45" fmla="*/ 586 h 596"/>
                <a:gd name="T46" fmla="*/ 342 w 343"/>
                <a:gd name="T47" fmla="*/ 583 h 596"/>
                <a:gd name="T48" fmla="*/ 342 w 343"/>
                <a:gd name="T49" fmla="*/ 583 h 596"/>
                <a:gd name="T50" fmla="*/ 307 w 343"/>
                <a:gd name="T51" fmla="*/ 529 h 596"/>
                <a:gd name="T52" fmla="*/ 275 w 343"/>
                <a:gd name="T53" fmla="*/ 473 h 596"/>
                <a:gd name="T54" fmla="*/ 245 w 343"/>
                <a:gd name="T55" fmla="*/ 416 h 596"/>
                <a:gd name="T56" fmla="*/ 216 w 343"/>
                <a:gd name="T57" fmla="*/ 358 h 596"/>
                <a:gd name="T58" fmla="*/ 216 w 343"/>
                <a:gd name="T59" fmla="*/ 358 h 596"/>
                <a:gd name="T60" fmla="*/ 158 w 343"/>
                <a:gd name="T61" fmla="*/ 242 h 596"/>
                <a:gd name="T62" fmla="*/ 127 w 343"/>
                <a:gd name="T63" fmla="*/ 184 h 596"/>
                <a:gd name="T64" fmla="*/ 96 w 343"/>
                <a:gd name="T65" fmla="*/ 127 h 596"/>
                <a:gd name="T66" fmla="*/ 96 w 343"/>
                <a:gd name="T67" fmla="*/ 127 h 596"/>
                <a:gd name="T68" fmla="*/ 77 w 343"/>
                <a:gd name="T69" fmla="*/ 95 h 596"/>
                <a:gd name="T70" fmla="*/ 58 w 343"/>
                <a:gd name="T71" fmla="*/ 63 h 596"/>
                <a:gd name="T72" fmla="*/ 38 w 343"/>
                <a:gd name="T73" fmla="*/ 33 h 596"/>
                <a:gd name="T74" fmla="*/ 16 w 343"/>
                <a:gd name="T75" fmla="*/ 3 h 596"/>
                <a:gd name="T76" fmla="*/ 16 w 343"/>
                <a:gd name="T77" fmla="*/ 3 h 596"/>
                <a:gd name="T78" fmla="*/ 13 w 343"/>
                <a:gd name="T79" fmla="*/ 1 h 596"/>
                <a:gd name="T80" fmla="*/ 10 w 343"/>
                <a:gd name="T81" fmla="*/ 0 h 596"/>
                <a:gd name="T82" fmla="*/ 7 w 343"/>
                <a:gd name="T83" fmla="*/ 0 h 596"/>
                <a:gd name="T84" fmla="*/ 4 w 343"/>
                <a:gd name="T85" fmla="*/ 1 h 596"/>
                <a:gd name="T86" fmla="*/ 1 w 343"/>
                <a:gd name="T87" fmla="*/ 3 h 596"/>
                <a:gd name="T88" fmla="*/ 0 w 343"/>
                <a:gd name="T89" fmla="*/ 5 h 596"/>
                <a:gd name="T90" fmla="*/ 0 w 343"/>
                <a:gd name="T91" fmla="*/ 8 h 596"/>
                <a:gd name="T92" fmla="*/ 1 w 343"/>
                <a:gd name="T93" fmla="*/ 11 h 596"/>
                <a:gd name="T94" fmla="*/ 1 w 343"/>
                <a:gd name="T95" fmla="*/ 11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343" h="596">
                  <a:moveTo>
                    <a:pt x="1" y="11"/>
                  </a:moveTo>
                  <a:lnTo>
                    <a:pt x="1" y="11"/>
                  </a:lnTo>
                  <a:lnTo>
                    <a:pt x="20" y="39"/>
                  </a:lnTo>
                  <a:lnTo>
                    <a:pt x="38" y="66"/>
                  </a:lnTo>
                  <a:lnTo>
                    <a:pt x="72" y="122"/>
                  </a:lnTo>
                  <a:lnTo>
                    <a:pt x="104" y="178"/>
                  </a:lnTo>
                  <a:lnTo>
                    <a:pt x="135" y="236"/>
                  </a:lnTo>
                  <a:lnTo>
                    <a:pt x="135" y="236"/>
                  </a:lnTo>
                  <a:lnTo>
                    <a:pt x="194" y="352"/>
                  </a:lnTo>
                  <a:lnTo>
                    <a:pt x="223" y="410"/>
                  </a:lnTo>
                  <a:lnTo>
                    <a:pt x="253" y="468"/>
                  </a:lnTo>
                  <a:lnTo>
                    <a:pt x="253" y="468"/>
                  </a:lnTo>
                  <a:lnTo>
                    <a:pt x="288" y="531"/>
                  </a:lnTo>
                  <a:lnTo>
                    <a:pt x="307" y="561"/>
                  </a:lnTo>
                  <a:lnTo>
                    <a:pt x="327" y="592"/>
                  </a:lnTo>
                  <a:lnTo>
                    <a:pt x="327" y="592"/>
                  </a:lnTo>
                  <a:lnTo>
                    <a:pt x="329" y="595"/>
                  </a:lnTo>
                  <a:lnTo>
                    <a:pt x="333" y="596"/>
                  </a:lnTo>
                  <a:lnTo>
                    <a:pt x="336" y="596"/>
                  </a:lnTo>
                  <a:lnTo>
                    <a:pt x="339" y="595"/>
                  </a:lnTo>
                  <a:lnTo>
                    <a:pt x="342" y="593"/>
                  </a:lnTo>
                  <a:lnTo>
                    <a:pt x="343" y="590"/>
                  </a:lnTo>
                  <a:lnTo>
                    <a:pt x="343" y="586"/>
                  </a:lnTo>
                  <a:lnTo>
                    <a:pt x="342" y="583"/>
                  </a:lnTo>
                  <a:lnTo>
                    <a:pt x="342" y="583"/>
                  </a:lnTo>
                  <a:lnTo>
                    <a:pt x="307" y="529"/>
                  </a:lnTo>
                  <a:lnTo>
                    <a:pt x="275" y="473"/>
                  </a:lnTo>
                  <a:lnTo>
                    <a:pt x="245" y="416"/>
                  </a:lnTo>
                  <a:lnTo>
                    <a:pt x="216" y="358"/>
                  </a:lnTo>
                  <a:lnTo>
                    <a:pt x="216" y="358"/>
                  </a:lnTo>
                  <a:lnTo>
                    <a:pt x="158" y="242"/>
                  </a:lnTo>
                  <a:lnTo>
                    <a:pt x="127" y="184"/>
                  </a:lnTo>
                  <a:lnTo>
                    <a:pt x="96" y="127"/>
                  </a:lnTo>
                  <a:lnTo>
                    <a:pt x="96" y="127"/>
                  </a:lnTo>
                  <a:lnTo>
                    <a:pt x="77" y="95"/>
                  </a:lnTo>
                  <a:lnTo>
                    <a:pt x="58" y="63"/>
                  </a:lnTo>
                  <a:lnTo>
                    <a:pt x="38" y="33"/>
                  </a:lnTo>
                  <a:lnTo>
                    <a:pt x="16" y="3"/>
                  </a:lnTo>
                  <a:lnTo>
                    <a:pt x="16" y="3"/>
                  </a:lnTo>
                  <a:lnTo>
                    <a:pt x="13" y="1"/>
                  </a:lnTo>
                  <a:lnTo>
                    <a:pt x="10" y="0"/>
                  </a:lnTo>
                  <a:lnTo>
                    <a:pt x="7" y="0"/>
                  </a:lnTo>
                  <a:lnTo>
                    <a:pt x="4" y="1"/>
                  </a:lnTo>
                  <a:lnTo>
                    <a:pt x="1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1" y="11"/>
                  </a:lnTo>
                  <a:lnTo>
                    <a:pt x="1" y="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3" name="Freeform 180">
              <a:extLst>
                <a:ext uri="{FF2B5EF4-FFF2-40B4-BE49-F238E27FC236}">
                  <a16:creationId xmlns:a16="http://schemas.microsoft.com/office/drawing/2014/main" id="{56BC4E97-76F9-4236-E1D1-B046C52B58B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39" y="1720"/>
              <a:ext cx="404" cy="841"/>
            </a:xfrm>
            <a:custGeom>
              <a:avLst/>
              <a:gdLst>
                <a:gd name="T0" fmla="*/ 8 w 1212"/>
                <a:gd name="T1" fmla="*/ 485 h 2523"/>
                <a:gd name="T2" fmla="*/ 29 w 1212"/>
                <a:gd name="T3" fmla="*/ 874 h 2523"/>
                <a:gd name="T4" fmla="*/ 86 w 1212"/>
                <a:gd name="T5" fmla="*/ 1254 h 2523"/>
                <a:gd name="T6" fmla="*/ 177 w 1212"/>
                <a:gd name="T7" fmla="*/ 1568 h 2523"/>
                <a:gd name="T8" fmla="*/ 300 w 1212"/>
                <a:gd name="T9" fmla="*/ 1870 h 2523"/>
                <a:gd name="T10" fmla="*/ 451 w 1212"/>
                <a:gd name="T11" fmla="*/ 2167 h 2523"/>
                <a:gd name="T12" fmla="*/ 538 w 1212"/>
                <a:gd name="T13" fmla="*/ 2344 h 2523"/>
                <a:gd name="T14" fmla="*/ 593 w 1212"/>
                <a:gd name="T15" fmla="*/ 2461 h 2523"/>
                <a:gd name="T16" fmla="*/ 648 w 1212"/>
                <a:gd name="T17" fmla="*/ 2511 h 2523"/>
                <a:gd name="T18" fmla="*/ 713 w 1212"/>
                <a:gd name="T19" fmla="*/ 2523 h 2523"/>
                <a:gd name="T20" fmla="*/ 822 w 1212"/>
                <a:gd name="T21" fmla="*/ 2492 h 2523"/>
                <a:gd name="T22" fmla="*/ 935 w 1212"/>
                <a:gd name="T23" fmla="*/ 2437 h 2523"/>
                <a:gd name="T24" fmla="*/ 1090 w 1212"/>
                <a:gd name="T25" fmla="*/ 2356 h 2523"/>
                <a:gd name="T26" fmla="*/ 1186 w 1212"/>
                <a:gd name="T27" fmla="*/ 2266 h 2523"/>
                <a:gd name="T28" fmla="*/ 1206 w 1212"/>
                <a:gd name="T29" fmla="*/ 2217 h 2523"/>
                <a:gd name="T30" fmla="*/ 1209 w 1212"/>
                <a:gd name="T31" fmla="*/ 2138 h 2523"/>
                <a:gd name="T32" fmla="*/ 1177 w 1212"/>
                <a:gd name="T33" fmla="*/ 2035 h 2523"/>
                <a:gd name="T34" fmla="*/ 1088 w 1212"/>
                <a:gd name="T35" fmla="*/ 1860 h 2523"/>
                <a:gd name="T36" fmla="*/ 926 w 1212"/>
                <a:gd name="T37" fmla="*/ 1587 h 2523"/>
                <a:gd name="T38" fmla="*/ 861 w 1212"/>
                <a:gd name="T39" fmla="*/ 1445 h 2523"/>
                <a:gd name="T40" fmla="*/ 741 w 1212"/>
                <a:gd name="T41" fmla="*/ 1162 h 2523"/>
                <a:gd name="T42" fmla="*/ 619 w 1212"/>
                <a:gd name="T43" fmla="*/ 807 h 2523"/>
                <a:gd name="T44" fmla="*/ 542 w 1212"/>
                <a:gd name="T45" fmla="*/ 513 h 2523"/>
                <a:gd name="T46" fmla="*/ 474 w 1212"/>
                <a:gd name="T47" fmla="*/ 138 h 2523"/>
                <a:gd name="T48" fmla="*/ 464 w 1212"/>
                <a:gd name="T49" fmla="*/ 63 h 2523"/>
                <a:gd name="T50" fmla="*/ 450 w 1212"/>
                <a:gd name="T51" fmla="*/ 15 h 2523"/>
                <a:gd name="T52" fmla="*/ 438 w 1212"/>
                <a:gd name="T53" fmla="*/ 15 h 2523"/>
                <a:gd name="T54" fmla="*/ 436 w 1212"/>
                <a:gd name="T55" fmla="*/ 26 h 2523"/>
                <a:gd name="T56" fmla="*/ 448 w 1212"/>
                <a:gd name="T57" fmla="*/ 70 h 2523"/>
                <a:gd name="T58" fmla="*/ 471 w 1212"/>
                <a:gd name="T59" fmla="*/ 237 h 2523"/>
                <a:gd name="T60" fmla="*/ 529 w 1212"/>
                <a:gd name="T61" fmla="*/ 533 h 2523"/>
                <a:gd name="T62" fmla="*/ 605 w 1212"/>
                <a:gd name="T63" fmla="*/ 816 h 2523"/>
                <a:gd name="T64" fmla="*/ 722 w 1212"/>
                <a:gd name="T65" fmla="*/ 1160 h 2523"/>
                <a:gd name="T66" fmla="*/ 838 w 1212"/>
                <a:gd name="T67" fmla="*/ 1437 h 2523"/>
                <a:gd name="T68" fmla="*/ 959 w 1212"/>
                <a:gd name="T69" fmla="*/ 1681 h 2523"/>
                <a:gd name="T70" fmla="*/ 1096 w 1212"/>
                <a:gd name="T71" fmla="*/ 1906 h 2523"/>
                <a:gd name="T72" fmla="*/ 1172 w 1212"/>
                <a:gd name="T73" fmla="*/ 2072 h 2523"/>
                <a:gd name="T74" fmla="*/ 1194 w 1212"/>
                <a:gd name="T75" fmla="*/ 2169 h 2523"/>
                <a:gd name="T76" fmla="*/ 1184 w 1212"/>
                <a:gd name="T77" fmla="*/ 2231 h 2523"/>
                <a:gd name="T78" fmla="*/ 1142 w 1212"/>
                <a:gd name="T79" fmla="*/ 2292 h 2523"/>
                <a:gd name="T80" fmla="*/ 1054 w 1212"/>
                <a:gd name="T81" fmla="*/ 2358 h 2523"/>
                <a:gd name="T82" fmla="*/ 874 w 1212"/>
                <a:gd name="T83" fmla="*/ 2449 h 2523"/>
                <a:gd name="T84" fmla="*/ 741 w 1212"/>
                <a:gd name="T85" fmla="*/ 2501 h 2523"/>
                <a:gd name="T86" fmla="*/ 678 w 1212"/>
                <a:gd name="T87" fmla="*/ 2503 h 2523"/>
                <a:gd name="T88" fmla="*/ 620 w 1212"/>
                <a:gd name="T89" fmla="*/ 2468 h 2523"/>
                <a:gd name="T90" fmla="*/ 578 w 1212"/>
                <a:gd name="T91" fmla="*/ 2398 h 2523"/>
                <a:gd name="T92" fmla="*/ 505 w 1212"/>
                <a:gd name="T93" fmla="*/ 2228 h 2523"/>
                <a:gd name="T94" fmla="*/ 374 w 1212"/>
                <a:gd name="T95" fmla="*/ 1982 h 2523"/>
                <a:gd name="T96" fmla="*/ 239 w 1212"/>
                <a:gd name="T97" fmla="*/ 1687 h 2523"/>
                <a:gd name="T98" fmla="*/ 135 w 1212"/>
                <a:gd name="T99" fmla="*/ 1381 h 2523"/>
                <a:gd name="T100" fmla="*/ 61 w 1212"/>
                <a:gd name="T101" fmla="*/ 1006 h 2523"/>
                <a:gd name="T102" fmla="*/ 34 w 1212"/>
                <a:gd name="T103" fmla="*/ 701 h 2523"/>
                <a:gd name="T104" fmla="*/ 21 w 1212"/>
                <a:gd name="T105" fmla="*/ 164 h 2523"/>
                <a:gd name="T106" fmla="*/ 12 w 1212"/>
                <a:gd name="T107" fmla="*/ 0 h 2523"/>
                <a:gd name="T108" fmla="*/ 0 w 1212"/>
                <a:gd name="T109" fmla="*/ 9 h 2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212" h="2523">
                  <a:moveTo>
                    <a:pt x="0" y="9"/>
                  </a:moveTo>
                  <a:lnTo>
                    <a:pt x="0" y="9"/>
                  </a:lnTo>
                  <a:lnTo>
                    <a:pt x="3" y="167"/>
                  </a:lnTo>
                  <a:lnTo>
                    <a:pt x="5" y="327"/>
                  </a:lnTo>
                  <a:lnTo>
                    <a:pt x="8" y="485"/>
                  </a:lnTo>
                  <a:lnTo>
                    <a:pt x="13" y="645"/>
                  </a:lnTo>
                  <a:lnTo>
                    <a:pt x="13" y="645"/>
                  </a:lnTo>
                  <a:lnTo>
                    <a:pt x="18" y="722"/>
                  </a:lnTo>
                  <a:lnTo>
                    <a:pt x="22" y="799"/>
                  </a:lnTo>
                  <a:lnTo>
                    <a:pt x="29" y="874"/>
                  </a:lnTo>
                  <a:lnTo>
                    <a:pt x="37" y="951"/>
                  </a:lnTo>
                  <a:lnTo>
                    <a:pt x="47" y="1028"/>
                  </a:lnTo>
                  <a:lnTo>
                    <a:pt x="58" y="1103"/>
                  </a:lnTo>
                  <a:lnTo>
                    <a:pt x="71" y="1179"/>
                  </a:lnTo>
                  <a:lnTo>
                    <a:pt x="86" y="1254"/>
                  </a:lnTo>
                  <a:lnTo>
                    <a:pt x="86" y="1254"/>
                  </a:lnTo>
                  <a:lnTo>
                    <a:pt x="106" y="1334"/>
                  </a:lnTo>
                  <a:lnTo>
                    <a:pt x="126" y="1413"/>
                  </a:lnTo>
                  <a:lnTo>
                    <a:pt x="151" y="1491"/>
                  </a:lnTo>
                  <a:lnTo>
                    <a:pt x="177" y="1568"/>
                  </a:lnTo>
                  <a:lnTo>
                    <a:pt x="205" y="1643"/>
                  </a:lnTo>
                  <a:lnTo>
                    <a:pt x="235" y="1720"/>
                  </a:lnTo>
                  <a:lnTo>
                    <a:pt x="267" y="1794"/>
                  </a:lnTo>
                  <a:lnTo>
                    <a:pt x="300" y="1870"/>
                  </a:lnTo>
                  <a:lnTo>
                    <a:pt x="300" y="1870"/>
                  </a:lnTo>
                  <a:lnTo>
                    <a:pt x="337" y="1945"/>
                  </a:lnTo>
                  <a:lnTo>
                    <a:pt x="374" y="2019"/>
                  </a:lnTo>
                  <a:lnTo>
                    <a:pt x="412" y="2093"/>
                  </a:lnTo>
                  <a:lnTo>
                    <a:pt x="451" y="2167"/>
                  </a:lnTo>
                  <a:lnTo>
                    <a:pt x="451" y="2167"/>
                  </a:lnTo>
                  <a:lnTo>
                    <a:pt x="486" y="2231"/>
                  </a:lnTo>
                  <a:lnTo>
                    <a:pt x="502" y="2263"/>
                  </a:lnTo>
                  <a:lnTo>
                    <a:pt x="516" y="2297"/>
                  </a:lnTo>
                  <a:lnTo>
                    <a:pt x="516" y="2297"/>
                  </a:lnTo>
                  <a:lnTo>
                    <a:pt x="538" y="2344"/>
                  </a:lnTo>
                  <a:lnTo>
                    <a:pt x="558" y="2394"/>
                  </a:lnTo>
                  <a:lnTo>
                    <a:pt x="558" y="2394"/>
                  </a:lnTo>
                  <a:lnTo>
                    <a:pt x="574" y="2427"/>
                  </a:lnTo>
                  <a:lnTo>
                    <a:pt x="583" y="2445"/>
                  </a:lnTo>
                  <a:lnTo>
                    <a:pt x="593" y="2461"/>
                  </a:lnTo>
                  <a:lnTo>
                    <a:pt x="605" y="2475"/>
                  </a:lnTo>
                  <a:lnTo>
                    <a:pt x="618" y="2490"/>
                  </a:lnTo>
                  <a:lnTo>
                    <a:pt x="631" y="2501"/>
                  </a:lnTo>
                  <a:lnTo>
                    <a:pt x="648" y="2511"/>
                  </a:lnTo>
                  <a:lnTo>
                    <a:pt x="648" y="2511"/>
                  </a:lnTo>
                  <a:lnTo>
                    <a:pt x="658" y="2516"/>
                  </a:lnTo>
                  <a:lnTo>
                    <a:pt x="668" y="2519"/>
                  </a:lnTo>
                  <a:lnTo>
                    <a:pt x="680" y="2522"/>
                  </a:lnTo>
                  <a:lnTo>
                    <a:pt x="690" y="2522"/>
                  </a:lnTo>
                  <a:lnTo>
                    <a:pt x="713" y="2523"/>
                  </a:lnTo>
                  <a:lnTo>
                    <a:pt x="735" y="2520"/>
                  </a:lnTo>
                  <a:lnTo>
                    <a:pt x="758" y="2516"/>
                  </a:lnTo>
                  <a:lnTo>
                    <a:pt x="780" y="2508"/>
                  </a:lnTo>
                  <a:lnTo>
                    <a:pt x="802" y="2501"/>
                  </a:lnTo>
                  <a:lnTo>
                    <a:pt x="822" y="2492"/>
                  </a:lnTo>
                  <a:lnTo>
                    <a:pt x="822" y="2492"/>
                  </a:lnTo>
                  <a:lnTo>
                    <a:pt x="851" y="2479"/>
                  </a:lnTo>
                  <a:lnTo>
                    <a:pt x="878" y="2466"/>
                  </a:lnTo>
                  <a:lnTo>
                    <a:pt x="935" y="2437"/>
                  </a:lnTo>
                  <a:lnTo>
                    <a:pt x="935" y="2437"/>
                  </a:lnTo>
                  <a:lnTo>
                    <a:pt x="990" y="2411"/>
                  </a:lnTo>
                  <a:lnTo>
                    <a:pt x="1045" y="2382"/>
                  </a:lnTo>
                  <a:lnTo>
                    <a:pt x="1045" y="2382"/>
                  </a:lnTo>
                  <a:lnTo>
                    <a:pt x="1067" y="2369"/>
                  </a:lnTo>
                  <a:lnTo>
                    <a:pt x="1090" y="2356"/>
                  </a:lnTo>
                  <a:lnTo>
                    <a:pt x="1112" y="2342"/>
                  </a:lnTo>
                  <a:lnTo>
                    <a:pt x="1133" y="2324"/>
                  </a:lnTo>
                  <a:lnTo>
                    <a:pt x="1152" y="2307"/>
                  </a:lnTo>
                  <a:lnTo>
                    <a:pt x="1170" y="2288"/>
                  </a:lnTo>
                  <a:lnTo>
                    <a:pt x="1186" y="2266"/>
                  </a:lnTo>
                  <a:lnTo>
                    <a:pt x="1191" y="2254"/>
                  </a:lnTo>
                  <a:lnTo>
                    <a:pt x="1197" y="2243"/>
                  </a:lnTo>
                  <a:lnTo>
                    <a:pt x="1197" y="2243"/>
                  </a:lnTo>
                  <a:lnTo>
                    <a:pt x="1203" y="2230"/>
                  </a:lnTo>
                  <a:lnTo>
                    <a:pt x="1206" y="2217"/>
                  </a:lnTo>
                  <a:lnTo>
                    <a:pt x="1209" y="2204"/>
                  </a:lnTo>
                  <a:lnTo>
                    <a:pt x="1210" y="2191"/>
                  </a:lnTo>
                  <a:lnTo>
                    <a:pt x="1212" y="2178"/>
                  </a:lnTo>
                  <a:lnTo>
                    <a:pt x="1212" y="2164"/>
                  </a:lnTo>
                  <a:lnTo>
                    <a:pt x="1209" y="2138"/>
                  </a:lnTo>
                  <a:lnTo>
                    <a:pt x="1203" y="2112"/>
                  </a:lnTo>
                  <a:lnTo>
                    <a:pt x="1196" y="2086"/>
                  </a:lnTo>
                  <a:lnTo>
                    <a:pt x="1187" y="2060"/>
                  </a:lnTo>
                  <a:lnTo>
                    <a:pt x="1177" y="2035"/>
                  </a:lnTo>
                  <a:lnTo>
                    <a:pt x="1177" y="2035"/>
                  </a:lnTo>
                  <a:lnTo>
                    <a:pt x="1165" y="2005"/>
                  </a:lnTo>
                  <a:lnTo>
                    <a:pt x="1151" y="1976"/>
                  </a:lnTo>
                  <a:lnTo>
                    <a:pt x="1136" y="1947"/>
                  </a:lnTo>
                  <a:lnTo>
                    <a:pt x="1122" y="1918"/>
                  </a:lnTo>
                  <a:lnTo>
                    <a:pt x="1088" y="1860"/>
                  </a:lnTo>
                  <a:lnTo>
                    <a:pt x="1055" y="1803"/>
                  </a:lnTo>
                  <a:lnTo>
                    <a:pt x="1055" y="1803"/>
                  </a:lnTo>
                  <a:lnTo>
                    <a:pt x="988" y="1696"/>
                  </a:lnTo>
                  <a:lnTo>
                    <a:pt x="957" y="1642"/>
                  </a:lnTo>
                  <a:lnTo>
                    <a:pt x="926" y="1587"/>
                  </a:lnTo>
                  <a:lnTo>
                    <a:pt x="926" y="1587"/>
                  </a:lnTo>
                  <a:lnTo>
                    <a:pt x="909" y="1552"/>
                  </a:lnTo>
                  <a:lnTo>
                    <a:pt x="893" y="1517"/>
                  </a:lnTo>
                  <a:lnTo>
                    <a:pt x="861" y="1445"/>
                  </a:lnTo>
                  <a:lnTo>
                    <a:pt x="861" y="1445"/>
                  </a:lnTo>
                  <a:lnTo>
                    <a:pt x="829" y="1373"/>
                  </a:lnTo>
                  <a:lnTo>
                    <a:pt x="797" y="1301"/>
                  </a:lnTo>
                  <a:lnTo>
                    <a:pt x="797" y="1301"/>
                  </a:lnTo>
                  <a:lnTo>
                    <a:pt x="770" y="1231"/>
                  </a:lnTo>
                  <a:lnTo>
                    <a:pt x="741" y="1162"/>
                  </a:lnTo>
                  <a:lnTo>
                    <a:pt x="715" y="1092"/>
                  </a:lnTo>
                  <a:lnTo>
                    <a:pt x="689" y="1021"/>
                  </a:lnTo>
                  <a:lnTo>
                    <a:pt x="665" y="950"/>
                  </a:lnTo>
                  <a:lnTo>
                    <a:pt x="641" y="878"/>
                  </a:lnTo>
                  <a:lnTo>
                    <a:pt x="619" y="807"/>
                  </a:lnTo>
                  <a:lnTo>
                    <a:pt x="599" y="735"/>
                  </a:lnTo>
                  <a:lnTo>
                    <a:pt x="599" y="735"/>
                  </a:lnTo>
                  <a:lnTo>
                    <a:pt x="578" y="661"/>
                  </a:lnTo>
                  <a:lnTo>
                    <a:pt x="560" y="587"/>
                  </a:lnTo>
                  <a:lnTo>
                    <a:pt x="542" y="513"/>
                  </a:lnTo>
                  <a:lnTo>
                    <a:pt x="526" y="439"/>
                  </a:lnTo>
                  <a:lnTo>
                    <a:pt x="512" y="365"/>
                  </a:lnTo>
                  <a:lnTo>
                    <a:pt x="497" y="289"/>
                  </a:lnTo>
                  <a:lnTo>
                    <a:pt x="484" y="214"/>
                  </a:lnTo>
                  <a:lnTo>
                    <a:pt x="474" y="138"/>
                  </a:lnTo>
                  <a:lnTo>
                    <a:pt x="474" y="138"/>
                  </a:lnTo>
                  <a:lnTo>
                    <a:pt x="467" y="101"/>
                  </a:lnTo>
                  <a:lnTo>
                    <a:pt x="465" y="82"/>
                  </a:lnTo>
                  <a:lnTo>
                    <a:pt x="464" y="63"/>
                  </a:lnTo>
                  <a:lnTo>
                    <a:pt x="464" y="63"/>
                  </a:lnTo>
                  <a:lnTo>
                    <a:pt x="463" y="50"/>
                  </a:lnTo>
                  <a:lnTo>
                    <a:pt x="461" y="38"/>
                  </a:lnTo>
                  <a:lnTo>
                    <a:pt x="457" y="25"/>
                  </a:lnTo>
                  <a:lnTo>
                    <a:pt x="454" y="21"/>
                  </a:lnTo>
                  <a:lnTo>
                    <a:pt x="450" y="15"/>
                  </a:lnTo>
                  <a:lnTo>
                    <a:pt x="450" y="15"/>
                  </a:lnTo>
                  <a:lnTo>
                    <a:pt x="447" y="12"/>
                  </a:lnTo>
                  <a:lnTo>
                    <a:pt x="444" y="12"/>
                  </a:lnTo>
                  <a:lnTo>
                    <a:pt x="441" y="13"/>
                  </a:lnTo>
                  <a:lnTo>
                    <a:pt x="438" y="15"/>
                  </a:lnTo>
                  <a:lnTo>
                    <a:pt x="435" y="18"/>
                  </a:lnTo>
                  <a:lnTo>
                    <a:pt x="435" y="21"/>
                  </a:lnTo>
                  <a:lnTo>
                    <a:pt x="435" y="24"/>
                  </a:lnTo>
                  <a:lnTo>
                    <a:pt x="436" y="26"/>
                  </a:lnTo>
                  <a:lnTo>
                    <a:pt x="436" y="26"/>
                  </a:lnTo>
                  <a:lnTo>
                    <a:pt x="441" y="34"/>
                  </a:lnTo>
                  <a:lnTo>
                    <a:pt x="444" y="40"/>
                  </a:lnTo>
                  <a:lnTo>
                    <a:pt x="445" y="47"/>
                  </a:lnTo>
                  <a:lnTo>
                    <a:pt x="447" y="56"/>
                  </a:lnTo>
                  <a:lnTo>
                    <a:pt x="448" y="70"/>
                  </a:lnTo>
                  <a:lnTo>
                    <a:pt x="448" y="85"/>
                  </a:lnTo>
                  <a:lnTo>
                    <a:pt x="448" y="85"/>
                  </a:lnTo>
                  <a:lnTo>
                    <a:pt x="460" y="161"/>
                  </a:lnTo>
                  <a:lnTo>
                    <a:pt x="460" y="161"/>
                  </a:lnTo>
                  <a:lnTo>
                    <a:pt x="471" y="237"/>
                  </a:lnTo>
                  <a:lnTo>
                    <a:pt x="484" y="314"/>
                  </a:lnTo>
                  <a:lnTo>
                    <a:pt x="484" y="314"/>
                  </a:lnTo>
                  <a:lnTo>
                    <a:pt x="497" y="386"/>
                  </a:lnTo>
                  <a:lnTo>
                    <a:pt x="513" y="460"/>
                  </a:lnTo>
                  <a:lnTo>
                    <a:pt x="529" y="533"/>
                  </a:lnTo>
                  <a:lnTo>
                    <a:pt x="547" y="606"/>
                  </a:lnTo>
                  <a:lnTo>
                    <a:pt x="547" y="606"/>
                  </a:lnTo>
                  <a:lnTo>
                    <a:pt x="564" y="677"/>
                  </a:lnTo>
                  <a:lnTo>
                    <a:pt x="584" y="746"/>
                  </a:lnTo>
                  <a:lnTo>
                    <a:pt x="605" y="816"/>
                  </a:lnTo>
                  <a:lnTo>
                    <a:pt x="625" y="886"/>
                  </a:lnTo>
                  <a:lnTo>
                    <a:pt x="648" y="955"/>
                  </a:lnTo>
                  <a:lnTo>
                    <a:pt x="671" y="1024"/>
                  </a:lnTo>
                  <a:lnTo>
                    <a:pt x="697" y="1092"/>
                  </a:lnTo>
                  <a:lnTo>
                    <a:pt x="722" y="1160"/>
                  </a:lnTo>
                  <a:lnTo>
                    <a:pt x="722" y="1160"/>
                  </a:lnTo>
                  <a:lnTo>
                    <a:pt x="749" y="1230"/>
                  </a:lnTo>
                  <a:lnTo>
                    <a:pt x="778" y="1299"/>
                  </a:lnTo>
                  <a:lnTo>
                    <a:pt x="807" y="1369"/>
                  </a:lnTo>
                  <a:lnTo>
                    <a:pt x="838" y="1437"/>
                  </a:lnTo>
                  <a:lnTo>
                    <a:pt x="838" y="1437"/>
                  </a:lnTo>
                  <a:lnTo>
                    <a:pt x="867" y="1500"/>
                  </a:lnTo>
                  <a:lnTo>
                    <a:pt x="896" y="1561"/>
                  </a:lnTo>
                  <a:lnTo>
                    <a:pt x="926" y="1622"/>
                  </a:lnTo>
                  <a:lnTo>
                    <a:pt x="959" y="1681"/>
                  </a:lnTo>
                  <a:lnTo>
                    <a:pt x="959" y="1681"/>
                  </a:lnTo>
                  <a:lnTo>
                    <a:pt x="1028" y="1793"/>
                  </a:lnTo>
                  <a:lnTo>
                    <a:pt x="1062" y="1850"/>
                  </a:lnTo>
                  <a:lnTo>
                    <a:pt x="1096" y="1906"/>
                  </a:lnTo>
                  <a:lnTo>
                    <a:pt x="1096" y="1906"/>
                  </a:lnTo>
                  <a:lnTo>
                    <a:pt x="1125" y="1960"/>
                  </a:lnTo>
                  <a:lnTo>
                    <a:pt x="1138" y="1987"/>
                  </a:lnTo>
                  <a:lnTo>
                    <a:pt x="1151" y="2015"/>
                  </a:lnTo>
                  <a:lnTo>
                    <a:pt x="1162" y="2044"/>
                  </a:lnTo>
                  <a:lnTo>
                    <a:pt x="1172" y="2072"/>
                  </a:lnTo>
                  <a:lnTo>
                    <a:pt x="1181" y="2101"/>
                  </a:lnTo>
                  <a:lnTo>
                    <a:pt x="1188" y="2131"/>
                  </a:lnTo>
                  <a:lnTo>
                    <a:pt x="1188" y="2131"/>
                  </a:lnTo>
                  <a:lnTo>
                    <a:pt x="1193" y="2156"/>
                  </a:lnTo>
                  <a:lnTo>
                    <a:pt x="1194" y="2169"/>
                  </a:lnTo>
                  <a:lnTo>
                    <a:pt x="1194" y="2182"/>
                  </a:lnTo>
                  <a:lnTo>
                    <a:pt x="1193" y="2193"/>
                  </a:lnTo>
                  <a:lnTo>
                    <a:pt x="1191" y="2207"/>
                  </a:lnTo>
                  <a:lnTo>
                    <a:pt x="1188" y="2218"/>
                  </a:lnTo>
                  <a:lnTo>
                    <a:pt x="1184" y="2231"/>
                  </a:lnTo>
                  <a:lnTo>
                    <a:pt x="1184" y="2231"/>
                  </a:lnTo>
                  <a:lnTo>
                    <a:pt x="1178" y="2241"/>
                  </a:lnTo>
                  <a:lnTo>
                    <a:pt x="1172" y="2253"/>
                  </a:lnTo>
                  <a:lnTo>
                    <a:pt x="1159" y="2273"/>
                  </a:lnTo>
                  <a:lnTo>
                    <a:pt x="1142" y="2292"/>
                  </a:lnTo>
                  <a:lnTo>
                    <a:pt x="1125" y="2308"/>
                  </a:lnTo>
                  <a:lnTo>
                    <a:pt x="1125" y="2308"/>
                  </a:lnTo>
                  <a:lnTo>
                    <a:pt x="1101" y="2327"/>
                  </a:lnTo>
                  <a:lnTo>
                    <a:pt x="1078" y="2343"/>
                  </a:lnTo>
                  <a:lnTo>
                    <a:pt x="1054" y="2358"/>
                  </a:lnTo>
                  <a:lnTo>
                    <a:pt x="1029" y="2372"/>
                  </a:lnTo>
                  <a:lnTo>
                    <a:pt x="977" y="2398"/>
                  </a:lnTo>
                  <a:lnTo>
                    <a:pt x="925" y="2423"/>
                  </a:lnTo>
                  <a:lnTo>
                    <a:pt x="925" y="2423"/>
                  </a:lnTo>
                  <a:lnTo>
                    <a:pt x="874" y="2449"/>
                  </a:lnTo>
                  <a:lnTo>
                    <a:pt x="848" y="2462"/>
                  </a:lnTo>
                  <a:lnTo>
                    <a:pt x="822" y="2475"/>
                  </a:lnTo>
                  <a:lnTo>
                    <a:pt x="796" y="2485"/>
                  </a:lnTo>
                  <a:lnTo>
                    <a:pt x="768" y="2495"/>
                  </a:lnTo>
                  <a:lnTo>
                    <a:pt x="741" y="2501"/>
                  </a:lnTo>
                  <a:lnTo>
                    <a:pt x="726" y="2504"/>
                  </a:lnTo>
                  <a:lnTo>
                    <a:pt x="712" y="2504"/>
                  </a:lnTo>
                  <a:lnTo>
                    <a:pt x="712" y="2504"/>
                  </a:lnTo>
                  <a:lnTo>
                    <a:pt x="694" y="2506"/>
                  </a:lnTo>
                  <a:lnTo>
                    <a:pt x="678" y="2503"/>
                  </a:lnTo>
                  <a:lnTo>
                    <a:pt x="662" y="2498"/>
                  </a:lnTo>
                  <a:lnTo>
                    <a:pt x="647" y="2491"/>
                  </a:lnTo>
                  <a:lnTo>
                    <a:pt x="647" y="2491"/>
                  </a:lnTo>
                  <a:lnTo>
                    <a:pt x="634" y="2481"/>
                  </a:lnTo>
                  <a:lnTo>
                    <a:pt x="620" y="2468"/>
                  </a:lnTo>
                  <a:lnTo>
                    <a:pt x="610" y="2455"/>
                  </a:lnTo>
                  <a:lnTo>
                    <a:pt x="602" y="2440"/>
                  </a:lnTo>
                  <a:lnTo>
                    <a:pt x="602" y="2440"/>
                  </a:lnTo>
                  <a:lnTo>
                    <a:pt x="590" y="2420"/>
                  </a:lnTo>
                  <a:lnTo>
                    <a:pt x="578" y="2398"/>
                  </a:lnTo>
                  <a:lnTo>
                    <a:pt x="558" y="2353"/>
                  </a:lnTo>
                  <a:lnTo>
                    <a:pt x="541" y="2308"/>
                  </a:lnTo>
                  <a:lnTo>
                    <a:pt x="521" y="2263"/>
                  </a:lnTo>
                  <a:lnTo>
                    <a:pt x="521" y="2263"/>
                  </a:lnTo>
                  <a:lnTo>
                    <a:pt x="505" y="2228"/>
                  </a:lnTo>
                  <a:lnTo>
                    <a:pt x="486" y="2193"/>
                  </a:lnTo>
                  <a:lnTo>
                    <a:pt x="448" y="2125"/>
                  </a:lnTo>
                  <a:lnTo>
                    <a:pt x="448" y="2125"/>
                  </a:lnTo>
                  <a:lnTo>
                    <a:pt x="410" y="2054"/>
                  </a:lnTo>
                  <a:lnTo>
                    <a:pt x="374" y="1982"/>
                  </a:lnTo>
                  <a:lnTo>
                    <a:pt x="374" y="1982"/>
                  </a:lnTo>
                  <a:lnTo>
                    <a:pt x="339" y="1909"/>
                  </a:lnTo>
                  <a:lnTo>
                    <a:pt x="305" y="1835"/>
                  </a:lnTo>
                  <a:lnTo>
                    <a:pt x="271" y="1761"/>
                  </a:lnTo>
                  <a:lnTo>
                    <a:pt x="239" y="1687"/>
                  </a:lnTo>
                  <a:lnTo>
                    <a:pt x="210" y="1611"/>
                  </a:lnTo>
                  <a:lnTo>
                    <a:pt x="183" y="1535"/>
                  </a:lnTo>
                  <a:lnTo>
                    <a:pt x="158" y="1458"/>
                  </a:lnTo>
                  <a:lnTo>
                    <a:pt x="135" y="1381"/>
                  </a:lnTo>
                  <a:lnTo>
                    <a:pt x="135" y="1381"/>
                  </a:lnTo>
                  <a:lnTo>
                    <a:pt x="116" y="1307"/>
                  </a:lnTo>
                  <a:lnTo>
                    <a:pt x="99" y="1231"/>
                  </a:lnTo>
                  <a:lnTo>
                    <a:pt x="84" y="1157"/>
                  </a:lnTo>
                  <a:lnTo>
                    <a:pt x="71" y="1082"/>
                  </a:lnTo>
                  <a:lnTo>
                    <a:pt x="61" y="1006"/>
                  </a:lnTo>
                  <a:lnTo>
                    <a:pt x="53" y="931"/>
                  </a:lnTo>
                  <a:lnTo>
                    <a:pt x="44" y="854"/>
                  </a:lnTo>
                  <a:lnTo>
                    <a:pt x="38" y="778"/>
                  </a:lnTo>
                  <a:lnTo>
                    <a:pt x="38" y="778"/>
                  </a:lnTo>
                  <a:lnTo>
                    <a:pt x="34" y="701"/>
                  </a:lnTo>
                  <a:lnTo>
                    <a:pt x="29" y="624"/>
                  </a:lnTo>
                  <a:lnTo>
                    <a:pt x="25" y="472"/>
                  </a:lnTo>
                  <a:lnTo>
                    <a:pt x="22" y="318"/>
                  </a:lnTo>
                  <a:lnTo>
                    <a:pt x="21" y="164"/>
                  </a:lnTo>
                  <a:lnTo>
                    <a:pt x="21" y="164"/>
                  </a:lnTo>
                  <a:lnTo>
                    <a:pt x="18" y="9"/>
                  </a:lnTo>
                  <a:lnTo>
                    <a:pt x="18" y="9"/>
                  </a:lnTo>
                  <a:lnTo>
                    <a:pt x="16" y="5"/>
                  </a:lnTo>
                  <a:lnTo>
                    <a:pt x="15" y="3"/>
                  </a:lnTo>
                  <a:lnTo>
                    <a:pt x="12" y="0"/>
                  </a:lnTo>
                  <a:lnTo>
                    <a:pt x="9" y="0"/>
                  </a:lnTo>
                  <a:lnTo>
                    <a:pt x="6" y="0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9"/>
                  </a:lnTo>
                  <a:lnTo>
                    <a:pt x="0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4" name="Freeform 181">
              <a:extLst>
                <a:ext uri="{FF2B5EF4-FFF2-40B4-BE49-F238E27FC236}">
                  <a16:creationId xmlns:a16="http://schemas.microsoft.com/office/drawing/2014/main" id="{CF931219-4E39-72AE-4899-362A95FF6E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860" y="2551"/>
              <a:ext cx="525" cy="908"/>
            </a:xfrm>
            <a:custGeom>
              <a:avLst/>
              <a:gdLst>
                <a:gd name="T0" fmla="*/ 0 w 1574"/>
                <a:gd name="T1" fmla="*/ 10 h 2724"/>
                <a:gd name="T2" fmla="*/ 37 w 1574"/>
                <a:gd name="T3" fmla="*/ 155 h 2724"/>
                <a:gd name="T4" fmla="*/ 80 w 1574"/>
                <a:gd name="T5" fmla="*/ 298 h 2724"/>
                <a:gd name="T6" fmla="*/ 128 w 1574"/>
                <a:gd name="T7" fmla="*/ 440 h 2724"/>
                <a:gd name="T8" fmla="*/ 181 w 1574"/>
                <a:gd name="T9" fmla="*/ 579 h 2724"/>
                <a:gd name="T10" fmla="*/ 210 w 1574"/>
                <a:gd name="T11" fmla="*/ 650 h 2724"/>
                <a:gd name="T12" fmla="*/ 273 w 1574"/>
                <a:gd name="T13" fmla="*/ 793 h 2724"/>
                <a:gd name="T14" fmla="*/ 339 w 1574"/>
                <a:gd name="T15" fmla="*/ 933 h 2724"/>
                <a:gd name="T16" fmla="*/ 410 w 1574"/>
                <a:gd name="T17" fmla="*/ 1071 h 2724"/>
                <a:gd name="T18" fmla="*/ 447 w 1574"/>
                <a:gd name="T19" fmla="*/ 1139 h 2724"/>
                <a:gd name="T20" fmla="*/ 525 w 1574"/>
                <a:gd name="T21" fmla="*/ 1277 h 2724"/>
                <a:gd name="T22" fmla="*/ 606 w 1574"/>
                <a:gd name="T23" fmla="*/ 1415 h 2724"/>
                <a:gd name="T24" fmla="*/ 775 w 1574"/>
                <a:gd name="T25" fmla="*/ 1684 h 2724"/>
                <a:gd name="T26" fmla="*/ 864 w 1574"/>
                <a:gd name="T27" fmla="*/ 1814 h 2724"/>
                <a:gd name="T28" fmla="*/ 1046 w 1574"/>
                <a:gd name="T29" fmla="*/ 2070 h 2724"/>
                <a:gd name="T30" fmla="*/ 1140 w 1574"/>
                <a:gd name="T31" fmla="*/ 2196 h 2724"/>
                <a:gd name="T32" fmla="*/ 1324 w 1574"/>
                <a:gd name="T33" fmla="*/ 2434 h 2724"/>
                <a:gd name="T34" fmla="*/ 1513 w 1574"/>
                <a:gd name="T35" fmla="*/ 2666 h 2724"/>
                <a:gd name="T36" fmla="*/ 1559 w 1574"/>
                <a:gd name="T37" fmla="*/ 2722 h 2724"/>
                <a:gd name="T38" fmla="*/ 1562 w 1574"/>
                <a:gd name="T39" fmla="*/ 2724 h 2724"/>
                <a:gd name="T40" fmla="*/ 1568 w 1574"/>
                <a:gd name="T41" fmla="*/ 2724 h 2724"/>
                <a:gd name="T42" fmla="*/ 1572 w 1574"/>
                <a:gd name="T43" fmla="*/ 2720 h 2724"/>
                <a:gd name="T44" fmla="*/ 1574 w 1574"/>
                <a:gd name="T45" fmla="*/ 2713 h 2724"/>
                <a:gd name="T46" fmla="*/ 1572 w 1574"/>
                <a:gd name="T47" fmla="*/ 2710 h 2724"/>
                <a:gd name="T48" fmla="*/ 1382 w 1574"/>
                <a:gd name="T49" fmla="*/ 2479 h 2724"/>
                <a:gd name="T50" fmla="*/ 1198 w 1574"/>
                <a:gd name="T51" fmla="*/ 2244 h 2724"/>
                <a:gd name="T52" fmla="*/ 1104 w 1574"/>
                <a:gd name="T53" fmla="*/ 2119 h 2724"/>
                <a:gd name="T54" fmla="*/ 922 w 1574"/>
                <a:gd name="T55" fmla="*/ 1867 h 2724"/>
                <a:gd name="T56" fmla="*/ 833 w 1574"/>
                <a:gd name="T57" fmla="*/ 1737 h 2724"/>
                <a:gd name="T58" fmla="*/ 662 w 1574"/>
                <a:gd name="T59" fmla="*/ 1473 h 2724"/>
                <a:gd name="T60" fmla="*/ 541 w 1574"/>
                <a:gd name="T61" fmla="*/ 1270 h 2724"/>
                <a:gd name="T62" fmla="*/ 502 w 1574"/>
                <a:gd name="T63" fmla="*/ 1202 h 2724"/>
                <a:gd name="T64" fmla="*/ 426 w 1574"/>
                <a:gd name="T65" fmla="*/ 1064 h 2724"/>
                <a:gd name="T66" fmla="*/ 355 w 1574"/>
                <a:gd name="T67" fmla="*/ 925 h 2724"/>
                <a:gd name="T68" fmla="*/ 287 w 1574"/>
                <a:gd name="T69" fmla="*/ 784 h 2724"/>
                <a:gd name="T70" fmla="*/ 225 w 1574"/>
                <a:gd name="T71" fmla="*/ 640 h 2724"/>
                <a:gd name="T72" fmla="*/ 196 w 1574"/>
                <a:gd name="T73" fmla="*/ 572 h 2724"/>
                <a:gd name="T74" fmla="*/ 144 w 1574"/>
                <a:gd name="T75" fmla="*/ 431 h 2724"/>
                <a:gd name="T76" fmla="*/ 94 w 1574"/>
                <a:gd name="T77" fmla="*/ 290 h 2724"/>
                <a:gd name="T78" fmla="*/ 52 w 1574"/>
                <a:gd name="T79" fmla="*/ 147 h 2724"/>
                <a:gd name="T80" fmla="*/ 34 w 1574"/>
                <a:gd name="T81" fmla="*/ 74 h 2724"/>
                <a:gd name="T82" fmla="*/ 18 w 1574"/>
                <a:gd name="T83" fmla="*/ 6 h 2724"/>
                <a:gd name="T84" fmla="*/ 13 w 1574"/>
                <a:gd name="T85" fmla="*/ 0 h 2724"/>
                <a:gd name="T86" fmla="*/ 8 w 1574"/>
                <a:gd name="T87" fmla="*/ 0 h 2724"/>
                <a:gd name="T88" fmla="*/ 2 w 1574"/>
                <a:gd name="T89" fmla="*/ 3 h 2724"/>
                <a:gd name="T90" fmla="*/ 0 w 1574"/>
                <a:gd name="T91" fmla="*/ 10 h 27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74" h="2724">
                  <a:moveTo>
                    <a:pt x="0" y="10"/>
                  </a:moveTo>
                  <a:lnTo>
                    <a:pt x="0" y="10"/>
                  </a:lnTo>
                  <a:lnTo>
                    <a:pt x="18" y="83"/>
                  </a:lnTo>
                  <a:lnTo>
                    <a:pt x="37" y="155"/>
                  </a:lnTo>
                  <a:lnTo>
                    <a:pt x="57" y="226"/>
                  </a:lnTo>
                  <a:lnTo>
                    <a:pt x="80" y="298"/>
                  </a:lnTo>
                  <a:lnTo>
                    <a:pt x="103" y="369"/>
                  </a:lnTo>
                  <a:lnTo>
                    <a:pt x="128" y="440"/>
                  </a:lnTo>
                  <a:lnTo>
                    <a:pt x="154" y="510"/>
                  </a:lnTo>
                  <a:lnTo>
                    <a:pt x="181" y="579"/>
                  </a:lnTo>
                  <a:lnTo>
                    <a:pt x="181" y="579"/>
                  </a:lnTo>
                  <a:lnTo>
                    <a:pt x="210" y="650"/>
                  </a:lnTo>
                  <a:lnTo>
                    <a:pt x="241" y="721"/>
                  </a:lnTo>
                  <a:lnTo>
                    <a:pt x="273" y="793"/>
                  </a:lnTo>
                  <a:lnTo>
                    <a:pt x="306" y="862"/>
                  </a:lnTo>
                  <a:lnTo>
                    <a:pt x="339" y="933"/>
                  </a:lnTo>
                  <a:lnTo>
                    <a:pt x="374" y="1002"/>
                  </a:lnTo>
                  <a:lnTo>
                    <a:pt x="410" y="1071"/>
                  </a:lnTo>
                  <a:lnTo>
                    <a:pt x="447" y="1139"/>
                  </a:lnTo>
                  <a:lnTo>
                    <a:pt x="447" y="1139"/>
                  </a:lnTo>
                  <a:lnTo>
                    <a:pt x="486" y="1209"/>
                  </a:lnTo>
                  <a:lnTo>
                    <a:pt x="525" y="1277"/>
                  </a:lnTo>
                  <a:lnTo>
                    <a:pt x="565" y="1347"/>
                  </a:lnTo>
                  <a:lnTo>
                    <a:pt x="606" y="1415"/>
                  </a:lnTo>
                  <a:lnTo>
                    <a:pt x="690" y="1550"/>
                  </a:lnTo>
                  <a:lnTo>
                    <a:pt x="775" y="1684"/>
                  </a:lnTo>
                  <a:lnTo>
                    <a:pt x="775" y="1684"/>
                  </a:lnTo>
                  <a:lnTo>
                    <a:pt x="864" y="1814"/>
                  </a:lnTo>
                  <a:lnTo>
                    <a:pt x="954" y="1942"/>
                  </a:lnTo>
                  <a:lnTo>
                    <a:pt x="1046" y="2070"/>
                  </a:lnTo>
                  <a:lnTo>
                    <a:pt x="1140" y="2196"/>
                  </a:lnTo>
                  <a:lnTo>
                    <a:pt x="1140" y="2196"/>
                  </a:lnTo>
                  <a:lnTo>
                    <a:pt x="1232" y="2317"/>
                  </a:lnTo>
                  <a:lnTo>
                    <a:pt x="1324" y="2434"/>
                  </a:lnTo>
                  <a:lnTo>
                    <a:pt x="1419" y="2550"/>
                  </a:lnTo>
                  <a:lnTo>
                    <a:pt x="1513" y="2666"/>
                  </a:lnTo>
                  <a:lnTo>
                    <a:pt x="1513" y="2666"/>
                  </a:lnTo>
                  <a:lnTo>
                    <a:pt x="1559" y="2722"/>
                  </a:lnTo>
                  <a:lnTo>
                    <a:pt x="1559" y="2722"/>
                  </a:lnTo>
                  <a:lnTo>
                    <a:pt x="1562" y="2724"/>
                  </a:lnTo>
                  <a:lnTo>
                    <a:pt x="1565" y="2724"/>
                  </a:lnTo>
                  <a:lnTo>
                    <a:pt x="1568" y="2724"/>
                  </a:lnTo>
                  <a:lnTo>
                    <a:pt x="1571" y="2722"/>
                  </a:lnTo>
                  <a:lnTo>
                    <a:pt x="1572" y="2720"/>
                  </a:lnTo>
                  <a:lnTo>
                    <a:pt x="1574" y="2716"/>
                  </a:lnTo>
                  <a:lnTo>
                    <a:pt x="1574" y="2713"/>
                  </a:lnTo>
                  <a:lnTo>
                    <a:pt x="1572" y="2710"/>
                  </a:lnTo>
                  <a:lnTo>
                    <a:pt x="1572" y="2710"/>
                  </a:lnTo>
                  <a:lnTo>
                    <a:pt x="1477" y="2595"/>
                  </a:lnTo>
                  <a:lnTo>
                    <a:pt x="1382" y="2479"/>
                  </a:lnTo>
                  <a:lnTo>
                    <a:pt x="1290" y="2362"/>
                  </a:lnTo>
                  <a:lnTo>
                    <a:pt x="1198" y="2244"/>
                  </a:lnTo>
                  <a:lnTo>
                    <a:pt x="1198" y="2244"/>
                  </a:lnTo>
                  <a:lnTo>
                    <a:pt x="1104" y="2119"/>
                  </a:lnTo>
                  <a:lnTo>
                    <a:pt x="1012" y="1994"/>
                  </a:lnTo>
                  <a:lnTo>
                    <a:pt x="922" y="1867"/>
                  </a:lnTo>
                  <a:lnTo>
                    <a:pt x="833" y="1737"/>
                  </a:lnTo>
                  <a:lnTo>
                    <a:pt x="833" y="1737"/>
                  </a:lnTo>
                  <a:lnTo>
                    <a:pt x="746" y="1607"/>
                  </a:lnTo>
                  <a:lnTo>
                    <a:pt x="662" y="1473"/>
                  </a:lnTo>
                  <a:lnTo>
                    <a:pt x="580" y="1338"/>
                  </a:lnTo>
                  <a:lnTo>
                    <a:pt x="541" y="1270"/>
                  </a:lnTo>
                  <a:lnTo>
                    <a:pt x="502" y="1202"/>
                  </a:lnTo>
                  <a:lnTo>
                    <a:pt x="502" y="1202"/>
                  </a:lnTo>
                  <a:lnTo>
                    <a:pt x="464" y="1134"/>
                  </a:lnTo>
                  <a:lnTo>
                    <a:pt x="426" y="1064"/>
                  </a:lnTo>
                  <a:lnTo>
                    <a:pt x="390" y="994"/>
                  </a:lnTo>
                  <a:lnTo>
                    <a:pt x="355" y="925"/>
                  </a:lnTo>
                  <a:lnTo>
                    <a:pt x="320" y="855"/>
                  </a:lnTo>
                  <a:lnTo>
                    <a:pt x="287" y="784"/>
                  </a:lnTo>
                  <a:lnTo>
                    <a:pt x="255" y="713"/>
                  </a:lnTo>
                  <a:lnTo>
                    <a:pt x="225" y="640"/>
                  </a:lnTo>
                  <a:lnTo>
                    <a:pt x="225" y="640"/>
                  </a:lnTo>
                  <a:lnTo>
                    <a:pt x="196" y="572"/>
                  </a:lnTo>
                  <a:lnTo>
                    <a:pt x="170" y="502"/>
                  </a:lnTo>
                  <a:lnTo>
                    <a:pt x="144" y="431"/>
                  </a:lnTo>
                  <a:lnTo>
                    <a:pt x="118" y="361"/>
                  </a:lnTo>
                  <a:lnTo>
                    <a:pt x="94" y="290"/>
                  </a:lnTo>
                  <a:lnTo>
                    <a:pt x="73" y="219"/>
                  </a:lnTo>
                  <a:lnTo>
                    <a:pt x="52" y="147"/>
                  </a:lnTo>
                  <a:lnTo>
                    <a:pt x="34" y="74"/>
                  </a:lnTo>
                  <a:lnTo>
                    <a:pt x="34" y="74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6" y="3"/>
                  </a:lnTo>
                  <a:lnTo>
                    <a:pt x="13" y="0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1"/>
                  </a:lnTo>
                  <a:lnTo>
                    <a:pt x="2" y="3"/>
                  </a:lnTo>
                  <a:lnTo>
                    <a:pt x="0" y="7"/>
                  </a:lnTo>
                  <a:lnTo>
                    <a:pt x="0" y="1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5" name="Freeform 182">
              <a:extLst>
                <a:ext uri="{FF2B5EF4-FFF2-40B4-BE49-F238E27FC236}">
                  <a16:creationId xmlns:a16="http://schemas.microsoft.com/office/drawing/2014/main" id="{21162CAF-4F01-3E6B-4DF1-07C25B39E29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25" y="2510"/>
              <a:ext cx="485" cy="868"/>
            </a:xfrm>
            <a:custGeom>
              <a:avLst/>
              <a:gdLst>
                <a:gd name="T0" fmla="*/ 0 w 1454"/>
                <a:gd name="T1" fmla="*/ 13 h 2604"/>
                <a:gd name="T2" fmla="*/ 55 w 1454"/>
                <a:gd name="T3" fmla="*/ 148 h 2604"/>
                <a:gd name="T4" fmla="*/ 158 w 1454"/>
                <a:gd name="T5" fmla="*/ 421 h 2604"/>
                <a:gd name="T6" fmla="*/ 211 w 1454"/>
                <a:gd name="T7" fmla="*/ 557 h 2604"/>
                <a:gd name="T8" fmla="*/ 263 w 1454"/>
                <a:gd name="T9" fmla="*/ 690 h 2604"/>
                <a:gd name="T10" fmla="*/ 319 w 1454"/>
                <a:gd name="T11" fmla="*/ 820 h 2604"/>
                <a:gd name="T12" fmla="*/ 350 w 1454"/>
                <a:gd name="T13" fmla="*/ 887 h 2604"/>
                <a:gd name="T14" fmla="*/ 418 w 1454"/>
                <a:gd name="T15" fmla="*/ 1019 h 2604"/>
                <a:gd name="T16" fmla="*/ 452 w 1454"/>
                <a:gd name="T17" fmla="*/ 1083 h 2604"/>
                <a:gd name="T18" fmla="*/ 525 w 1454"/>
                <a:gd name="T19" fmla="*/ 1214 h 2604"/>
                <a:gd name="T20" fmla="*/ 677 w 1454"/>
                <a:gd name="T21" fmla="*/ 1470 h 2604"/>
                <a:gd name="T22" fmla="*/ 751 w 1454"/>
                <a:gd name="T23" fmla="*/ 1600 h 2604"/>
                <a:gd name="T24" fmla="*/ 858 w 1454"/>
                <a:gd name="T25" fmla="*/ 1791 h 2604"/>
                <a:gd name="T26" fmla="*/ 896 w 1454"/>
                <a:gd name="T27" fmla="*/ 1854 h 2604"/>
                <a:gd name="T28" fmla="*/ 971 w 1454"/>
                <a:gd name="T29" fmla="*/ 1971 h 2604"/>
                <a:gd name="T30" fmla="*/ 1051 w 1454"/>
                <a:gd name="T31" fmla="*/ 2087 h 2604"/>
                <a:gd name="T32" fmla="*/ 1133 w 1454"/>
                <a:gd name="T33" fmla="*/ 2202 h 2604"/>
                <a:gd name="T34" fmla="*/ 1393 w 1454"/>
                <a:gd name="T35" fmla="*/ 2542 h 2604"/>
                <a:gd name="T36" fmla="*/ 1436 w 1454"/>
                <a:gd name="T37" fmla="*/ 2601 h 2604"/>
                <a:gd name="T38" fmla="*/ 1439 w 1454"/>
                <a:gd name="T39" fmla="*/ 2603 h 2604"/>
                <a:gd name="T40" fmla="*/ 1446 w 1454"/>
                <a:gd name="T41" fmla="*/ 2604 h 2604"/>
                <a:gd name="T42" fmla="*/ 1452 w 1454"/>
                <a:gd name="T43" fmla="*/ 2601 h 2604"/>
                <a:gd name="T44" fmla="*/ 1454 w 1454"/>
                <a:gd name="T45" fmla="*/ 2595 h 2604"/>
                <a:gd name="T46" fmla="*/ 1452 w 1454"/>
                <a:gd name="T47" fmla="*/ 2591 h 2604"/>
                <a:gd name="T48" fmla="*/ 1191 w 1454"/>
                <a:gd name="T49" fmla="*/ 2250 h 2604"/>
                <a:gd name="T50" fmla="*/ 1106 w 1454"/>
                <a:gd name="T51" fmla="*/ 2135 h 2604"/>
                <a:gd name="T52" fmla="*/ 1025 w 1454"/>
                <a:gd name="T53" fmla="*/ 2019 h 2604"/>
                <a:gd name="T54" fmla="*/ 946 w 1454"/>
                <a:gd name="T55" fmla="*/ 1900 h 2604"/>
                <a:gd name="T56" fmla="*/ 873 w 1454"/>
                <a:gd name="T57" fmla="*/ 1780 h 2604"/>
                <a:gd name="T58" fmla="*/ 802 w 1454"/>
                <a:gd name="T59" fmla="*/ 1656 h 2604"/>
                <a:gd name="T60" fmla="*/ 765 w 1454"/>
                <a:gd name="T61" fmla="*/ 1591 h 2604"/>
                <a:gd name="T62" fmla="*/ 654 w 1454"/>
                <a:gd name="T63" fmla="*/ 1396 h 2604"/>
                <a:gd name="T64" fmla="*/ 503 w 1454"/>
                <a:gd name="T65" fmla="*/ 1140 h 2604"/>
                <a:gd name="T66" fmla="*/ 467 w 1454"/>
                <a:gd name="T67" fmla="*/ 1074 h 2604"/>
                <a:gd name="T68" fmla="*/ 397 w 1454"/>
                <a:gd name="T69" fmla="*/ 944 h 2604"/>
                <a:gd name="T70" fmla="*/ 364 w 1454"/>
                <a:gd name="T71" fmla="*/ 878 h 2604"/>
                <a:gd name="T72" fmla="*/ 305 w 1454"/>
                <a:gd name="T73" fmla="*/ 745 h 2604"/>
                <a:gd name="T74" fmla="*/ 250 w 1454"/>
                <a:gd name="T75" fmla="*/ 611 h 2604"/>
                <a:gd name="T76" fmla="*/ 197 w 1454"/>
                <a:gd name="T77" fmla="*/ 475 h 2604"/>
                <a:gd name="T78" fmla="*/ 96 w 1454"/>
                <a:gd name="T79" fmla="*/ 203 h 2604"/>
                <a:gd name="T80" fmla="*/ 42 w 1454"/>
                <a:gd name="T81" fmla="*/ 70 h 2604"/>
                <a:gd name="T82" fmla="*/ 16 w 1454"/>
                <a:gd name="T83" fmla="*/ 4 h 2604"/>
                <a:gd name="T84" fmla="*/ 13 w 1454"/>
                <a:gd name="T85" fmla="*/ 2 h 2604"/>
                <a:gd name="T86" fmla="*/ 8 w 1454"/>
                <a:gd name="T87" fmla="*/ 0 h 2604"/>
                <a:gd name="T88" fmla="*/ 2 w 1454"/>
                <a:gd name="T89" fmla="*/ 3 h 2604"/>
                <a:gd name="T90" fmla="*/ 0 w 1454"/>
                <a:gd name="T91" fmla="*/ 10 h 2604"/>
                <a:gd name="T92" fmla="*/ 0 w 1454"/>
                <a:gd name="T93" fmla="*/ 13 h 2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54" h="2604">
                  <a:moveTo>
                    <a:pt x="0" y="13"/>
                  </a:moveTo>
                  <a:lnTo>
                    <a:pt x="0" y="13"/>
                  </a:lnTo>
                  <a:lnTo>
                    <a:pt x="29" y="81"/>
                  </a:lnTo>
                  <a:lnTo>
                    <a:pt x="55" y="148"/>
                  </a:lnTo>
                  <a:lnTo>
                    <a:pt x="108" y="285"/>
                  </a:lnTo>
                  <a:lnTo>
                    <a:pt x="158" y="421"/>
                  </a:lnTo>
                  <a:lnTo>
                    <a:pt x="211" y="557"/>
                  </a:lnTo>
                  <a:lnTo>
                    <a:pt x="211" y="557"/>
                  </a:lnTo>
                  <a:lnTo>
                    <a:pt x="237" y="624"/>
                  </a:lnTo>
                  <a:lnTo>
                    <a:pt x="263" y="690"/>
                  </a:lnTo>
                  <a:lnTo>
                    <a:pt x="290" y="756"/>
                  </a:lnTo>
                  <a:lnTo>
                    <a:pt x="319" y="820"/>
                  </a:lnTo>
                  <a:lnTo>
                    <a:pt x="319" y="820"/>
                  </a:lnTo>
                  <a:lnTo>
                    <a:pt x="350" y="887"/>
                  </a:lnTo>
                  <a:lnTo>
                    <a:pt x="383" y="954"/>
                  </a:lnTo>
                  <a:lnTo>
                    <a:pt x="418" y="1019"/>
                  </a:lnTo>
                  <a:lnTo>
                    <a:pt x="452" y="1083"/>
                  </a:lnTo>
                  <a:lnTo>
                    <a:pt x="452" y="1083"/>
                  </a:lnTo>
                  <a:lnTo>
                    <a:pt x="489" y="1148"/>
                  </a:lnTo>
                  <a:lnTo>
                    <a:pt x="525" y="1214"/>
                  </a:lnTo>
                  <a:lnTo>
                    <a:pt x="600" y="1343"/>
                  </a:lnTo>
                  <a:lnTo>
                    <a:pt x="677" y="1470"/>
                  </a:lnTo>
                  <a:lnTo>
                    <a:pt x="751" y="1600"/>
                  </a:lnTo>
                  <a:lnTo>
                    <a:pt x="751" y="1600"/>
                  </a:lnTo>
                  <a:lnTo>
                    <a:pt x="822" y="1727"/>
                  </a:lnTo>
                  <a:lnTo>
                    <a:pt x="858" y="1791"/>
                  </a:lnTo>
                  <a:lnTo>
                    <a:pt x="896" y="1854"/>
                  </a:lnTo>
                  <a:lnTo>
                    <a:pt x="896" y="1854"/>
                  </a:lnTo>
                  <a:lnTo>
                    <a:pt x="933" y="1913"/>
                  </a:lnTo>
                  <a:lnTo>
                    <a:pt x="971" y="1971"/>
                  </a:lnTo>
                  <a:lnTo>
                    <a:pt x="1010" y="2029"/>
                  </a:lnTo>
                  <a:lnTo>
                    <a:pt x="1051" y="2087"/>
                  </a:lnTo>
                  <a:lnTo>
                    <a:pt x="1051" y="2087"/>
                  </a:lnTo>
                  <a:lnTo>
                    <a:pt x="1133" y="2202"/>
                  </a:lnTo>
                  <a:lnTo>
                    <a:pt x="1219" y="2317"/>
                  </a:lnTo>
                  <a:lnTo>
                    <a:pt x="1393" y="2542"/>
                  </a:lnTo>
                  <a:lnTo>
                    <a:pt x="1393" y="2542"/>
                  </a:lnTo>
                  <a:lnTo>
                    <a:pt x="1436" y="2601"/>
                  </a:lnTo>
                  <a:lnTo>
                    <a:pt x="1436" y="2601"/>
                  </a:lnTo>
                  <a:lnTo>
                    <a:pt x="1439" y="2603"/>
                  </a:lnTo>
                  <a:lnTo>
                    <a:pt x="1442" y="2604"/>
                  </a:lnTo>
                  <a:lnTo>
                    <a:pt x="1446" y="2604"/>
                  </a:lnTo>
                  <a:lnTo>
                    <a:pt x="1449" y="2603"/>
                  </a:lnTo>
                  <a:lnTo>
                    <a:pt x="1452" y="2601"/>
                  </a:lnTo>
                  <a:lnTo>
                    <a:pt x="1454" y="2598"/>
                  </a:lnTo>
                  <a:lnTo>
                    <a:pt x="1454" y="2595"/>
                  </a:lnTo>
                  <a:lnTo>
                    <a:pt x="1452" y="2591"/>
                  </a:lnTo>
                  <a:lnTo>
                    <a:pt x="1452" y="2591"/>
                  </a:lnTo>
                  <a:lnTo>
                    <a:pt x="1277" y="2365"/>
                  </a:lnTo>
                  <a:lnTo>
                    <a:pt x="1191" y="2250"/>
                  </a:lnTo>
                  <a:lnTo>
                    <a:pt x="1106" y="2135"/>
                  </a:lnTo>
                  <a:lnTo>
                    <a:pt x="1106" y="2135"/>
                  </a:lnTo>
                  <a:lnTo>
                    <a:pt x="1065" y="2077"/>
                  </a:lnTo>
                  <a:lnTo>
                    <a:pt x="1025" y="2019"/>
                  </a:lnTo>
                  <a:lnTo>
                    <a:pt x="984" y="1960"/>
                  </a:lnTo>
                  <a:lnTo>
                    <a:pt x="946" y="1900"/>
                  </a:lnTo>
                  <a:lnTo>
                    <a:pt x="909" y="1841"/>
                  </a:lnTo>
                  <a:lnTo>
                    <a:pt x="873" y="1780"/>
                  </a:lnTo>
                  <a:lnTo>
                    <a:pt x="836" y="1719"/>
                  </a:lnTo>
                  <a:lnTo>
                    <a:pt x="802" y="1656"/>
                  </a:lnTo>
                  <a:lnTo>
                    <a:pt x="802" y="1656"/>
                  </a:lnTo>
                  <a:lnTo>
                    <a:pt x="765" y="1591"/>
                  </a:lnTo>
                  <a:lnTo>
                    <a:pt x="729" y="1526"/>
                  </a:lnTo>
                  <a:lnTo>
                    <a:pt x="654" y="1396"/>
                  </a:lnTo>
                  <a:lnTo>
                    <a:pt x="577" y="1269"/>
                  </a:lnTo>
                  <a:lnTo>
                    <a:pt x="503" y="1140"/>
                  </a:lnTo>
                  <a:lnTo>
                    <a:pt x="503" y="1140"/>
                  </a:lnTo>
                  <a:lnTo>
                    <a:pt x="467" y="1074"/>
                  </a:lnTo>
                  <a:lnTo>
                    <a:pt x="432" y="1009"/>
                  </a:lnTo>
                  <a:lnTo>
                    <a:pt x="397" y="944"/>
                  </a:lnTo>
                  <a:lnTo>
                    <a:pt x="364" y="878"/>
                  </a:lnTo>
                  <a:lnTo>
                    <a:pt x="364" y="878"/>
                  </a:lnTo>
                  <a:lnTo>
                    <a:pt x="334" y="811"/>
                  </a:lnTo>
                  <a:lnTo>
                    <a:pt x="305" y="745"/>
                  </a:lnTo>
                  <a:lnTo>
                    <a:pt x="277" y="678"/>
                  </a:lnTo>
                  <a:lnTo>
                    <a:pt x="250" y="611"/>
                  </a:lnTo>
                  <a:lnTo>
                    <a:pt x="250" y="611"/>
                  </a:lnTo>
                  <a:lnTo>
                    <a:pt x="197" y="475"/>
                  </a:lnTo>
                  <a:lnTo>
                    <a:pt x="147" y="340"/>
                  </a:lnTo>
                  <a:lnTo>
                    <a:pt x="96" y="203"/>
                  </a:lnTo>
                  <a:lnTo>
                    <a:pt x="70" y="137"/>
                  </a:lnTo>
                  <a:lnTo>
                    <a:pt x="42" y="70"/>
                  </a:lnTo>
                  <a:lnTo>
                    <a:pt x="42" y="70"/>
                  </a:lnTo>
                  <a:lnTo>
                    <a:pt x="16" y="4"/>
                  </a:lnTo>
                  <a:lnTo>
                    <a:pt x="16" y="4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2"/>
                  </a:lnTo>
                  <a:lnTo>
                    <a:pt x="2" y="3"/>
                  </a:lnTo>
                  <a:lnTo>
                    <a:pt x="0" y="6"/>
                  </a:lnTo>
                  <a:lnTo>
                    <a:pt x="0" y="10"/>
                  </a:lnTo>
                  <a:lnTo>
                    <a:pt x="0" y="13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6" name="Freeform 183">
              <a:extLst>
                <a:ext uri="{FF2B5EF4-FFF2-40B4-BE49-F238E27FC236}">
                  <a16:creationId xmlns:a16="http://schemas.microsoft.com/office/drawing/2014/main" id="{A9F4CAD1-5B4D-FBDA-4BAA-4CB2D2232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5" y="2333"/>
              <a:ext cx="50" cy="264"/>
            </a:xfrm>
            <a:custGeom>
              <a:avLst/>
              <a:gdLst>
                <a:gd name="T0" fmla="*/ 132 w 149"/>
                <a:gd name="T1" fmla="*/ 9 h 791"/>
                <a:gd name="T2" fmla="*/ 132 w 149"/>
                <a:gd name="T3" fmla="*/ 9 h 791"/>
                <a:gd name="T4" fmla="*/ 132 w 149"/>
                <a:gd name="T5" fmla="*/ 46 h 791"/>
                <a:gd name="T6" fmla="*/ 131 w 149"/>
                <a:gd name="T7" fmla="*/ 86 h 791"/>
                <a:gd name="T8" fmla="*/ 129 w 149"/>
                <a:gd name="T9" fmla="*/ 125 h 791"/>
                <a:gd name="T10" fmla="*/ 125 w 149"/>
                <a:gd name="T11" fmla="*/ 162 h 791"/>
                <a:gd name="T12" fmla="*/ 116 w 149"/>
                <a:gd name="T13" fmla="*/ 239 h 791"/>
                <a:gd name="T14" fmla="*/ 104 w 149"/>
                <a:gd name="T15" fmla="*/ 316 h 791"/>
                <a:gd name="T16" fmla="*/ 104 w 149"/>
                <a:gd name="T17" fmla="*/ 316 h 791"/>
                <a:gd name="T18" fmla="*/ 91 w 149"/>
                <a:gd name="T19" fmla="*/ 390 h 791"/>
                <a:gd name="T20" fmla="*/ 75 w 149"/>
                <a:gd name="T21" fmla="*/ 463 h 791"/>
                <a:gd name="T22" fmla="*/ 41 w 149"/>
                <a:gd name="T23" fmla="*/ 610 h 791"/>
                <a:gd name="T24" fmla="*/ 41 w 149"/>
                <a:gd name="T25" fmla="*/ 610 h 791"/>
                <a:gd name="T26" fmla="*/ 20 w 149"/>
                <a:gd name="T27" fmla="*/ 695 h 791"/>
                <a:gd name="T28" fmla="*/ 0 w 149"/>
                <a:gd name="T29" fmla="*/ 779 h 791"/>
                <a:gd name="T30" fmla="*/ 0 w 149"/>
                <a:gd name="T31" fmla="*/ 779 h 791"/>
                <a:gd name="T32" fmla="*/ 0 w 149"/>
                <a:gd name="T33" fmla="*/ 784 h 791"/>
                <a:gd name="T34" fmla="*/ 2 w 149"/>
                <a:gd name="T35" fmla="*/ 787 h 791"/>
                <a:gd name="T36" fmla="*/ 4 w 149"/>
                <a:gd name="T37" fmla="*/ 789 h 791"/>
                <a:gd name="T38" fmla="*/ 7 w 149"/>
                <a:gd name="T39" fmla="*/ 789 h 791"/>
                <a:gd name="T40" fmla="*/ 10 w 149"/>
                <a:gd name="T41" fmla="*/ 791 h 791"/>
                <a:gd name="T42" fmla="*/ 13 w 149"/>
                <a:gd name="T43" fmla="*/ 789 h 791"/>
                <a:gd name="T44" fmla="*/ 16 w 149"/>
                <a:gd name="T45" fmla="*/ 788 h 791"/>
                <a:gd name="T46" fmla="*/ 18 w 149"/>
                <a:gd name="T47" fmla="*/ 784 h 791"/>
                <a:gd name="T48" fmla="*/ 18 w 149"/>
                <a:gd name="T49" fmla="*/ 784 h 791"/>
                <a:gd name="T50" fmla="*/ 52 w 149"/>
                <a:gd name="T51" fmla="*/ 634 h 791"/>
                <a:gd name="T52" fmla="*/ 89 w 149"/>
                <a:gd name="T53" fmla="*/ 485 h 791"/>
                <a:gd name="T54" fmla="*/ 89 w 149"/>
                <a:gd name="T55" fmla="*/ 485 h 791"/>
                <a:gd name="T56" fmla="*/ 104 w 149"/>
                <a:gd name="T57" fmla="*/ 411 h 791"/>
                <a:gd name="T58" fmla="*/ 119 w 149"/>
                <a:gd name="T59" fmla="*/ 337 h 791"/>
                <a:gd name="T60" fmla="*/ 131 w 149"/>
                <a:gd name="T61" fmla="*/ 261 h 791"/>
                <a:gd name="T62" fmla="*/ 141 w 149"/>
                <a:gd name="T63" fmla="*/ 186 h 791"/>
                <a:gd name="T64" fmla="*/ 141 w 149"/>
                <a:gd name="T65" fmla="*/ 186 h 791"/>
                <a:gd name="T66" fmla="*/ 145 w 149"/>
                <a:gd name="T67" fmla="*/ 142 h 791"/>
                <a:gd name="T68" fmla="*/ 148 w 149"/>
                <a:gd name="T69" fmla="*/ 97 h 791"/>
                <a:gd name="T70" fmla="*/ 149 w 149"/>
                <a:gd name="T71" fmla="*/ 54 h 791"/>
                <a:gd name="T72" fmla="*/ 149 w 149"/>
                <a:gd name="T73" fmla="*/ 9 h 791"/>
                <a:gd name="T74" fmla="*/ 149 w 149"/>
                <a:gd name="T75" fmla="*/ 9 h 791"/>
                <a:gd name="T76" fmla="*/ 149 w 149"/>
                <a:gd name="T77" fmla="*/ 4 h 791"/>
                <a:gd name="T78" fmla="*/ 148 w 149"/>
                <a:gd name="T79" fmla="*/ 1 h 791"/>
                <a:gd name="T80" fmla="*/ 145 w 149"/>
                <a:gd name="T81" fmla="*/ 0 h 791"/>
                <a:gd name="T82" fmla="*/ 141 w 149"/>
                <a:gd name="T83" fmla="*/ 0 h 791"/>
                <a:gd name="T84" fmla="*/ 138 w 149"/>
                <a:gd name="T85" fmla="*/ 0 h 791"/>
                <a:gd name="T86" fmla="*/ 135 w 149"/>
                <a:gd name="T87" fmla="*/ 1 h 791"/>
                <a:gd name="T88" fmla="*/ 133 w 149"/>
                <a:gd name="T89" fmla="*/ 4 h 791"/>
                <a:gd name="T90" fmla="*/ 132 w 149"/>
                <a:gd name="T91" fmla="*/ 9 h 791"/>
                <a:gd name="T92" fmla="*/ 132 w 149"/>
                <a:gd name="T93" fmla="*/ 9 h 7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9" h="791">
                  <a:moveTo>
                    <a:pt x="132" y="9"/>
                  </a:moveTo>
                  <a:lnTo>
                    <a:pt x="132" y="9"/>
                  </a:lnTo>
                  <a:lnTo>
                    <a:pt x="132" y="46"/>
                  </a:lnTo>
                  <a:lnTo>
                    <a:pt x="131" y="86"/>
                  </a:lnTo>
                  <a:lnTo>
                    <a:pt x="129" y="125"/>
                  </a:lnTo>
                  <a:lnTo>
                    <a:pt x="125" y="162"/>
                  </a:lnTo>
                  <a:lnTo>
                    <a:pt x="116" y="239"/>
                  </a:lnTo>
                  <a:lnTo>
                    <a:pt x="104" y="316"/>
                  </a:lnTo>
                  <a:lnTo>
                    <a:pt x="104" y="316"/>
                  </a:lnTo>
                  <a:lnTo>
                    <a:pt x="91" y="390"/>
                  </a:lnTo>
                  <a:lnTo>
                    <a:pt x="75" y="463"/>
                  </a:lnTo>
                  <a:lnTo>
                    <a:pt x="41" y="610"/>
                  </a:lnTo>
                  <a:lnTo>
                    <a:pt x="41" y="610"/>
                  </a:lnTo>
                  <a:lnTo>
                    <a:pt x="20" y="695"/>
                  </a:lnTo>
                  <a:lnTo>
                    <a:pt x="0" y="779"/>
                  </a:lnTo>
                  <a:lnTo>
                    <a:pt x="0" y="779"/>
                  </a:lnTo>
                  <a:lnTo>
                    <a:pt x="0" y="784"/>
                  </a:lnTo>
                  <a:lnTo>
                    <a:pt x="2" y="787"/>
                  </a:lnTo>
                  <a:lnTo>
                    <a:pt x="4" y="789"/>
                  </a:lnTo>
                  <a:lnTo>
                    <a:pt x="7" y="789"/>
                  </a:lnTo>
                  <a:lnTo>
                    <a:pt x="10" y="791"/>
                  </a:lnTo>
                  <a:lnTo>
                    <a:pt x="13" y="789"/>
                  </a:lnTo>
                  <a:lnTo>
                    <a:pt x="16" y="788"/>
                  </a:lnTo>
                  <a:lnTo>
                    <a:pt x="18" y="784"/>
                  </a:lnTo>
                  <a:lnTo>
                    <a:pt x="18" y="784"/>
                  </a:lnTo>
                  <a:lnTo>
                    <a:pt x="52" y="634"/>
                  </a:lnTo>
                  <a:lnTo>
                    <a:pt x="89" y="485"/>
                  </a:lnTo>
                  <a:lnTo>
                    <a:pt x="89" y="485"/>
                  </a:lnTo>
                  <a:lnTo>
                    <a:pt x="104" y="411"/>
                  </a:lnTo>
                  <a:lnTo>
                    <a:pt x="119" y="337"/>
                  </a:lnTo>
                  <a:lnTo>
                    <a:pt x="131" y="261"/>
                  </a:lnTo>
                  <a:lnTo>
                    <a:pt x="141" y="186"/>
                  </a:lnTo>
                  <a:lnTo>
                    <a:pt x="141" y="186"/>
                  </a:lnTo>
                  <a:lnTo>
                    <a:pt x="145" y="142"/>
                  </a:lnTo>
                  <a:lnTo>
                    <a:pt x="148" y="97"/>
                  </a:lnTo>
                  <a:lnTo>
                    <a:pt x="149" y="54"/>
                  </a:lnTo>
                  <a:lnTo>
                    <a:pt x="149" y="9"/>
                  </a:lnTo>
                  <a:lnTo>
                    <a:pt x="149" y="9"/>
                  </a:lnTo>
                  <a:lnTo>
                    <a:pt x="149" y="4"/>
                  </a:lnTo>
                  <a:lnTo>
                    <a:pt x="148" y="1"/>
                  </a:lnTo>
                  <a:lnTo>
                    <a:pt x="145" y="0"/>
                  </a:lnTo>
                  <a:lnTo>
                    <a:pt x="141" y="0"/>
                  </a:lnTo>
                  <a:lnTo>
                    <a:pt x="138" y="0"/>
                  </a:lnTo>
                  <a:lnTo>
                    <a:pt x="135" y="1"/>
                  </a:lnTo>
                  <a:lnTo>
                    <a:pt x="133" y="4"/>
                  </a:lnTo>
                  <a:lnTo>
                    <a:pt x="132" y="9"/>
                  </a:lnTo>
                  <a:lnTo>
                    <a:pt x="132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7" name="Freeform 184">
              <a:extLst>
                <a:ext uri="{FF2B5EF4-FFF2-40B4-BE49-F238E27FC236}">
                  <a16:creationId xmlns:a16="http://schemas.microsoft.com/office/drawing/2014/main" id="{96B0312E-F319-1A1A-6740-29242F5E75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4" y="2567"/>
              <a:ext cx="58" cy="215"/>
            </a:xfrm>
            <a:custGeom>
              <a:avLst/>
              <a:gdLst>
                <a:gd name="T0" fmla="*/ 157 w 174"/>
                <a:gd name="T1" fmla="*/ 9 h 646"/>
                <a:gd name="T2" fmla="*/ 157 w 174"/>
                <a:gd name="T3" fmla="*/ 9 h 646"/>
                <a:gd name="T4" fmla="*/ 148 w 174"/>
                <a:gd name="T5" fmla="*/ 71 h 646"/>
                <a:gd name="T6" fmla="*/ 138 w 174"/>
                <a:gd name="T7" fmla="*/ 133 h 646"/>
                <a:gd name="T8" fmla="*/ 125 w 174"/>
                <a:gd name="T9" fmla="*/ 196 h 646"/>
                <a:gd name="T10" fmla="*/ 110 w 174"/>
                <a:gd name="T11" fmla="*/ 257 h 646"/>
                <a:gd name="T12" fmla="*/ 94 w 174"/>
                <a:gd name="T13" fmla="*/ 318 h 646"/>
                <a:gd name="T14" fmla="*/ 77 w 174"/>
                <a:gd name="T15" fmla="*/ 379 h 646"/>
                <a:gd name="T16" fmla="*/ 41 w 174"/>
                <a:gd name="T17" fmla="*/ 499 h 646"/>
                <a:gd name="T18" fmla="*/ 41 w 174"/>
                <a:gd name="T19" fmla="*/ 499 h 646"/>
                <a:gd name="T20" fmla="*/ 0 w 174"/>
                <a:gd name="T21" fmla="*/ 634 h 646"/>
                <a:gd name="T22" fmla="*/ 0 w 174"/>
                <a:gd name="T23" fmla="*/ 634 h 646"/>
                <a:gd name="T24" fmla="*/ 0 w 174"/>
                <a:gd name="T25" fmla="*/ 639 h 646"/>
                <a:gd name="T26" fmla="*/ 0 w 174"/>
                <a:gd name="T27" fmla="*/ 641 h 646"/>
                <a:gd name="T28" fmla="*/ 3 w 174"/>
                <a:gd name="T29" fmla="*/ 644 h 646"/>
                <a:gd name="T30" fmla="*/ 6 w 174"/>
                <a:gd name="T31" fmla="*/ 644 h 646"/>
                <a:gd name="T32" fmla="*/ 9 w 174"/>
                <a:gd name="T33" fmla="*/ 646 h 646"/>
                <a:gd name="T34" fmla="*/ 12 w 174"/>
                <a:gd name="T35" fmla="*/ 644 h 646"/>
                <a:gd name="T36" fmla="*/ 15 w 174"/>
                <a:gd name="T37" fmla="*/ 643 h 646"/>
                <a:gd name="T38" fmla="*/ 16 w 174"/>
                <a:gd name="T39" fmla="*/ 640 h 646"/>
                <a:gd name="T40" fmla="*/ 16 w 174"/>
                <a:gd name="T41" fmla="*/ 640 h 646"/>
                <a:gd name="T42" fmla="*/ 54 w 174"/>
                <a:gd name="T43" fmla="*/ 518 h 646"/>
                <a:gd name="T44" fmla="*/ 90 w 174"/>
                <a:gd name="T45" fmla="*/ 398 h 646"/>
                <a:gd name="T46" fmla="*/ 107 w 174"/>
                <a:gd name="T47" fmla="*/ 337 h 646"/>
                <a:gd name="T48" fmla="*/ 123 w 174"/>
                <a:gd name="T49" fmla="*/ 276 h 646"/>
                <a:gd name="T50" fmla="*/ 138 w 174"/>
                <a:gd name="T51" fmla="*/ 213 h 646"/>
                <a:gd name="T52" fmla="*/ 151 w 174"/>
                <a:gd name="T53" fmla="*/ 152 h 646"/>
                <a:gd name="T54" fmla="*/ 151 w 174"/>
                <a:gd name="T55" fmla="*/ 152 h 646"/>
                <a:gd name="T56" fmla="*/ 164 w 174"/>
                <a:gd name="T57" fmla="*/ 80 h 646"/>
                <a:gd name="T58" fmla="*/ 174 w 174"/>
                <a:gd name="T59" fmla="*/ 9 h 646"/>
                <a:gd name="T60" fmla="*/ 174 w 174"/>
                <a:gd name="T61" fmla="*/ 9 h 646"/>
                <a:gd name="T62" fmla="*/ 174 w 174"/>
                <a:gd name="T63" fmla="*/ 4 h 646"/>
                <a:gd name="T64" fmla="*/ 173 w 174"/>
                <a:gd name="T65" fmla="*/ 3 h 646"/>
                <a:gd name="T66" fmla="*/ 170 w 174"/>
                <a:gd name="T67" fmla="*/ 0 h 646"/>
                <a:gd name="T68" fmla="*/ 167 w 174"/>
                <a:gd name="T69" fmla="*/ 0 h 646"/>
                <a:gd name="T70" fmla="*/ 162 w 174"/>
                <a:gd name="T71" fmla="*/ 0 h 646"/>
                <a:gd name="T72" fmla="*/ 159 w 174"/>
                <a:gd name="T73" fmla="*/ 3 h 646"/>
                <a:gd name="T74" fmla="*/ 158 w 174"/>
                <a:gd name="T75" fmla="*/ 4 h 646"/>
                <a:gd name="T76" fmla="*/ 157 w 174"/>
                <a:gd name="T77" fmla="*/ 9 h 646"/>
                <a:gd name="T78" fmla="*/ 157 w 174"/>
                <a:gd name="T79" fmla="*/ 9 h 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74" h="646">
                  <a:moveTo>
                    <a:pt x="157" y="9"/>
                  </a:moveTo>
                  <a:lnTo>
                    <a:pt x="157" y="9"/>
                  </a:lnTo>
                  <a:lnTo>
                    <a:pt x="148" y="71"/>
                  </a:lnTo>
                  <a:lnTo>
                    <a:pt x="138" y="133"/>
                  </a:lnTo>
                  <a:lnTo>
                    <a:pt x="125" y="196"/>
                  </a:lnTo>
                  <a:lnTo>
                    <a:pt x="110" y="257"/>
                  </a:lnTo>
                  <a:lnTo>
                    <a:pt x="94" y="318"/>
                  </a:lnTo>
                  <a:lnTo>
                    <a:pt x="77" y="379"/>
                  </a:lnTo>
                  <a:lnTo>
                    <a:pt x="41" y="499"/>
                  </a:lnTo>
                  <a:lnTo>
                    <a:pt x="41" y="499"/>
                  </a:lnTo>
                  <a:lnTo>
                    <a:pt x="0" y="634"/>
                  </a:lnTo>
                  <a:lnTo>
                    <a:pt x="0" y="634"/>
                  </a:lnTo>
                  <a:lnTo>
                    <a:pt x="0" y="639"/>
                  </a:lnTo>
                  <a:lnTo>
                    <a:pt x="0" y="641"/>
                  </a:lnTo>
                  <a:lnTo>
                    <a:pt x="3" y="644"/>
                  </a:lnTo>
                  <a:lnTo>
                    <a:pt x="6" y="644"/>
                  </a:lnTo>
                  <a:lnTo>
                    <a:pt x="9" y="646"/>
                  </a:lnTo>
                  <a:lnTo>
                    <a:pt x="12" y="644"/>
                  </a:lnTo>
                  <a:lnTo>
                    <a:pt x="15" y="643"/>
                  </a:lnTo>
                  <a:lnTo>
                    <a:pt x="16" y="640"/>
                  </a:lnTo>
                  <a:lnTo>
                    <a:pt x="16" y="640"/>
                  </a:lnTo>
                  <a:lnTo>
                    <a:pt x="54" y="518"/>
                  </a:lnTo>
                  <a:lnTo>
                    <a:pt x="90" y="398"/>
                  </a:lnTo>
                  <a:lnTo>
                    <a:pt x="107" y="337"/>
                  </a:lnTo>
                  <a:lnTo>
                    <a:pt x="123" y="276"/>
                  </a:lnTo>
                  <a:lnTo>
                    <a:pt x="138" y="213"/>
                  </a:lnTo>
                  <a:lnTo>
                    <a:pt x="151" y="152"/>
                  </a:lnTo>
                  <a:lnTo>
                    <a:pt x="151" y="152"/>
                  </a:lnTo>
                  <a:lnTo>
                    <a:pt x="164" y="80"/>
                  </a:lnTo>
                  <a:lnTo>
                    <a:pt x="174" y="9"/>
                  </a:lnTo>
                  <a:lnTo>
                    <a:pt x="174" y="9"/>
                  </a:lnTo>
                  <a:lnTo>
                    <a:pt x="174" y="4"/>
                  </a:lnTo>
                  <a:lnTo>
                    <a:pt x="173" y="3"/>
                  </a:lnTo>
                  <a:lnTo>
                    <a:pt x="170" y="0"/>
                  </a:lnTo>
                  <a:lnTo>
                    <a:pt x="167" y="0"/>
                  </a:lnTo>
                  <a:lnTo>
                    <a:pt x="162" y="0"/>
                  </a:lnTo>
                  <a:lnTo>
                    <a:pt x="159" y="3"/>
                  </a:lnTo>
                  <a:lnTo>
                    <a:pt x="158" y="4"/>
                  </a:lnTo>
                  <a:lnTo>
                    <a:pt x="157" y="9"/>
                  </a:lnTo>
                  <a:lnTo>
                    <a:pt x="157" y="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8" name="Freeform 185">
              <a:extLst>
                <a:ext uri="{FF2B5EF4-FFF2-40B4-BE49-F238E27FC236}">
                  <a16:creationId xmlns:a16="http://schemas.microsoft.com/office/drawing/2014/main" id="{A9E8C544-1AFB-8188-4B59-4841F217C9E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3" y="1501"/>
              <a:ext cx="44" cy="79"/>
            </a:xfrm>
            <a:custGeom>
              <a:avLst/>
              <a:gdLst>
                <a:gd name="T0" fmla="*/ 131 w 132"/>
                <a:gd name="T1" fmla="*/ 112 h 236"/>
                <a:gd name="T2" fmla="*/ 131 w 132"/>
                <a:gd name="T3" fmla="*/ 112 h 236"/>
                <a:gd name="T4" fmla="*/ 132 w 132"/>
                <a:gd name="T5" fmla="*/ 136 h 236"/>
                <a:gd name="T6" fmla="*/ 131 w 132"/>
                <a:gd name="T7" fmla="*/ 160 h 236"/>
                <a:gd name="T8" fmla="*/ 126 w 132"/>
                <a:gd name="T9" fmla="*/ 180 h 236"/>
                <a:gd name="T10" fmla="*/ 121 w 132"/>
                <a:gd name="T11" fmla="*/ 197 h 236"/>
                <a:gd name="T12" fmla="*/ 112 w 132"/>
                <a:gd name="T13" fmla="*/ 213 h 236"/>
                <a:gd name="T14" fmla="*/ 108 w 132"/>
                <a:gd name="T15" fmla="*/ 219 h 236"/>
                <a:gd name="T16" fmla="*/ 103 w 132"/>
                <a:gd name="T17" fmla="*/ 225 h 236"/>
                <a:gd name="T18" fmla="*/ 97 w 132"/>
                <a:gd name="T19" fmla="*/ 229 h 236"/>
                <a:gd name="T20" fmla="*/ 92 w 132"/>
                <a:gd name="T21" fmla="*/ 234 h 236"/>
                <a:gd name="T22" fmla="*/ 84 w 132"/>
                <a:gd name="T23" fmla="*/ 236 h 236"/>
                <a:gd name="T24" fmla="*/ 79 w 132"/>
                <a:gd name="T25" fmla="*/ 236 h 236"/>
                <a:gd name="T26" fmla="*/ 79 w 132"/>
                <a:gd name="T27" fmla="*/ 236 h 236"/>
                <a:gd name="T28" fmla="*/ 71 w 132"/>
                <a:gd name="T29" fmla="*/ 236 h 236"/>
                <a:gd name="T30" fmla="*/ 66 w 132"/>
                <a:gd name="T31" fmla="*/ 236 h 236"/>
                <a:gd name="T32" fmla="*/ 58 w 132"/>
                <a:gd name="T33" fmla="*/ 234 h 236"/>
                <a:gd name="T34" fmla="*/ 53 w 132"/>
                <a:gd name="T35" fmla="*/ 231 h 236"/>
                <a:gd name="T36" fmla="*/ 47 w 132"/>
                <a:gd name="T37" fmla="*/ 226 h 236"/>
                <a:gd name="T38" fmla="*/ 41 w 132"/>
                <a:gd name="T39" fmla="*/ 220 h 236"/>
                <a:gd name="T40" fmla="*/ 29 w 132"/>
                <a:gd name="T41" fmla="*/ 207 h 236"/>
                <a:gd name="T42" fmla="*/ 19 w 132"/>
                <a:gd name="T43" fmla="*/ 190 h 236"/>
                <a:gd name="T44" fmla="*/ 12 w 132"/>
                <a:gd name="T45" fmla="*/ 171 h 236"/>
                <a:gd name="T46" fmla="*/ 6 w 132"/>
                <a:gd name="T47" fmla="*/ 149 h 236"/>
                <a:gd name="T48" fmla="*/ 2 w 132"/>
                <a:gd name="T49" fmla="*/ 125 h 236"/>
                <a:gd name="T50" fmla="*/ 2 w 132"/>
                <a:gd name="T51" fmla="*/ 125 h 236"/>
                <a:gd name="T52" fmla="*/ 0 w 132"/>
                <a:gd name="T53" fmla="*/ 101 h 236"/>
                <a:gd name="T54" fmla="*/ 3 w 132"/>
                <a:gd name="T55" fmla="*/ 78 h 236"/>
                <a:gd name="T56" fmla="*/ 6 w 132"/>
                <a:gd name="T57" fmla="*/ 58 h 236"/>
                <a:gd name="T58" fmla="*/ 13 w 132"/>
                <a:gd name="T59" fmla="*/ 39 h 236"/>
                <a:gd name="T60" fmla="*/ 21 w 132"/>
                <a:gd name="T61" fmla="*/ 25 h 236"/>
                <a:gd name="T62" fmla="*/ 25 w 132"/>
                <a:gd name="T63" fmla="*/ 17 h 236"/>
                <a:gd name="T64" fmla="*/ 31 w 132"/>
                <a:gd name="T65" fmla="*/ 13 h 236"/>
                <a:gd name="T66" fmla="*/ 37 w 132"/>
                <a:gd name="T67" fmla="*/ 7 h 236"/>
                <a:gd name="T68" fmla="*/ 42 w 132"/>
                <a:gd name="T69" fmla="*/ 4 h 236"/>
                <a:gd name="T70" fmla="*/ 48 w 132"/>
                <a:gd name="T71" fmla="*/ 1 h 236"/>
                <a:gd name="T72" fmla="*/ 55 w 132"/>
                <a:gd name="T73" fmla="*/ 0 h 236"/>
                <a:gd name="T74" fmla="*/ 55 w 132"/>
                <a:gd name="T75" fmla="*/ 0 h 236"/>
                <a:gd name="T76" fmla="*/ 61 w 132"/>
                <a:gd name="T77" fmla="*/ 0 h 236"/>
                <a:gd name="T78" fmla="*/ 68 w 132"/>
                <a:gd name="T79" fmla="*/ 1 h 236"/>
                <a:gd name="T80" fmla="*/ 74 w 132"/>
                <a:gd name="T81" fmla="*/ 4 h 236"/>
                <a:gd name="T82" fmla="*/ 82 w 132"/>
                <a:gd name="T83" fmla="*/ 7 h 236"/>
                <a:gd name="T84" fmla="*/ 87 w 132"/>
                <a:gd name="T85" fmla="*/ 11 h 236"/>
                <a:gd name="T86" fmla="*/ 93 w 132"/>
                <a:gd name="T87" fmla="*/ 17 h 236"/>
                <a:gd name="T88" fmla="*/ 105 w 132"/>
                <a:gd name="T89" fmla="*/ 30 h 236"/>
                <a:gd name="T90" fmla="*/ 113 w 132"/>
                <a:gd name="T91" fmla="*/ 48 h 236"/>
                <a:gd name="T92" fmla="*/ 122 w 132"/>
                <a:gd name="T93" fmla="*/ 67 h 236"/>
                <a:gd name="T94" fmla="*/ 128 w 132"/>
                <a:gd name="T95" fmla="*/ 88 h 236"/>
                <a:gd name="T96" fmla="*/ 131 w 132"/>
                <a:gd name="T97" fmla="*/ 112 h 236"/>
                <a:gd name="T98" fmla="*/ 131 w 132"/>
                <a:gd name="T99" fmla="*/ 11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2" h="236">
                  <a:moveTo>
                    <a:pt x="131" y="112"/>
                  </a:moveTo>
                  <a:lnTo>
                    <a:pt x="131" y="112"/>
                  </a:lnTo>
                  <a:lnTo>
                    <a:pt x="132" y="136"/>
                  </a:lnTo>
                  <a:lnTo>
                    <a:pt x="131" y="160"/>
                  </a:lnTo>
                  <a:lnTo>
                    <a:pt x="126" y="180"/>
                  </a:lnTo>
                  <a:lnTo>
                    <a:pt x="121" y="197"/>
                  </a:lnTo>
                  <a:lnTo>
                    <a:pt x="112" y="213"/>
                  </a:lnTo>
                  <a:lnTo>
                    <a:pt x="108" y="219"/>
                  </a:lnTo>
                  <a:lnTo>
                    <a:pt x="103" y="225"/>
                  </a:lnTo>
                  <a:lnTo>
                    <a:pt x="97" y="229"/>
                  </a:lnTo>
                  <a:lnTo>
                    <a:pt x="92" y="234"/>
                  </a:lnTo>
                  <a:lnTo>
                    <a:pt x="84" y="236"/>
                  </a:lnTo>
                  <a:lnTo>
                    <a:pt x="79" y="236"/>
                  </a:lnTo>
                  <a:lnTo>
                    <a:pt x="79" y="236"/>
                  </a:lnTo>
                  <a:lnTo>
                    <a:pt x="71" y="236"/>
                  </a:lnTo>
                  <a:lnTo>
                    <a:pt x="66" y="236"/>
                  </a:lnTo>
                  <a:lnTo>
                    <a:pt x="58" y="234"/>
                  </a:lnTo>
                  <a:lnTo>
                    <a:pt x="53" y="231"/>
                  </a:lnTo>
                  <a:lnTo>
                    <a:pt x="47" y="226"/>
                  </a:lnTo>
                  <a:lnTo>
                    <a:pt x="41" y="220"/>
                  </a:lnTo>
                  <a:lnTo>
                    <a:pt x="29" y="207"/>
                  </a:lnTo>
                  <a:lnTo>
                    <a:pt x="19" y="190"/>
                  </a:lnTo>
                  <a:lnTo>
                    <a:pt x="12" y="171"/>
                  </a:lnTo>
                  <a:lnTo>
                    <a:pt x="6" y="149"/>
                  </a:lnTo>
                  <a:lnTo>
                    <a:pt x="2" y="125"/>
                  </a:lnTo>
                  <a:lnTo>
                    <a:pt x="2" y="125"/>
                  </a:lnTo>
                  <a:lnTo>
                    <a:pt x="0" y="101"/>
                  </a:lnTo>
                  <a:lnTo>
                    <a:pt x="3" y="78"/>
                  </a:lnTo>
                  <a:lnTo>
                    <a:pt x="6" y="58"/>
                  </a:lnTo>
                  <a:lnTo>
                    <a:pt x="13" y="39"/>
                  </a:lnTo>
                  <a:lnTo>
                    <a:pt x="21" y="25"/>
                  </a:lnTo>
                  <a:lnTo>
                    <a:pt x="25" y="17"/>
                  </a:lnTo>
                  <a:lnTo>
                    <a:pt x="31" y="13"/>
                  </a:lnTo>
                  <a:lnTo>
                    <a:pt x="37" y="7"/>
                  </a:lnTo>
                  <a:lnTo>
                    <a:pt x="42" y="4"/>
                  </a:lnTo>
                  <a:lnTo>
                    <a:pt x="48" y="1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61" y="0"/>
                  </a:lnTo>
                  <a:lnTo>
                    <a:pt x="68" y="1"/>
                  </a:lnTo>
                  <a:lnTo>
                    <a:pt x="74" y="4"/>
                  </a:lnTo>
                  <a:lnTo>
                    <a:pt x="82" y="7"/>
                  </a:lnTo>
                  <a:lnTo>
                    <a:pt x="87" y="11"/>
                  </a:lnTo>
                  <a:lnTo>
                    <a:pt x="93" y="17"/>
                  </a:lnTo>
                  <a:lnTo>
                    <a:pt x="105" y="30"/>
                  </a:lnTo>
                  <a:lnTo>
                    <a:pt x="113" y="48"/>
                  </a:lnTo>
                  <a:lnTo>
                    <a:pt x="122" y="67"/>
                  </a:lnTo>
                  <a:lnTo>
                    <a:pt x="128" y="88"/>
                  </a:lnTo>
                  <a:lnTo>
                    <a:pt x="131" y="112"/>
                  </a:lnTo>
                  <a:lnTo>
                    <a:pt x="131" y="112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89" name="Freeform 186">
              <a:extLst>
                <a:ext uri="{FF2B5EF4-FFF2-40B4-BE49-F238E27FC236}">
                  <a16:creationId xmlns:a16="http://schemas.microsoft.com/office/drawing/2014/main" id="{D2594194-890F-0649-844C-3A46881E6BD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9" y="1499"/>
              <a:ext cx="44" cy="79"/>
            </a:xfrm>
            <a:custGeom>
              <a:avLst/>
              <a:gdLst>
                <a:gd name="T0" fmla="*/ 130 w 132"/>
                <a:gd name="T1" fmla="*/ 111 h 236"/>
                <a:gd name="T2" fmla="*/ 130 w 132"/>
                <a:gd name="T3" fmla="*/ 111 h 236"/>
                <a:gd name="T4" fmla="*/ 132 w 132"/>
                <a:gd name="T5" fmla="*/ 136 h 236"/>
                <a:gd name="T6" fmla="*/ 130 w 132"/>
                <a:gd name="T7" fmla="*/ 158 h 236"/>
                <a:gd name="T8" fmla="*/ 126 w 132"/>
                <a:gd name="T9" fmla="*/ 180 h 236"/>
                <a:gd name="T10" fmla="*/ 120 w 132"/>
                <a:gd name="T11" fmla="*/ 197 h 236"/>
                <a:gd name="T12" fmla="*/ 111 w 132"/>
                <a:gd name="T13" fmla="*/ 213 h 236"/>
                <a:gd name="T14" fmla="*/ 107 w 132"/>
                <a:gd name="T15" fmla="*/ 219 h 236"/>
                <a:gd name="T16" fmla="*/ 101 w 132"/>
                <a:gd name="T17" fmla="*/ 225 h 236"/>
                <a:gd name="T18" fmla="*/ 95 w 132"/>
                <a:gd name="T19" fmla="*/ 229 h 236"/>
                <a:gd name="T20" fmla="*/ 90 w 132"/>
                <a:gd name="T21" fmla="*/ 233 h 236"/>
                <a:gd name="T22" fmla="*/ 84 w 132"/>
                <a:gd name="T23" fmla="*/ 235 h 236"/>
                <a:gd name="T24" fmla="*/ 77 w 132"/>
                <a:gd name="T25" fmla="*/ 236 h 236"/>
                <a:gd name="T26" fmla="*/ 77 w 132"/>
                <a:gd name="T27" fmla="*/ 236 h 236"/>
                <a:gd name="T28" fmla="*/ 71 w 132"/>
                <a:gd name="T29" fmla="*/ 236 h 236"/>
                <a:gd name="T30" fmla="*/ 64 w 132"/>
                <a:gd name="T31" fmla="*/ 235 h 236"/>
                <a:gd name="T32" fmla="*/ 58 w 132"/>
                <a:gd name="T33" fmla="*/ 233 h 236"/>
                <a:gd name="T34" fmla="*/ 51 w 132"/>
                <a:gd name="T35" fmla="*/ 230 h 236"/>
                <a:gd name="T36" fmla="*/ 45 w 132"/>
                <a:gd name="T37" fmla="*/ 226 h 236"/>
                <a:gd name="T38" fmla="*/ 39 w 132"/>
                <a:gd name="T39" fmla="*/ 220 h 236"/>
                <a:gd name="T40" fmla="*/ 29 w 132"/>
                <a:gd name="T41" fmla="*/ 206 h 236"/>
                <a:gd name="T42" fmla="*/ 19 w 132"/>
                <a:gd name="T43" fmla="*/ 190 h 236"/>
                <a:gd name="T44" fmla="*/ 10 w 132"/>
                <a:gd name="T45" fmla="*/ 171 h 236"/>
                <a:gd name="T46" fmla="*/ 4 w 132"/>
                <a:gd name="T47" fmla="*/ 148 h 236"/>
                <a:gd name="T48" fmla="*/ 1 w 132"/>
                <a:gd name="T49" fmla="*/ 124 h 236"/>
                <a:gd name="T50" fmla="*/ 1 w 132"/>
                <a:gd name="T51" fmla="*/ 124 h 236"/>
                <a:gd name="T52" fmla="*/ 0 w 132"/>
                <a:gd name="T53" fmla="*/ 101 h 236"/>
                <a:gd name="T54" fmla="*/ 1 w 132"/>
                <a:gd name="T55" fmla="*/ 78 h 236"/>
                <a:gd name="T56" fmla="*/ 6 w 132"/>
                <a:gd name="T57" fmla="*/ 58 h 236"/>
                <a:gd name="T58" fmla="*/ 11 w 132"/>
                <a:gd name="T59" fmla="*/ 39 h 236"/>
                <a:gd name="T60" fmla="*/ 20 w 132"/>
                <a:gd name="T61" fmla="*/ 24 h 236"/>
                <a:gd name="T62" fmla="*/ 24 w 132"/>
                <a:gd name="T63" fmla="*/ 17 h 236"/>
                <a:gd name="T64" fmla="*/ 30 w 132"/>
                <a:gd name="T65" fmla="*/ 11 h 236"/>
                <a:gd name="T66" fmla="*/ 35 w 132"/>
                <a:gd name="T67" fmla="*/ 7 h 236"/>
                <a:gd name="T68" fmla="*/ 42 w 132"/>
                <a:gd name="T69" fmla="*/ 4 h 236"/>
                <a:gd name="T70" fmla="*/ 48 w 132"/>
                <a:gd name="T71" fmla="*/ 1 h 236"/>
                <a:gd name="T72" fmla="*/ 53 w 132"/>
                <a:gd name="T73" fmla="*/ 0 h 236"/>
                <a:gd name="T74" fmla="*/ 53 w 132"/>
                <a:gd name="T75" fmla="*/ 0 h 236"/>
                <a:gd name="T76" fmla="*/ 61 w 132"/>
                <a:gd name="T77" fmla="*/ 0 h 236"/>
                <a:gd name="T78" fmla="*/ 68 w 132"/>
                <a:gd name="T79" fmla="*/ 1 h 236"/>
                <a:gd name="T80" fmla="*/ 74 w 132"/>
                <a:gd name="T81" fmla="*/ 4 h 236"/>
                <a:gd name="T82" fmla="*/ 80 w 132"/>
                <a:gd name="T83" fmla="*/ 7 h 236"/>
                <a:gd name="T84" fmla="*/ 87 w 132"/>
                <a:gd name="T85" fmla="*/ 11 h 236"/>
                <a:gd name="T86" fmla="*/ 93 w 132"/>
                <a:gd name="T87" fmla="*/ 17 h 236"/>
                <a:gd name="T88" fmla="*/ 103 w 132"/>
                <a:gd name="T89" fmla="*/ 30 h 236"/>
                <a:gd name="T90" fmla="*/ 113 w 132"/>
                <a:gd name="T91" fmla="*/ 47 h 236"/>
                <a:gd name="T92" fmla="*/ 120 w 132"/>
                <a:gd name="T93" fmla="*/ 66 h 236"/>
                <a:gd name="T94" fmla="*/ 126 w 132"/>
                <a:gd name="T95" fmla="*/ 88 h 236"/>
                <a:gd name="T96" fmla="*/ 130 w 132"/>
                <a:gd name="T97" fmla="*/ 111 h 236"/>
                <a:gd name="T98" fmla="*/ 130 w 132"/>
                <a:gd name="T99" fmla="*/ 111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32" h="236">
                  <a:moveTo>
                    <a:pt x="130" y="111"/>
                  </a:moveTo>
                  <a:lnTo>
                    <a:pt x="130" y="111"/>
                  </a:lnTo>
                  <a:lnTo>
                    <a:pt x="132" y="136"/>
                  </a:lnTo>
                  <a:lnTo>
                    <a:pt x="130" y="158"/>
                  </a:lnTo>
                  <a:lnTo>
                    <a:pt x="126" y="180"/>
                  </a:lnTo>
                  <a:lnTo>
                    <a:pt x="120" y="197"/>
                  </a:lnTo>
                  <a:lnTo>
                    <a:pt x="111" y="213"/>
                  </a:lnTo>
                  <a:lnTo>
                    <a:pt x="107" y="219"/>
                  </a:lnTo>
                  <a:lnTo>
                    <a:pt x="101" y="225"/>
                  </a:lnTo>
                  <a:lnTo>
                    <a:pt x="95" y="229"/>
                  </a:lnTo>
                  <a:lnTo>
                    <a:pt x="90" y="233"/>
                  </a:lnTo>
                  <a:lnTo>
                    <a:pt x="84" y="235"/>
                  </a:lnTo>
                  <a:lnTo>
                    <a:pt x="77" y="236"/>
                  </a:lnTo>
                  <a:lnTo>
                    <a:pt x="77" y="236"/>
                  </a:lnTo>
                  <a:lnTo>
                    <a:pt x="71" y="236"/>
                  </a:lnTo>
                  <a:lnTo>
                    <a:pt x="64" y="235"/>
                  </a:lnTo>
                  <a:lnTo>
                    <a:pt x="58" y="233"/>
                  </a:lnTo>
                  <a:lnTo>
                    <a:pt x="51" y="230"/>
                  </a:lnTo>
                  <a:lnTo>
                    <a:pt x="45" y="226"/>
                  </a:lnTo>
                  <a:lnTo>
                    <a:pt x="39" y="220"/>
                  </a:lnTo>
                  <a:lnTo>
                    <a:pt x="29" y="206"/>
                  </a:lnTo>
                  <a:lnTo>
                    <a:pt x="19" y="190"/>
                  </a:lnTo>
                  <a:lnTo>
                    <a:pt x="10" y="171"/>
                  </a:lnTo>
                  <a:lnTo>
                    <a:pt x="4" y="148"/>
                  </a:lnTo>
                  <a:lnTo>
                    <a:pt x="1" y="124"/>
                  </a:lnTo>
                  <a:lnTo>
                    <a:pt x="1" y="124"/>
                  </a:lnTo>
                  <a:lnTo>
                    <a:pt x="0" y="101"/>
                  </a:lnTo>
                  <a:lnTo>
                    <a:pt x="1" y="78"/>
                  </a:lnTo>
                  <a:lnTo>
                    <a:pt x="6" y="58"/>
                  </a:lnTo>
                  <a:lnTo>
                    <a:pt x="11" y="39"/>
                  </a:lnTo>
                  <a:lnTo>
                    <a:pt x="20" y="24"/>
                  </a:lnTo>
                  <a:lnTo>
                    <a:pt x="24" y="17"/>
                  </a:lnTo>
                  <a:lnTo>
                    <a:pt x="30" y="11"/>
                  </a:lnTo>
                  <a:lnTo>
                    <a:pt x="35" y="7"/>
                  </a:lnTo>
                  <a:lnTo>
                    <a:pt x="42" y="4"/>
                  </a:lnTo>
                  <a:lnTo>
                    <a:pt x="48" y="1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61" y="0"/>
                  </a:lnTo>
                  <a:lnTo>
                    <a:pt x="68" y="1"/>
                  </a:lnTo>
                  <a:lnTo>
                    <a:pt x="74" y="4"/>
                  </a:lnTo>
                  <a:lnTo>
                    <a:pt x="80" y="7"/>
                  </a:lnTo>
                  <a:lnTo>
                    <a:pt x="87" y="11"/>
                  </a:lnTo>
                  <a:lnTo>
                    <a:pt x="93" y="17"/>
                  </a:lnTo>
                  <a:lnTo>
                    <a:pt x="103" y="30"/>
                  </a:lnTo>
                  <a:lnTo>
                    <a:pt x="113" y="47"/>
                  </a:lnTo>
                  <a:lnTo>
                    <a:pt x="120" y="66"/>
                  </a:lnTo>
                  <a:lnTo>
                    <a:pt x="126" y="88"/>
                  </a:lnTo>
                  <a:lnTo>
                    <a:pt x="130" y="111"/>
                  </a:lnTo>
                  <a:lnTo>
                    <a:pt x="130" y="11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0" name="Freeform 187">
              <a:extLst>
                <a:ext uri="{FF2B5EF4-FFF2-40B4-BE49-F238E27FC236}">
                  <a16:creationId xmlns:a16="http://schemas.microsoft.com/office/drawing/2014/main" id="{A600F9FE-AD23-5E9A-A979-EB98EC89682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4" y="1226"/>
              <a:ext cx="56" cy="93"/>
            </a:xfrm>
            <a:custGeom>
              <a:avLst/>
              <a:gdLst>
                <a:gd name="T0" fmla="*/ 160 w 168"/>
                <a:gd name="T1" fmla="*/ 119 h 280"/>
                <a:gd name="T2" fmla="*/ 160 w 168"/>
                <a:gd name="T3" fmla="*/ 119 h 280"/>
                <a:gd name="T4" fmla="*/ 165 w 168"/>
                <a:gd name="T5" fmla="*/ 148 h 280"/>
                <a:gd name="T6" fmla="*/ 168 w 168"/>
                <a:gd name="T7" fmla="*/ 175 h 280"/>
                <a:gd name="T8" fmla="*/ 168 w 168"/>
                <a:gd name="T9" fmla="*/ 200 h 280"/>
                <a:gd name="T10" fmla="*/ 164 w 168"/>
                <a:gd name="T11" fmla="*/ 223 h 280"/>
                <a:gd name="T12" fmla="*/ 161 w 168"/>
                <a:gd name="T13" fmla="*/ 233 h 280"/>
                <a:gd name="T14" fmla="*/ 157 w 168"/>
                <a:gd name="T15" fmla="*/ 243 h 280"/>
                <a:gd name="T16" fmla="*/ 152 w 168"/>
                <a:gd name="T17" fmla="*/ 252 h 280"/>
                <a:gd name="T18" fmla="*/ 148 w 168"/>
                <a:gd name="T19" fmla="*/ 259 h 280"/>
                <a:gd name="T20" fmla="*/ 142 w 168"/>
                <a:gd name="T21" fmla="*/ 265 h 280"/>
                <a:gd name="T22" fmla="*/ 137 w 168"/>
                <a:gd name="T23" fmla="*/ 271 h 280"/>
                <a:gd name="T24" fmla="*/ 129 w 168"/>
                <a:gd name="T25" fmla="*/ 275 h 280"/>
                <a:gd name="T26" fmla="*/ 122 w 168"/>
                <a:gd name="T27" fmla="*/ 278 h 280"/>
                <a:gd name="T28" fmla="*/ 122 w 168"/>
                <a:gd name="T29" fmla="*/ 278 h 280"/>
                <a:gd name="T30" fmla="*/ 113 w 168"/>
                <a:gd name="T31" fmla="*/ 280 h 280"/>
                <a:gd name="T32" fmla="*/ 105 w 168"/>
                <a:gd name="T33" fmla="*/ 280 h 280"/>
                <a:gd name="T34" fmla="*/ 97 w 168"/>
                <a:gd name="T35" fmla="*/ 278 h 280"/>
                <a:gd name="T36" fmla="*/ 89 w 168"/>
                <a:gd name="T37" fmla="*/ 275 h 280"/>
                <a:gd name="T38" fmla="*/ 81 w 168"/>
                <a:gd name="T39" fmla="*/ 271 h 280"/>
                <a:gd name="T40" fmla="*/ 73 w 168"/>
                <a:gd name="T41" fmla="*/ 265 h 280"/>
                <a:gd name="T42" fmla="*/ 64 w 168"/>
                <a:gd name="T43" fmla="*/ 259 h 280"/>
                <a:gd name="T44" fmla="*/ 57 w 168"/>
                <a:gd name="T45" fmla="*/ 252 h 280"/>
                <a:gd name="T46" fmla="*/ 42 w 168"/>
                <a:gd name="T47" fmla="*/ 233 h 280"/>
                <a:gd name="T48" fmla="*/ 29 w 168"/>
                <a:gd name="T49" fmla="*/ 211 h 280"/>
                <a:gd name="T50" fmla="*/ 18 w 168"/>
                <a:gd name="T51" fmla="*/ 187 h 280"/>
                <a:gd name="T52" fmla="*/ 9 w 168"/>
                <a:gd name="T53" fmla="*/ 159 h 280"/>
                <a:gd name="T54" fmla="*/ 9 w 168"/>
                <a:gd name="T55" fmla="*/ 159 h 280"/>
                <a:gd name="T56" fmla="*/ 3 w 168"/>
                <a:gd name="T57" fmla="*/ 132 h 280"/>
                <a:gd name="T58" fmla="*/ 0 w 168"/>
                <a:gd name="T59" fmla="*/ 104 h 280"/>
                <a:gd name="T60" fmla="*/ 0 w 168"/>
                <a:gd name="T61" fmla="*/ 78 h 280"/>
                <a:gd name="T62" fmla="*/ 5 w 168"/>
                <a:gd name="T63" fmla="*/ 56 h 280"/>
                <a:gd name="T64" fmla="*/ 8 w 168"/>
                <a:gd name="T65" fmla="*/ 45 h 280"/>
                <a:gd name="T66" fmla="*/ 12 w 168"/>
                <a:gd name="T67" fmla="*/ 36 h 280"/>
                <a:gd name="T68" fmla="*/ 16 w 168"/>
                <a:gd name="T69" fmla="*/ 27 h 280"/>
                <a:gd name="T70" fmla="*/ 21 w 168"/>
                <a:gd name="T71" fmla="*/ 20 h 280"/>
                <a:gd name="T72" fmla="*/ 26 w 168"/>
                <a:gd name="T73" fmla="*/ 13 h 280"/>
                <a:gd name="T74" fmla="*/ 32 w 168"/>
                <a:gd name="T75" fmla="*/ 7 h 280"/>
                <a:gd name="T76" fmla="*/ 39 w 168"/>
                <a:gd name="T77" fmla="*/ 4 h 280"/>
                <a:gd name="T78" fmla="*/ 47 w 168"/>
                <a:gd name="T79" fmla="*/ 1 h 280"/>
                <a:gd name="T80" fmla="*/ 47 w 168"/>
                <a:gd name="T81" fmla="*/ 1 h 280"/>
                <a:gd name="T82" fmla="*/ 55 w 168"/>
                <a:gd name="T83" fmla="*/ 0 h 280"/>
                <a:gd name="T84" fmla="*/ 64 w 168"/>
                <a:gd name="T85" fmla="*/ 0 h 280"/>
                <a:gd name="T86" fmla="*/ 71 w 168"/>
                <a:gd name="T87" fmla="*/ 1 h 280"/>
                <a:gd name="T88" fmla="*/ 80 w 168"/>
                <a:gd name="T89" fmla="*/ 4 h 280"/>
                <a:gd name="T90" fmla="*/ 87 w 168"/>
                <a:gd name="T91" fmla="*/ 8 h 280"/>
                <a:gd name="T92" fmla="*/ 96 w 168"/>
                <a:gd name="T93" fmla="*/ 13 h 280"/>
                <a:gd name="T94" fmla="*/ 105 w 168"/>
                <a:gd name="T95" fmla="*/ 20 h 280"/>
                <a:gd name="T96" fmla="*/ 112 w 168"/>
                <a:gd name="T97" fmla="*/ 27 h 280"/>
                <a:gd name="T98" fmla="*/ 126 w 168"/>
                <a:gd name="T99" fmla="*/ 45 h 280"/>
                <a:gd name="T100" fmla="*/ 139 w 168"/>
                <a:gd name="T101" fmla="*/ 66 h 280"/>
                <a:gd name="T102" fmla="*/ 151 w 168"/>
                <a:gd name="T103" fmla="*/ 91 h 280"/>
                <a:gd name="T104" fmla="*/ 160 w 168"/>
                <a:gd name="T105" fmla="*/ 119 h 280"/>
                <a:gd name="T106" fmla="*/ 160 w 168"/>
                <a:gd name="T107" fmla="*/ 119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8" h="280">
                  <a:moveTo>
                    <a:pt x="160" y="119"/>
                  </a:moveTo>
                  <a:lnTo>
                    <a:pt x="160" y="119"/>
                  </a:lnTo>
                  <a:lnTo>
                    <a:pt x="165" y="148"/>
                  </a:lnTo>
                  <a:lnTo>
                    <a:pt x="168" y="175"/>
                  </a:lnTo>
                  <a:lnTo>
                    <a:pt x="168" y="200"/>
                  </a:lnTo>
                  <a:lnTo>
                    <a:pt x="164" y="223"/>
                  </a:lnTo>
                  <a:lnTo>
                    <a:pt x="161" y="233"/>
                  </a:lnTo>
                  <a:lnTo>
                    <a:pt x="157" y="243"/>
                  </a:lnTo>
                  <a:lnTo>
                    <a:pt x="152" y="252"/>
                  </a:lnTo>
                  <a:lnTo>
                    <a:pt x="148" y="259"/>
                  </a:lnTo>
                  <a:lnTo>
                    <a:pt x="142" y="265"/>
                  </a:lnTo>
                  <a:lnTo>
                    <a:pt x="137" y="271"/>
                  </a:lnTo>
                  <a:lnTo>
                    <a:pt x="129" y="275"/>
                  </a:lnTo>
                  <a:lnTo>
                    <a:pt x="122" y="278"/>
                  </a:lnTo>
                  <a:lnTo>
                    <a:pt x="122" y="278"/>
                  </a:lnTo>
                  <a:lnTo>
                    <a:pt x="113" y="280"/>
                  </a:lnTo>
                  <a:lnTo>
                    <a:pt x="105" y="280"/>
                  </a:lnTo>
                  <a:lnTo>
                    <a:pt x="97" y="278"/>
                  </a:lnTo>
                  <a:lnTo>
                    <a:pt x="89" y="275"/>
                  </a:lnTo>
                  <a:lnTo>
                    <a:pt x="81" y="271"/>
                  </a:lnTo>
                  <a:lnTo>
                    <a:pt x="73" y="265"/>
                  </a:lnTo>
                  <a:lnTo>
                    <a:pt x="64" y="259"/>
                  </a:lnTo>
                  <a:lnTo>
                    <a:pt x="57" y="252"/>
                  </a:lnTo>
                  <a:lnTo>
                    <a:pt x="42" y="233"/>
                  </a:lnTo>
                  <a:lnTo>
                    <a:pt x="29" y="211"/>
                  </a:lnTo>
                  <a:lnTo>
                    <a:pt x="18" y="187"/>
                  </a:lnTo>
                  <a:lnTo>
                    <a:pt x="9" y="159"/>
                  </a:lnTo>
                  <a:lnTo>
                    <a:pt x="9" y="159"/>
                  </a:lnTo>
                  <a:lnTo>
                    <a:pt x="3" y="132"/>
                  </a:lnTo>
                  <a:lnTo>
                    <a:pt x="0" y="104"/>
                  </a:lnTo>
                  <a:lnTo>
                    <a:pt x="0" y="78"/>
                  </a:lnTo>
                  <a:lnTo>
                    <a:pt x="5" y="56"/>
                  </a:lnTo>
                  <a:lnTo>
                    <a:pt x="8" y="45"/>
                  </a:lnTo>
                  <a:lnTo>
                    <a:pt x="12" y="36"/>
                  </a:lnTo>
                  <a:lnTo>
                    <a:pt x="16" y="27"/>
                  </a:lnTo>
                  <a:lnTo>
                    <a:pt x="21" y="20"/>
                  </a:lnTo>
                  <a:lnTo>
                    <a:pt x="26" y="13"/>
                  </a:lnTo>
                  <a:lnTo>
                    <a:pt x="32" y="7"/>
                  </a:lnTo>
                  <a:lnTo>
                    <a:pt x="39" y="4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55" y="0"/>
                  </a:lnTo>
                  <a:lnTo>
                    <a:pt x="64" y="0"/>
                  </a:lnTo>
                  <a:lnTo>
                    <a:pt x="71" y="1"/>
                  </a:lnTo>
                  <a:lnTo>
                    <a:pt x="80" y="4"/>
                  </a:lnTo>
                  <a:lnTo>
                    <a:pt x="87" y="8"/>
                  </a:lnTo>
                  <a:lnTo>
                    <a:pt x="96" y="13"/>
                  </a:lnTo>
                  <a:lnTo>
                    <a:pt x="105" y="20"/>
                  </a:lnTo>
                  <a:lnTo>
                    <a:pt x="112" y="27"/>
                  </a:lnTo>
                  <a:lnTo>
                    <a:pt x="126" y="45"/>
                  </a:lnTo>
                  <a:lnTo>
                    <a:pt x="139" y="66"/>
                  </a:lnTo>
                  <a:lnTo>
                    <a:pt x="151" y="91"/>
                  </a:lnTo>
                  <a:lnTo>
                    <a:pt x="160" y="119"/>
                  </a:lnTo>
                  <a:lnTo>
                    <a:pt x="160" y="119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191" name="Freeform 188">
              <a:extLst>
                <a:ext uri="{FF2B5EF4-FFF2-40B4-BE49-F238E27FC236}">
                  <a16:creationId xmlns:a16="http://schemas.microsoft.com/office/drawing/2014/main" id="{23D9EC88-6D15-F362-B452-4511F040B9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8" y="1150"/>
              <a:ext cx="56" cy="93"/>
            </a:xfrm>
            <a:custGeom>
              <a:avLst/>
              <a:gdLst>
                <a:gd name="T0" fmla="*/ 161 w 168"/>
                <a:gd name="T1" fmla="*/ 121 h 280"/>
                <a:gd name="T2" fmla="*/ 161 w 168"/>
                <a:gd name="T3" fmla="*/ 121 h 280"/>
                <a:gd name="T4" fmla="*/ 167 w 168"/>
                <a:gd name="T5" fmla="*/ 148 h 280"/>
                <a:gd name="T6" fmla="*/ 168 w 168"/>
                <a:gd name="T7" fmla="*/ 176 h 280"/>
                <a:gd name="T8" fmla="*/ 168 w 168"/>
                <a:gd name="T9" fmla="*/ 202 h 280"/>
                <a:gd name="T10" fmla="*/ 164 w 168"/>
                <a:gd name="T11" fmla="*/ 224 h 280"/>
                <a:gd name="T12" fmla="*/ 161 w 168"/>
                <a:gd name="T13" fmla="*/ 235 h 280"/>
                <a:gd name="T14" fmla="*/ 158 w 168"/>
                <a:gd name="T15" fmla="*/ 244 h 280"/>
                <a:gd name="T16" fmla="*/ 154 w 168"/>
                <a:gd name="T17" fmla="*/ 253 h 280"/>
                <a:gd name="T18" fmla="*/ 148 w 168"/>
                <a:gd name="T19" fmla="*/ 260 h 280"/>
                <a:gd name="T20" fmla="*/ 142 w 168"/>
                <a:gd name="T21" fmla="*/ 267 h 280"/>
                <a:gd name="T22" fmla="*/ 136 w 168"/>
                <a:gd name="T23" fmla="*/ 272 h 280"/>
                <a:gd name="T24" fmla="*/ 129 w 168"/>
                <a:gd name="T25" fmla="*/ 276 h 280"/>
                <a:gd name="T26" fmla="*/ 122 w 168"/>
                <a:gd name="T27" fmla="*/ 279 h 280"/>
                <a:gd name="T28" fmla="*/ 122 w 168"/>
                <a:gd name="T29" fmla="*/ 279 h 280"/>
                <a:gd name="T30" fmla="*/ 113 w 168"/>
                <a:gd name="T31" fmla="*/ 280 h 280"/>
                <a:gd name="T32" fmla="*/ 106 w 168"/>
                <a:gd name="T33" fmla="*/ 280 h 280"/>
                <a:gd name="T34" fmla="*/ 97 w 168"/>
                <a:gd name="T35" fmla="*/ 279 h 280"/>
                <a:gd name="T36" fmla="*/ 88 w 168"/>
                <a:gd name="T37" fmla="*/ 276 h 280"/>
                <a:gd name="T38" fmla="*/ 81 w 168"/>
                <a:gd name="T39" fmla="*/ 272 h 280"/>
                <a:gd name="T40" fmla="*/ 72 w 168"/>
                <a:gd name="T41" fmla="*/ 267 h 280"/>
                <a:gd name="T42" fmla="*/ 65 w 168"/>
                <a:gd name="T43" fmla="*/ 260 h 280"/>
                <a:gd name="T44" fmla="*/ 56 w 168"/>
                <a:gd name="T45" fmla="*/ 253 h 280"/>
                <a:gd name="T46" fmla="*/ 42 w 168"/>
                <a:gd name="T47" fmla="*/ 235 h 280"/>
                <a:gd name="T48" fmla="*/ 29 w 168"/>
                <a:gd name="T49" fmla="*/ 213 h 280"/>
                <a:gd name="T50" fmla="*/ 17 w 168"/>
                <a:gd name="T51" fmla="*/ 189 h 280"/>
                <a:gd name="T52" fmla="*/ 9 w 168"/>
                <a:gd name="T53" fmla="*/ 161 h 280"/>
                <a:gd name="T54" fmla="*/ 9 w 168"/>
                <a:gd name="T55" fmla="*/ 161 h 280"/>
                <a:gd name="T56" fmla="*/ 3 w 168"/>
                <a:gd name="T57" fmla="*/ 132 h 280"/>
                <a:gd name="T58" fmla="*/ 0 w 168"/>
                <a:gd name="T59" fmla="*/ 105 h 280"/>
                <a:gd name="T60" fmla="*/ 1 w 168"/>
                <a:gd name="T61" fmla="*/ 80 h 280"/>
                <a:gd name="T62" fmla="*/ 4 w 168"/>
                <a:gd name="T63" fmla="*/ 57 h 280"/>
                <a:gd name="T64" fmla="*/ 7 w 168"/>
                <a:gd name="T65" fmla="*/ 47 h 280"/>
                <a:gd name="T66" fmla="*/ 12 w 168"/>
                <a:gd name="T67" fmla="*/ 36 h 280"/>
                <a:gd name="T68" fmla="*/ 16 w 168"/>
                <a:gd name="T69" fmla="*/ 28 h 280"/>
                <a:gd name="T70" fmla="*/ 20 w 168"/>
                <a:gd name="T71" fmla="*/ 20 h 280"/>
                <a:gd name="T72" fmla="*/ 26 w 168"/>
                <a:gd name="T73" fmla="*/ 15 h 280"/>
                <a:gd name="T74" fmla="*/ 33 w 168"/>
                <a:gd name="T75" fmla="*/ 9 h 280"/>
                <a:gd name="T76" fmla="*/ 41 w 168"/>
                <a:gd name="T77" fmla="*/ 4 h 280"/>
                <a:gd name="T78" fmla="*/ 48 w 168"/>
                <a:gd name="T79" fmla="*/ 2 h 280"/>
                <a:gd name="T80" fmla="*/ 48 w 168"/>
                <a:gd name="T81" fmla="*/ 2 h 280"/>
                <a:gd name="T82" fmla="*/ 55 w 168"/>
                <a:gd name="T83" fmla="*/ 0 h 280"/>
                <a:gd name="T84" fmla="*/ 64 w 168"/>
                <a:gd name="T85" fmla="*/ 0 h 280"/>
                <a:gd name="T86" fmla="*/ 71 w 168"/>
                <a:gd name="T87" fmla="*/ 2 h 280"/>
                <a:gd name="T88" fmla="*/ 80 w 168"/>
                <a:gd name="T89" fmla="*/ 4 h 280"/>
                <a:gd name="T90" fmla="*/ 88 w 168"/>
                <a:gd name="T91" fmla="*/ 9 h 280"/>
                <a:gd name="T92" fmla="*/ 96 w 168"/>
                <a:gd name="T93" fmla="*/ 15 h 280"/>
                <a:gd name="T94" fmla="*/ 104 w 168"/>
                <a:gd name="T95" fmla="*/ 20 h 280"/>
                <a:gd name="T96" fmla="*/ 112 w 168"/>
                <a:gd name="T97" fmla="*/ 28 h 280"/>
                <a:gd name="T98" fmla="*/ 126 w 168"/>
                <a:gd name="T99" fmla="*/ 47 h 280"/>
                <a:gd name="T100" fmla="*/ 139 w 168"/>
                <a:gd name="T101" fmla="*/ 68 h 280"/>
                <a:gd name="T102" fmla="*/ 151 w 168"/>
                <a:gd name="T103" fmla="*/ 93 h 280"/>
                <a:gd name="T104" fmla="*/ 161 w 168"/>
                <a:gd name="T105" fmla="*/ 121 h 280"/>
                <a:gd name="T106" fmla="*/ 161 w 168"/>
                <a:gd name="T107" fmla="*/ 121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8" h="280">
                  <a:moveTo>
                    <a:pt x="161" y="121"/>
                  </a:moveTo>
                  <a:lnTo>
                    <a:pt x="161" y="121"/>
                  </a:lnTo>
                  <a:lnTo>
                    <a:pt x="167" y="148"/>
                  </a:lnTo>
                  <a:lnTo>
                    <a:pt x="168" y="176"/>
                  </a:lnTo>
                  <a:lnTo>
                    <a:pt x="168" y="202"/>
                  </a:lnTo>
                  <a:lnTo>
                    <a:pt x="164" y="224"/>
                  </a:lnTo>
                  <a:lnTo>
                    <a:pt x="161" y="235"/>
                  </a:lnTo>
                  <a:lnTo>
                    <a:pt x="158" y="244"/>
                  </a:lnTo>
                  <a:lnTo>
                    <a:pt x="154" y="253"/>
                  </a:lnTo>
                  <a:lnTo>
                    <a:pt x="148" y="260"/>
                  </a:lnTo>
                  <a:lnTo>
                    <a:pt x="142" y="267"/>
                  </a:lnTo>
                  <a:lnTo>
                    <a:pt x="136" y="272"/>
                  </a:lnTo>
                  <a:lnTo>
                    <a:pt x="129" y="276"/>
                  </a:lnTo>
                  <a:lnTo>
                    <a:pt x="122" y="279"/>
                  </a:lnTo>
                  <a:lnTo>
                    <a:pt x="122" y="279"/>
                  </a:lnTo>
                  <a:lnTo>
                    <a:pt x="113" y="280"/>
                  </a:lnTo>
                  <a:lnTo>
                    <a:pt x="106" y="280"/>
                  </a:lnTo>
                  <a:lnTo>
                    <a:pt x="97" y="279"/>
                  </a:lnTo>
                  <a:lnTo>
                    <a:pt x="88" y="276"/>
                  </a:lnTo>
                  <a:lnTo>
                    <a:pt x="81" y="272"/>
                  </a:lnTo>
                  <a:lnTo>
                    <a:pt x="72" y="267"/>
                  </a:lnTo>
                  <a:lnTo>
                    <a:pt x="65" y="260"/>
                  </a:lnTo>
                  <a:lnTo>
                    <a:pt x="56" y="253"/>
                  </a:lnTo>
                  <a:lnTo>
                    <a:pt x="42" y="235"/>
                  </a:lnTo>
                  <a:lnTo>
                    <a:pt x="29" y="213"/>
                  </a:lnTo>
                  <a:lnTo>
                    <a:pt x="17" y="189"/>
                  </a:lnTo>
                  <a:lnTo>
                    <a:pt x="9" y="161"/>
                  </a:lnTo>
                  <a:lnTo>
                    <a:pt x="9" y="161"/>
                  </a:lnTo>
                  <a:lnTo>
                    <a:pt x="3" y="132"/>
                  </a:lnTo>
                  <a:lnTo>
                    <a:pt x="0" y="105"/>
                  </a:lnTo>
                  <a:lnTo>
                    <a:pt x="1" y="80"/>
                  </a:lnTo>
                  <a:lnTo>
                    <a:pt x="4" y="57"/>
                  </a:lnTo>
                  <a:lnTo>
                    <a:pt x="7" y="47"/>
                  </a:lnTo>
                  <a:lnTo>
                    <a:pt x="12" y="36"/>
                  </a:lnTo>
                  <a:lnTo>
                    <a:pt x="16" y="28"/>
                  </a:lnTo>
                  <a:lnTo>
                    <a:pt x="20" y="20"/>
                  </a:lnTo>
                  <a:lnTo>
                    <a:pt x="26" y="15"/>
                  </a:lnTo>
                  <a:lnTo>
                    <a:pt x="33" y="9"/>
                  </a:lnTo>
                  <a:lnTo>
                    <a:pt x="41" y="4"/>
                  </a:lnTo>
                  <a:lnTo>
                    <a:pt x="48" y="2"/>
                  </a:lnTo>
                  <a:lnTo>
                    <a:pt x="48" y="2"/>
                  </a:lnTo>
                  <a:lnTo>
                    <a:pt x="55" y="0"/>
                  </a:lnTo>
                  <a:lnTo>
                    <a:pt x="64" y="0"/>
                  </a:lnTo>
                  <a:lnTo>
                    <a:pt x="71" y="2"/>
                  </a:lnTo>
                  <a:lnTo>
                    <a:pt x="80" y="4"/>
                  </a:lnTo>
                  <a:lnTo>
                    <a:pt x="88" y="9"/>
                  </a:lnTo>
                  <a:lnTo>
                    <a:pt x="96" y="15"/>
                  </a:lnTo>
                  <a:lnTo>
                    <a:pt x="104" y="20"/>
                  </a:lnTo>
                  <a:lnTo>
                    <a:pt x="112" y="28"/>
                  </a:lnTo>
                  <a:lnTo>
                    <a:pt x="126" y="47"/>
                  </a:lnTo>
                  <a:lnTo>
                    <a:pt x="139" y="68"/>
                  </a:lnTo>
                  <a:lnTo>
                    <a:pt x="151" y="93"/>
                  </a:lnTo>
                  <a:lnTo>
                    <a:pt x="161" y="121"/>
                  </a:lnTo>
                  <a:lnTo>
                    <a:pt x="161" y="121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6190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0" y="797726"/>
            <a:ext cx="12192000" cy="53384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그림 소스</a:t>
            </a:r>
            <a:endParaRPr kumimoji="0" lang="en-US" altLang="ko-KR" sz="36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4000" b="1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라이센스</a:t>
            </a:r>
            <a:r>
              <a:rPr kumimoji="0" lang="ko-KR" altLang="en-US" sz="4000" b="1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HY견고딕" panose="02030600000101010101" pitchFamily="18" charset="-127"/>
                <a:ea typeface="HY견고딕" panose="02030600000101010101" pitchFamily="18" charset="-127"/>
                <a:cs typeface="+mn-cs"/>
              </a:rPr>
              <a:t> 사항 </a:t>
            </a:r>
            <a:endParaRPr kumimoji="0" lang="en-US" altLang="ko-KR" sz="4000" b="1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HY견고딕" panose="02030600000101010101" pitchFamily="18" charset="-127"/>
              <a:ea typeface="HY견고딕" panose="02030600000101010101" pitchFamily="18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2800" b="0" i="1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Tmon몬소리 Black" panose="02000A03000000000000" pitchFamily="2" charset="-127"/>
              <a:ea typeface="Tmon몬소리 Black" panose="02000A03000000000000" pitchFamily="2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미리캔버스</a:t>
            </a:r>
            <a:r>
              <a:rPr kumimoji="0" lang="en-US" altLang="ko-KR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600" i="0" u="none" strike="noStrike" kern="0" cap="none" spc="0" normalizeH="0" baseline="0" noProof="0" dirty="0" err="1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캔바</a:t>
            </a: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등에서 사용할 수 있는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600" i="0" u="none" strike="noStrike" kern="0" cap="none" spc="0" normalizeH="0" baseline="0" noProof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일러스트 그림 소스를 만들어 공유하면서</a:t>
            </a:r>
            <a:endParaRPr kumimoji="0" lang="en-US" altLang="ko-KR" sz="160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PPT</a:t>
            </a:r>
            <a:r>
              <a:rPr lang="ko-KR" altLang="en-US" sz="1600" b="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에서도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사용하실 수 있게 슬라이드 자체에 담아 공유하고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 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있습니다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1600" b="0" i="0" u="none" strike="noStrike" kern="0" cap="none" spc="0" normalizeH="0" baseline="0" noProof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이에 대한 사용 가능 범위는</a:t>
            </a: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공유 사이트에 안내해 드린 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[</a:t>
            </a: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라이선스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]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자세한 사항을 확인해 주시면 감사하겠습니다</a:t>
            </a:r>
            <a:r>
              <a:rPr lang="en-US" altLang="ko-KR" sz="1600" kern="0" dirty="0">
                <a:ln w="9525"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t>.</a:t>
            </a: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1600" kern="0" dirty="0">
              <a:ln w="9525">
                <a:noFill/>
              </a:ln>
              <a:solidFill>
                <a:prstClr val="black">
                  <a:lumMod val="75000"/>
                  <a:lumOff val="2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0" marR="0" lvl="0" indent="0" algn="ctr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600" b="1" kern="0" dirty="0" err="1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재배포</a:t>
            </a:r>
            <a:r>
              <a:rPr lang="en-US" altLang="ko-KR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, </a:t>
            </a:r>
            <a:r>
              <a:rPr lang="ko-KR" altLang="en-US" sz="1600" b="1" kern="0" dirty="0">
                <a:ln w="9525">
                  <a:noFill/>
                </a:ln>
                <a:solidFill>
                  <a:srgbClr val="FF0000"/>
                </a:solidFill>
                <a:latin typeface="맑은 고딕" panose="020F0502020204030204"/>
                <a:ea typeface="맑은 고딕" panose="020B0503020000020004" pitchFamily="50" charset="-127"/>
              </a:rPr>
              <a:t>재판매 절대 금지</a:t>
            </a:r>
            <a:endParaRPr lang="en-US" altLang="ko-KR" sz="1600" b="1" kern="0" dirty="0">
              <a:ln w="9525">
                <a:noFill/>
              </a:ln>
              <a:solidFill>
                <a:srgbClr val="FF0000"/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41748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7" baseType="lpstr">
      <vt:lpstr>HY견고딕</vt:lpstr>
      <vt:lpstr>Tmon몬소리 Black</vt:lpstr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현석 조</dc:creator>
  <cp:lastModifiedBy>현석 조</cp:lastModifiedBy>
  <cp:revision>1</cp:revision>
  <dcterms:created xsi:type="dcterms:W3CDTF">2025-03-25T02:57:00Z</dcterms:created>
  <dcterms:modified xsi:type="dcterms:W3CDTF">2025-03-25T02:57:06Z</dcterms:modified>
</cp:coreProperties>
</file>